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7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824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9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9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445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2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11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90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3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6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0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3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3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7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CFED-43CB-44D0-A9B1-FD165FC84693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E84535-CEDA-4F55-A211-308C82C31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3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eamingechoes.github.io/images/2015-12-02-become-a-videogame-developer-master-with-gosu-and-ruby/game_loop.png" TargetMode="External"/><Relationship Id="rId2" Type="http://schemas.openxmlformats.org/officeDocument/2006/relationships/hyperlink" Target="http://www.pcc-services.com/images/peertopeer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ametutorial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 smtClean="0"/>
              <a:t>P2P LAN Game	</a:t>
            </a:r>
            <a:br>
              <a:rPr lang="en-IN" sz="4400" dirty="0" smtClean="0"/>
            </a:br>
            <a:r>
              <a:rPr lang="en-IN" sz="3600" dirty="0" smtClean="0"/>
              <a:t>ColorFight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501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a game 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game works on ‘Update </a:t>
            </a:r>
            <a:r>
              <a:rPr lang="en-IN" dirty="0" smtClean="0">
                <a:sym typeface="Wingdings" panose="05000000000000000000" pitchFamily="2" charset="2"/>
              </a:rPr>
              <a:t> Draw  Repeat’ principle.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68" y="2869094"/>
            <a:ext cx="524900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ColorFight is a p2p multiplayer LAN game.</a:t>
            </a:r>
          </a:p>
          <a:p>
            <a:r>
              <a:rPr lang="en-IN" dirty="0" smtClean="0"/>
              <a:t>Each player is represented by a circle that exists in one of the four possible states.</a:t>
            </a:r>
          </a:p>
          <a:p>
            <a:r>
              <a:rPr lang="en-IN" dirty="0" smtClean="0"/>
              <a:t>Each state has a set of unique characteristics.</a:t>
            </a:r>
          </a:p>
          <a:p>
            <a:r>
              <a:rPr lang="en-IN" b="1" u="sng" dirty="0" smtClean="0"/>
              <a:t>Orange</a:t>
            </a:r>
            <a:r>
              <a:rPr lang="en-IN" dirty="0" smtClean="0"/>
              <a:t>: Initial state, smallest, fastest, no rights.</a:t>
            </a:r>
          </a:p>
          <a:p>
            <a:r>
              <a:rPr lang="en-IN" b="1" u="sng" dirty="0" smtClean="0"/>
              <a:t>Blue</a:t>
            </a:r>
            <a:r>
              <a:rPr lang="en-IN" dirty="0" smtClean="0"/>
              <a:t>: Bigger, slower, can collect shields.</a:t>
            </a:r>
          </a:p>
          <a:p>
            <a:r>
              <a:rPr lang="en-IN" b="1" u="sng" dirty="0" smtClean="0"/>
              <a:t>Green</a:t>
            </a:r>
            <a:r>
              <a:rPr lang="en-IN" dirty="0" smtClean="0"/>
              <a:t>: Bigger, more slower, can shoot and collect shields and fireball.</a:t>
            </a:r>
          </a:p>
          <a:p>
            <a:r>
              <a:rPr lang="en-IN" b="1" u="sng" dirty="0" smtClean="0"/>
              <a:t>White</a:t>
            </a:r>
            <a:r>
              <a:rPr lang="en-IN" dirty="0" smtClean="0"/>
              <a:t>: Biggest, slowest, immune to bullets.</a:t>
            </a:r>
          </a:p>
          <a:p>
            <a:r>
              <a:rPr lang="en-IN" dirty="0" smtClean="0"/>
              <a:t>A player can upgrade or downgrade to any state given a minimum score.</a:t>
            </a:r>
          </a:p>
          <a:p>
            <a:r>
              <a:rPr lang="en-IN" dirty="0" smtClean="0"/>
              <a:t>The goal of the game is to survive and destroy all opponent players.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1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Multiplayer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p2p connection, each player behaves as a server and also as a client.</a:t>
            </a:r>
          </a:p>
          <a:p>
            <a:r>
              <a:rPr lang="en-IN" dirty="0" smtClean="0"/>
              <a:t>Each client requires to know IP address and port number of the serving peer to receive its data.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57" y="3201780"/>
            <a:ext cx="4366857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temporary master node is chosen.</a:t>
            </a:r>
          </a:p>
          <a:p>
            <a:r>
              <a:rPr lang="en-IN" dirty="0" smtClean="0"/>
              <a:t>A TCP connection is established between every client and the master node.</a:t>
            </a:r>
          </a:p>
          <a:p>
            <a:r>
              <a:rPr lang="en-IN" dirty="0" smtClean="0"/>
              <a:t>It is required for each client to know the IP address of the master node. The default port is 8000.</a:t>
            </a:r>
          </a:p>
          <a:p>
            <a:r>
              <a:rPr lang="en-IN" dirty="0" smtClean="0"/>
              <a:t>Once N-1 TCP connections are established, the master node sends following space separated string to each client.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ID, </a:t>
            </a:r>
            <a:r>
              <a:rPr lang="en-IN" dirty="0" err="1" smtClean="0"/>
              <a:t>Num</a:t>
            </a:r>
            <a:r>
              <a:rPr lang="en-IN" dirty="0" smtClean="0"/>
              <a:t> of players, All peer IPs including </a:t>
            </a:r>
            <a:r>
              <a:rPr lang="en-IN" dirty="0" err="1" smtClean="0"/>
              <a:t>masterIP</a:t>
            </a:r>
            <a:endParaRPr lang="en-IN" dirty="0" smtClean="0"/>
          </a:p>
          <a:p>
            <a:r>
              <a:rPr lang="en-IN" dirty="0" smtClean="0"/>
              <a:t>In above string, ID is determined by master for each node. Master ID is 1.</a:t>
            </a:r>
          </a:p>
          <a:p>
            <a:r>
              <a:rPr lang="en-IN" dirty="0" smtClean="0"/>
              <a:t>The TCP connection is closed after the above string is sent to each client.</a:t>
            </a:r>
          </a:p>
        </p:txBody>
      </p:sp>
    </p:spTree>
    <p:extLst>
      <p:ext uri="{BB962C8B-B14F-4D97-AF65-F5344CB8AC3E}">
        <p14:creationId xmlns:p14="http://schemas.microsoft.com/office/powerpoint/2010/main" val="31931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Approach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Now, each peer has all IP addresses. Each peer knows that every node will transmit its player data on port 8000.</a:t>
            </a:r>
          </a:p>
          <a:p>
            <a:r>
              <a:rPr lang="en-IN" dirty="0" smtClean="0"/>
              <a:t>Each player starts its own UDP server thread on port 8000.</a:t>
            </a:r>
          </a:p>
          <a:p>
            <a:r>
              <a:rPr lang="en-IN" dirty="0" smtClean="0"/>
              <a:t>After a delay, it starts its N-1 client threads.</a:t>
            </a:r>
          </a:p>
          <a:p>
            <a:r>
              <a:rPr lang="en-IN" dirty="0" smtClean="0"/>
              <a:t>For getting updated info of a peer, the node will request that peer with “OK” string.</a:t>
            </a:r>
            <a:r>
              <a:rPr lang="en-IN" dirty="0"/>
              <a:t> </a:t>
            </a:r>
            <a:r>
              <a:rPr lang="en-IN" dirty="0" smtClean="0"/>
              <a:t>When that node receives the request, it transmits its player data to that node using the port and IP information of the client node.</a:t>
            </a:r>
            <a:endParaRPr lang="en-IN" dirty="0"/>
          </a:p>
          <a:p>
            <a:r>
              <a:rPr lang="en-IN" dirty="0" smtClean="0"/>
              <a:t>Thus, each peer receives other peers’ player data and it updates the information in its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2578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" y="1270000"/>
            <a:ext cx="7916550" cy="5329646"/>
          </a:xfrm>
        </p:spPr>
      </p:pic>
    </p:spTree>
    <p:extLst>
      <p:ext uri="{BB962C8B-B14F-4D97-AF65-F5344CB8AC3E}">
        <p14:creationId xmlns:p14="http://schemas.microsoft.com/office/powerpoint/2010/main" val="7618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Send String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Following is the format of the </a:t>
            </a:r>
            <a:r>
              <a:rPr lang="en-IN" b="1" dirty="0" smtClean="0"/>
              <a:t>send</a:t>
            </a:r>
            <a:r>
              <a:rPr lang="en-IN" dirty="0" smtClean="0"/>
              <a:t> string:</a:t>
            </a:r>
          </a:p>
          <a:p>
            <a:r>
              <a:rPr lang="en-IN" dirty="0" smtClean="0"/>
              <a:t>Alive, </a:t>
            </a:r>
            <a:r>
              <a:rPr lang="en-IN" dirty="0" err="1" smtClean="0"/>
              <a:t>p.x</a:t>
            </a:r>
            <a:r>
              <a:rPr lang="en-IN" dirty="0" smtClean="0"/>
              <a:t>, </a:t>
            </a:r>
            <a:r>
              <a:rPr lang="en-IN" dirty="0" err="1" smtClean="0"/>
              <a:t>p.y</a:t>
            </a:r>
            <a:r>
              <a:rPr lang="en-IN" dirty="0" smtClean="0"/>
              <a:t>, </a:t>
            </a:r>
            <a:r>
              <a:rPr lang="en-IN" dirty="0" err="1" smtClean="0"/>
              <a:t>p.color</a:t>
            </a:r>
            <a:r>
              <a:rPr lang="en-IN" dirty="0" smtClean="0"/>
              <a:t>, </a:t>
            </a:r>
            <a:r>
              <a:rPr lang="en-IN" dirty="0" err="1" smtClean="0"/>
              <a:t>bullet.x</a:t>
            </a:r>
            <a:r>
              <a:rPr lang="en-IN" dirty="0" smtClean="0"/>
              <a:t>, </a:t>
            </a:r>
            <a:r>
              <a:rPr lang="en-IN" dirty="0" err="1" smtClean="0"/>
              <a:t>bullet.y</a:t>
            </a:r>
            <a:r>
              <a:rPr lang="en-IN" dirty="0" smtClean="0"/>
              <a:t>, </a:t>
            </a:r>
            <a:r>
              <a:rPr lang="en-IN" dirty="0" err="1" smtClean="0"/>
              <a:t>bulletActive</a:t>
            </a:r>
            <a:r>
              <a:rPr lang="en-IN" dirty="0" smtClean="0"/>
              <a:t>, </a:t>
            </a:r>
            <a:r>
              <a:rPr lang="en-IN" dirty="0" err="1" smtClean="0"/>
              <a:t>beadI</a:t>
            </a:r>
            <a:r>
              <a:rPr lang="en-IN" dirty="0" smtClean="0"/>
              <a:t>, </a:t>
            </a:r>
            <a:r>
              <a:rPr lang="en-IN" dirty="0" err="1" smtClean="0"/>
              <a:t>beadI.x</a:t>
            </a:r>
            <a:r>
              <a:rPr lang="en-IN" dirty="0" smtClean="0"/>
              <a:t>, </a:t>
            </a:r>
            <a:r>
              <a:rPr lang="en-IN" dirty="0" err="1" smtClean="0"/>
              <a:t>beadI.y</a:t>
            </a:r>
            <a:r>
              <a:rPr lang="en-IN" dirty="0" smtClean="0"/>
              <a:t>, </a:t>
            </a:r>
            <a:r>
              <a:rPr lang="en-IN" dirty="0" err="1" smtClean="0"/>
              <a:t>beadI.color</a:t>
            </a:r>
            <a:r>
              <a:rPr lang="en-IN" dirty="0" smtClean="0"/>
              <a:t>, </a:t>
            </a:r>
            <a:r>
              <a:rPr lang="en-IN" dirty="0" err="1" smtClean="0"/>
              <a:t>powerI</a:t>
            </a:r>
            <a:r>
              <a:rPr lang="en-IN" dirty="0" smtClean="0"/>
              <a:t>, </a:t>
            </a:r>
            <a:r>
              <a:rPr lang="en-IN" dirty="0" err="1" smtClean="0"/>
              <a:t>powerI.x</a:t>
            </a:r>
            <a:r>
              <a:rPr lang="en-IN" dirty="0" smtClean="0"/>
              <a:t>, </a:t>
            </a:r>
            <a:r>
              <a:rPr lang="en-IN" dirty="0" err="1" smtClean="0"/>
              <a:t>powerI.y</a:t>
            </a:r>
            <a:r>
              <a:rPr lang="en-IN" dirty="0" smtClean="0"/>
              <a:t>, </a:t>
            </a:r>
            <a:r>
              <a:rPr lang="en-IN" dirty="0" err="1" smtClean="0"/>
              <a:t>powerType</a:t>
            </a:r>
            <a:r>
              <a:rPr lang="en-IN" dirty="0" smtClean="0"/>
              <a:t>, </a:t>
            </a:r>
            <a:r>
              <a:rPr lang="en-IN" dirty="0" err="1" smtClean="0"/>
              <a:t>p.score</a:t>
            </a:r>
            <a:r>
              <a:rPr lang="en-IN" dirty="0" smtClean="0"/>
              <a:t>, </a:t>
            </a:r>
            <a:r>
              <a:rPr lang="en-IN" dirty="0" err="1" smtClean="0"/>
              <a:t>p.shield</a:t>
            </a:r>
            <a:r>
              <a:rPr lang="en-IN" dirty="0" smtClean="0"/>
              <a:t>, </a:t>
            </a:r>
            <a:r>
              <a:rPr lang="en-IN" dirty="0" err="1" smtClean="0"/>
              <a:t>p.fireCap</a:t>
            </a:r>
            <a:r>
              <a:rPr lang="en-IN" dirty="0" smtClean="0"/>
              <a:t>, </a:t>
            </a:r>
            <a:r>
              <a:rPr lang="en-IN" dirty="0" err="1" smtClean="0"/>
              <a:t>bulletKillID</a:t>
            </a:r>
            <a:r>
              <a:rPr lang="en-IN" dirty="0" smtClean="0"/>
              <a:t>, </a:t>
            </a:r>
            <a:r>
              <a:rPr lang="en-IN" dirty="0" err="1" smtClean="0"/>
              <a:t>fireBallKillID</a:t>
            </a:r>
            <a:endParaRPr lang="en-IN" dirty="0" smtClean="0"/>
          </a:p>
          <a:p>
            <a:endParaRPr lang="en-IN" b="1" u="sng" dirty="0" smtClean="0"/>
          </a:p>
          <a:p>
            <a:r>
              <a:rPr lang="en-IN" b="1" u="sng" dirty="0" smtClean="0"/>
              <a:t>Common Resource</a:t>
            </a:r>
            <a:r>
              <a:rPr lang="en-IN" dirty="0" smtClean="0"/>
              <a:t>:</a:t>
            </a:r>
          </a:p>
          <a:p>
            <a:r>
              <a:rPr lang="en-IN" dirty="0" smtClean="0"/>
              <a:t>In this game, beads and </a:t>
            </a:r>
            <a:r>
              <a:rPr lang="en-IN" dirty="0" err="1" smtClean="0"/>
              <a:t>powerups</a:t>
            </a:r>
            <a:r>
              <a:rPr lang="en-IN" dirty="0" smtClean="0"/>
              <a:t> (shield and fireball) are a common resource. If a player collects any resource, a new resource is spawned by that machine. This information needs to be sent to every other peer. It is embedded as part of the send string.</a:t>
            </a:r>
          </a:p>
        </p:txBody>
      </p:sp>
    </p:spTree>
    <p:extLst>
      <p:ext uri="{BB962C8B-B14F-4D97-AF65-F5344CB8AC3E}">
        <p14:creationId xmlns:p14="http://schemas.microsoft.com/office/powerpoint/2010/main" val="14408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www.pcc-services.com/images/peertopeer.png</a:t>
            </a:r>
            <a:endParaRPr lang="en-IN" dirty="0" smtClean="0"/>
          </a:p>
          <a:p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dreamingechoes.github.io/images/2015-12-02-become-a-videogame-developer-master-with-gosu-and-ruby/game_loop.png</a:t>
            </a:r>
            <a:endParaRPr lang="en-IN" dirty="0" smtClean="0"/>
          </a:p>
          <a:p>
            <a:r>
              <a:rPr lang="en-IN" dirty="0">
                <a:hlinkClick r:id="rId4"/>
              </a:rPr>
              <a:t>http://www.gametutorial.net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4857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473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P2P LAN Game  ColorFight</vt:lpstr>
      <vt:lpstr>How does a game work?</vt:lpstr>
      <vt:lpstr>The Game</vt:lpstr>
      <vt:lpstr>Multiplayer Network</vt:lpstr>
      <vt:lpstr>Our Approach</vt:lpstr>
      <vt:lpstr>Our Approach (contd.)</vt:lpstr>
      <vt:lpstr>Flow Chart</vt:lpstr>
      <vt:lpstr>Send String Format</vt:lpstr>
      <vt:lpstr>References: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LAN Game  ColorFight</dc:title>
  <dc:creator>Nisarg Tike</dc:creator>
  <cp:lastModifiedBy>Nisarg Tike</cp:lastModifiedBy>
  <cp:revision>83</cp:revision>
  <dcterms:created xsi:type="dcterms:W3CDTF">2016-12-05T11:48:19Z</dcterms:created>
  <dcterms:modified xsi:type="dcterms:W3CDTF">2016-12-14T05:00:38Z</dcterms:modified>
</cp:coreProperties>
</file>