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1E42D9-2262-6898-D07F-340F460DDC12}" v="9" dt="2021-06-26T17:39:11.468"/>
    <p1510:client id="{DDB6DD61-614C-4E79-9A2D-2D5F0237B399}" v="613" dt="2021-06-26T13:55:34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arg Kudgunti" userId="S::20110012@pvgcoet.ac.in::247396c3-e508-41a1-8ea7-c81860282124" providerId="AD" clId="Web-{DDB6DD61-614C-4E79-9A2D-2D5F0237B399}"/>
    <pc:docChg chg="addSld delSld modSld addMainMaster delMainMaster">
      <pc:chgData name="Nisarg Kudgunti" userId="S::20110012@pvgcoet.ac.in::247396c3-e508-41a1-8ea7-c81860282124" providerId="AD" clId="Web-{DDB6DD61-614C-4E79-9A2D-2D5F0237B399}" dt="2021-06-26T13:55:34.855" v="357" actId="20577"/>
      <pc:docMkLst>
        <pc:docMk/>
      </pc:docMkLst>
      <pc:sldChg chg="addSp delSp modSp mod setBg modClrScheme setClrOvrMap chgLayout">
        <pc:chgData name="Nisarg Kudgunti" userId="S::20110012@pvgcoet.ac.in::247396c3-e508-41a1-8ea7-c81860282124" providerId="AD" clId="Web-{DDB6DD61-614C-4E79-9A2D-2D5F0237B399}" dt="2021-06-26T13:55:34.855" v="357" actId="20577"/>
        <pc:sldMkLst>
          <pc:docMk/>
          <pc:sldMk cId="109857222" sldId="256"/>
        </pc:sldMkLst>
        <pc:spChg chg="mod">
          <ac:chgData name="Nisarg Kudgunti" userId="S::20110012@pvgcoet.ac.in::247396c3-e508-41a1-8ea7-c81860282124" providerId="AD" clId="Web-{DDB6DD61-614C-4E79-9A2D-2D5F0237B399}" dt="2021-06-26T13:55:34.855" v="35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isarg Kudgunti" userId="S::20110012@pvgcoet.ac.in::247396c3-e508-41a1-8ea7-c81860282124" providerId="AD" clId="Web-{DDB6DD61-614C-4E79-9A2D-2D5F0237B399}" dt="2021-06-26T05:48:24.776" v="312" actId="1410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34:24.016" v="126"/>
          <ac:spMkLst>
            <pc:docMk/>
            <pc:sldMk cId="109857222" sldId="256"/>
            <ac:spMk id="5" creationId="{AE192E3E-68A9-4F36-936C-1C8D0B9EF132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34:24.016" v="126"/>
          <ac:spMkLst>
            <pc:docMk/>
            <pc:sldMk cId="109857222" sldId="256"/>
            <ac:spMk id="6" creationId="{7612F838-9E15-400D-ADAA-BC5595009BC7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34:24.016" v="126"/>
          <ac:spMkLst>
            <pc:docMk/>
            <pc:sldMk cId="109857222" sldId="256"/>
            <ac:spMk id="7" creationId="{424227C0-1C28-4574-96C0-36D90661A53F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34:24.016" v="126"/>
          <ac:spMkLst>
            <pc:docMk/>
            <pc:sldMk cId="109857222" sldId="256"/>
            <ac:spMk id="8" creationId="{7B2CA80B-A8CD-4C81-90DC-D43EFD3B3770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34:20.438" v="124"/>
          <ac:spMkLst>
            <pc:docMk/>
            <pc:sldMk cId="109857222" sldId="256"/>
            <ac:spMk id="9" creationId="{55B419A7-F817-4767-8CCB-FB0E189C4ACD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34:20.438" v="124"/>
          <ac:spMkLst>
            <pc:docMk/>
            <pc:sldMk cId="109857222" sldId="256"/>
            <ac:spMk id="11" creationId="{9FBB9AF1-CE92-475C-A47B-5FC32922B3E9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34:31.954" v="130"/>
          <ac:spMkLst>
            <pc:docMk/>
            <pc:sldMk cId="109857222" sldId="256"/>
            <ac:spMk id="12" creationId="{1D153959-30FA-4987-A094-7243641F474B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34:20.438" v="124"/>
          <ac:spMkLst>
            <pc:docMk/>
            <pc:sldMk cId="109857222" sldId="256"/>
            <ac:spMk id="15" creationId="{7021D92D-08FF-45A6-9109-AC9462C7E8E3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34:31.954" v="130"/>
          <ac:spMkLst>
            <pc:docMk/>
            <pc:sldMk cId="109857222" sldId="256"/>
            <ac:spMk id="16" creationId="{EB6D1D7F-141C-4D8E-BFBA-D95B68E16385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34:24.016" v="126"/>
          <ac:spMkLst>
            <pc:docMk/>
            <pc:sldMk cId="109857222" sldId="256"/>
            <ac:spMk id="17" creationId="{F89C4351-E530-4C90-9416-A9B8BD88DCC5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34:31.954" v="130"/>
          <ac:spMkLst>
            <pc:docMk/>
            <pc:sldMk cId="109857222" sldId="256"/>
            <ac:spMk id="18" creationId="{27248369-464E-49D1-91FC-BC34A50A66D2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34:24.016" v="126"/>
          <ac:spMkLst>
            <pc:docMk/>
            <pc:sldMk cId="109857222" sldId="256"/>
            <ac:spMk id="19" creationId="{22F70C1E-70A9-4389-843B-5784E2A9E77C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34:39.298" v="132"/>
          <ac:spMkLst>
            <pc:docMk/>
            <pc:sldMk cId="109857222" sldId="256"/>
            <ac:spMk id="21" creationId="{55B419A7-F817-4767-8CCB-FB0E189C4ACD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34:27.907" v="128"/>
          <ac:spMkLst>
            <pc:docMk/>
            <pc:sldMk cId="109857222" sldId="256"/>
            <ac:spMk id="23" creationId="{D20AE261-8977-4583-A036-88CC1CE1AEBF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34:27.907" v="128"/>
          <ac:spMkLst>
            <pc:docMk/>
            <pc:sldMk cId="109857222" sldId="256"/>
            <ac:spMk id="24" creationId="{A5931BE0-4B93-4D6C-878E-ACC59D6B4587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34:27.907" v="128"/>
          <ac:spMkLst>
            <pc:docMk/>
            <pc:sldMk cId="109857222" sldId="256"/>
            <ac:spMk id="25" creationId="{DE950493-A53F-4D4C-9157-A238C4B2A731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34:39.298" v="132"/>
          <ac:spMkLst>
            <pc:docMk/>
            <pc:sldMk cId="109857222" sldId="256"/>
            <ac:spMk id="28" creationId="{9FBB9AF1-CE92-475C-A47B-5FC32922B3E9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34:39.298" v="132"/>
          <ac:spMkLst>
            <pc:docMk/>
            <pc:sldMk cId="109857222" sldId="256"/>
            <ac:spMk id="30" creationId="{7021D92D-08FF-45A6-9109-AC9462C7E8E3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45:41.538" v="291"/>
          <ac:spMkLst>
            <pc:docMk/>
            <pc:sldMk cId="109857222" sldId="256"/>
            <ac:spMk id="31" creationId="{AE192E3E-68A9-4F36-936C-1C8D0B9EF132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45:41.538" v="291"/>
          <ac:spMkLst>
            <pc:docMk/>
            <pc:sldMk cId="109857222" sldId="256"/>
            <ac:spMk id="32" creationId="{7612F838-9E15-400D-ADAA-BC5595009BC7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45:41.538" v="291"/>
          <ac:spMkLst>
            <pc:docMk/>
            <pc:sldMk cId="109857222" sldId="256"/>
            <ac:spMk id="33" creationId="{424227C0-1C28-4574-96C0-36D90661A53F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45:41.538" v="291"/>
          <ac:spMkLst>
            <pc:docMk/>
            <pc:sldMk cId="109857222" sldId="256"/>
            <ac:spMk id="34" creationId="{7B2CA80B-A8CD-4C81-90DC-D43EFD3B3770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45:41.538" v="291"/>
          <ac:spMkLst>
            <pc:docMk/>
            <pc:sldMk cId="109857222" sldId="256"/>
            <ac:spMk id="35" creationId="{F89C4351-E530-4C90-9416-A9B8BD88DCC5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45:41.538" v="291"/>
          <ac:spMkLst>
            <pc:docMk/>
            <pc:sldMk cId="109857222" sldId="256"/>
            <ac:spMk id="36" creationId="{22F70C1E-70A9-4389-843B-5784E2A9E77C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45:33.693" v="286"/>
          <ac:spMkLst>
            <pc:docMk/>
            <pc:sldMk cId="109857222" sldId="256"/>
            <ac:spMk id="39" creationId="{2EC24213-FC04-4A18-A697-955F20C8965B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45:33.693" v="286"/>
          <ac:spMkLst>
            <pc:docMk/>
            <pc:sldMk cId="109857222" sldId="256"/>
            <ac:spMk id="40" creationId="{C7846A0D-19A4-4F64-B17F-AB38D3F47143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45:33.693" v="286"/>
          <ac:spMkLst>
            <pc:docMk/>
            <pc:sldMk cId="109857222" sldId="256"/>
            <ac:spMk id="41" creationId="{935F47D6-FD2F-4F0A-929E-3C0EEEF7DE30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45:21.193" v="284"/>
          <ac:spMkLst>
            <pc:docMk/>
            <pc:sldMk cId="109857222" sldId="256"/>
            <ac:spMk id="42" creationId="{AE192E3E-68A9-4F36-936C-1C8D0B9EF132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45:36.209" v="288"/>
          <ac:spMkLst>
            <pc:docMk/>
            <pc:sldMk cId="109857222" sldId="256"/>
            <ac:spMk id="43" creationId="{AE192E3E-68A9-4F36-936C-1C8D0B9EF132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45:21.193" v="284"/>
          <ac:spMkLst>
            <pc:docMk/>
            <pc:sldMk cId="109857222" sldId="256"/>
            <ac:spMk id="44" creationId="{30901EA4-6CA0-4A64-939C-F76E88D155AA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45:36.209" v="288"/>
          <ac:spMkLst>
            <pc:docMk/>
            <pc:sldMk cId="109857222" sldId="256"/>
            <ac:spMk id="45" creationId="{E9FF3597-294D-4BCC-9A3B-F73618BFB5ED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45:21.193" v="284"/>
          <ac:spMkLst>
            <pc:docMk/>
            <pc:sldMk cId="109857222" sldId="256"/>
            <ac:spMk id="46" creationId="{7E3B2BA1-50FC-4574-838F-AB0B5B93B91D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45:36.209" v="288"/>
          <ac:spMkLst>
            <pc:docMk/>
            <pc:sldMk cId="109857222" sldId="256"/>
            <ac:spMk id="47" creationId="{FA95A814-33CD-4A6C-8F2B-378289DBB988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45:36.209" v="288"/>
          <ac:spMkLst>
            <pc:docMk/>
            <pc:sldMk cId="109857222" sldId="256"/>
            <ac:spMk id="48" creationId="{E579214A-A9B1-4E84-BF32-CA24669E09B8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45:41.521" v="290"/>
          <ac:spMkLst>
            <pc:docMk/>
            <pc:sldMk cId="109857222" sldId="256"/>
            <ac:spMk id="49" creationId="{AE192E3E-68A9-4F36-936C-1C8D0B9EF132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45:41.521" v="290"/>
          <ac:spMkLst>
            <pc:docMk/>
            <pc:sldMk cId="109857222" sldId="256"/>
            <ac:spMk id="50" creationId="{30901EA4-6CA0-4A64-939C-F76E88D155AA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45:41.521" v="290"/>
          <ac:spMkLst>
            <pc:docMk/>
            <pc:sldMk cId="109857222" sldId="256"/>
            <ac:spMk id="51" creationId="{7E3B2BA1-50FC-4574-838F-AB0B5B93B91D}"/>
          </ac:spMkLst>
        </pc:spChg>
        <pc:spChg chg="add">
          <ac:chgData name="Nisarg Kudgunti" userId="S::20110012@pvgcoet.ac.in::247396c3-e508-41a1-8ea7-c81860282124" providerId="AD" clId="Web-{DDB6DD61-614C-4E79-9A2D-2D5F0237B399}" dt="2021-06-26T05:45:41.538" v="291"/>
          <ac:spMkLst>
            <pc:docMk/>
            <pc:sldMk cId="109857222" sldId="256"/>
            <ac:spMk id="52" creationId="{2EC24213-FC04-4A18-A697-955F20C8965B}"/>
          </ac:spMkLst>
        </pc:spChg>
        <pc:spChg chg="add">
          <ac:chgData name="Nisarg Kudgunti" userId="S::20110012@pvgcoet.ac.in::247396c3-e508-41a1-8ea7-c81860282124" providerId="AD" clId="Web-{DDB6DD61-614C-4E79-9A2D-2D5F0237B399}" dt="2021-06-26T05:45:41.538" v="291"/>
          <ac:spMkLst>
            <pc:docMk/>
            <pc:sldMk cId="109857222" sldId="256"/>
            <ac:spMk id="53" creationId="{C7846A0D-19A4-4F64-B17F-AB38D3F47143}"/>
          </ac:spMkLst>
        </pc:spChg>
        <pc:spChg chg="add">
          <ac:chgData name="Nisarg Kudgunti" userId="S::20110012@pvgcoet.ac.in::247396c3-e508-41a1-8ea7-c81860282124" providerId="AD" clId="Web-{DDB6DD61-614C-4E79-9A2D-2D5F0237B399}" dt="2021-06-26T05:45:41.538" v="291"/>
          <ac:spMkLst>
            <pc:docMk/>
            <pc:sldMk cId="109857222" sldId="256"/>
            <ac:spMk id="54" creationId="{935F47D6-FD2F-4F0A-929E-3C0EEEF7DE30}"/>
          </ac:spMkLst>
        </pc:spChg>
        <pc:grpChg chg="add del">
          <ac:chgData name="Nisarg Kudgunti" userId="S::20110012@pvgcoet.ac.in::247396c3-e508-41a1-8ea7-c81860282124" providerId="AD" clId="Web-{DDB6DD61-614C-4E79-9A2D-2D5F0237B399}" dt="2021-06-26T05:34:27.907" v="128"/>
          <ac:grpSpMkLst>
            <pc:docMk/>
            <pc:sldMk cId="109857222" sldId="256"/>
            <ac:grpSpMk id="14" creationId="{3BDBC526-6DCD-4FF6-8395-D8C22E46E527}"/>
          </ac:grpSpMkLst>
        </pc:grpChg>
        <pc:grpChg chg="add del">
          <ac:chgData name="Nisarg Kudgunti" userId="S::20110012@pvgcoet.ac.in::247396c3-e508-41a1-8ea7-c81860282124" providerId="AD" clId="Web-{DDB6DD61-614C-4E79-9A2D-2D5F0237B399}" dt="2021-06-26T05:34:27.907" v="128"/>
          <ac:grpSpMkLst>
            <pc:docMk/>
            <pc:sldMk cId="109857222" sldId="256"/>
            <ac:grpSpMk id="27" creationId="{FF1EAF9B-8869-450E-98BF-FD6EA6564B03}"/>
          </ac:grpSpMkLst>
        </pc:grpChg>
        <pc:picChg chg="add del">
          <ac:chgData name="Nisarg Kudgunti" userId="S::20110012@pvgcoet.ac.in::247396c3-e508-41a1-8ea7-c81860282124" providerId="AD" clId="Web-{DDB6DD61-614C-4E79-9A2D-2D5F0237B399}" dt="2021-06-26T05:34:20.438" v="124"/>
          <ac:picMkLst>
            <pc:docMk/>
            <pc:sldMk cId="109857222" sldId="256"/>
            <ac:picMk id="4" creationId="{23860663-DD8F-4089-9C64-45B009EF20FC}"/>
          </ac:picMkLst>
        </pc:picChg>
        <pc:picChg chg="add del">
          <ac:chgData name="Nisarg Kudgunti" userId="S::20110012@pvgcoet.ac.in::247396c3-e508-41a1-8ea7-c81860282124" providerId="AD" clId="Web-{DDB6DD61-614C-4E79-9A2D-2D5F0237B399}" dt="2021-06-26T05:34:24.016" v="126"/>
          <ac:picMkLst>
            <pc:docMk/>
            <pc:sldMk cId="109857222" sldId="256"/>
            <ac:picMk id="10" creationId="{21DFA128-269F-4713-9EC0-94FEF965F2F3}"/>
          </ac:picMkLst>
        </pc:picChg>
        <pc:picChg chg="add del">
          <ac:chgData name="Nisarg Kudgunti" userId="S::20110012@pvgcoet.ac.in::247396c3-e508-41a1-8ea7-c81860282124" providerId="AD" clId="Web-{DDB6DD61-614C-4E79-9A2D-2D5F0237B399}" dt="2021-06-26T05:34:31.954" v="130"/>
          <ac:picMkLst>
            <pc:docMk/>
            <pc:sldMk cId="109857222" sldId="256"/>
            <ac:picMk id="20" creationId="{37ECF55C-D8F0-42D8-8CE5-2A9FD9265115}"/>
          </ac:picMkLst>
        </pc:picChg>
        <pc:picChg chg="add del">
          <ac:chgData name="Nisarg Kudgunti" userId="S::20110012@pvgcoet.ac.in::247396c3-e508-41a1-8ea7-c81860282124" providerId="AD" clId="Web-{DDB6DD61-614C-4E79-9A2D-2D5F0237B399}" dt="2021-06-26T05:34:39.298" v="132"/>
          <ac:picMkLst>
            <pc:docMk/>
            <pc:sldMk cId="109857222" sldId="256"/>
            <ac:picMk id="22" creationId="{23860663-DD8F-4089-9C64-45B009EF20FC}"/>
          </ac:picMkLst>
        </pc:picChg>
        <pc:picChg chg="add del">
          <ac:chgData name="Nisarg Kudgunti" userId="S::20110012@pvgcoet.ac.in::247396c3-e508-41a1-8ea7-c81860282124" providerId="AD" clId="Web-{DDB6DD61-614C-4E79-9A2D-2D5F0237B399}" dt="2021-06-26T05:34:27.907" v="128"/>
          <ac:picMkLst>
            <pc:docMk/>
            <pc:sldMk cId="109857222" sldId="256"/>
            <ac:picMk id="26" creationId="{5C4F4161-2594-4334-A566-BF9B0F432FA4}"/>
          </ac:picMkLst>
        </pc:picChg>
        <pc:picChg chg="add mod ord">
          <ac:chgData name="Nisarg Kudgunti" userId="S::20110012@pvgcoet.ac.in::247396c3-e508-41a1-8ea7-c81860282124" providerId="AD" clId="Web-{DDB6DD61-614C-4E79-9A2D-2D5F0237B399}" dt="2021-06-26T05:45:41.538" v="291"/>
          <ac:picMkLst>
            <pc:docMk/>
            <pc:sldMk cId="109857222" sldId="256"/>
            <ac:picMk id="37" creationId="{21DFA128-269F-4713-9EC0-94FEF965F2F3}"/>
          </ac:picMkLst>
        </pc:picChg>
        <pc:cxnChg chg="add del">
          <ac:chgData name="Nisarg Kudgunti" userId="S::20110012@pvgcoet.ac.in::247396c3-e508-41a1-8ea7-c81860282124" providerId="AD" clId="Web-{DDB6DD61-614C-4E79-9A2D-2D5F0237B399}" dt="2021-06-26T05:34:20.438" v="124"/>
          <ac:cxnSpMkLst>
            <pc:docMk/>
            <pc:sldMk cId="109857222" sldId="256"/>
            <ac:cxnSpMk id="13" creationId="{D81E42A3-743C-4C15-9DA8-93AA9AEBFB17}"/>
          </ac:cxnSpMkLst>
        </pc:cxnChg>
        <pc:cxnChg chg="add del">
          <ac:chgData name="Nisarg Kudgunti" userId="S::20110012@pvgcoet.ac.in::247396c3-e508-41a1-8ea7-c81860282124" providerId="AD" clId="Web-{DDB6DD61-614C-4E79-9A2D-2D5F0237B399}" dt="2021-06-26T05:34:39.298" v="132"/>
          <ac:cxnSpMkLst>
            <pc:docMk/>
            <pc:sldMk cId="109857222" sldId="256"/>
            <ac:cxnSpMk id="29" creationId="{D81E42A3-743C-4C15-9DA8-93AA9AEBFB17}"/>
          </ac:cxnSpMkLst>
        </pc:cxnChg>
      </pc:sldChg>
      <pc:sldChg chg="addSp delSp modSp new del">
        <pc:chgData name="Nisarg Kudgunti" userId="S::20110012@pvgcoet.ac.in::247396c3-e508-41a1-8ea7-c81860282124" providerId="AD" clId="Web-{DDB6DD61-614C-4E79-9A2D-2D5F0237B399}" dt="2021-06-26T05:51:43.939" v="327"/>
        <pc:sldMkLst>
          <pc:docMk/>
          <pc:sldMk cId="1027189546" sldId="257"/>
        </pc:sldMkLst>
        <pc:spChg chg="del">
          <ac:chgData name="Nisarg Kudgunti" userId="S::20110012@pvgcoet.ac.in::247396c3-e508-41a1-8ea7-c81860282124" providerId="AD" clId="Web-{DDB6DD61-614C-4E79-9A2D-2D5F0237B399}" dt="2021-06-26T05:35:53.081" v="145"/>
          <ac:spMkLst>
            <pc:docMk/>
            <pc:sldMk cId="1027189546" sldId="257"/>
            <ac:spMk id="2" creationId="{4ADED745-D382-46F2-A263-620EEAA64C73}"/>
          </ac:spMkLst>
        </pc:spChg>
        <pc:spChg chg="mod">
          <ac:chgData name="Nisarg Kudgunti" userId="S::20110012@pvgcoet.ac.in::247396c3-e508-41a1-8ea7-c81860282124" providerId="AD" clId="Web-{DDB6DD61-614C-4E79-9A2D-2D5F0237B399}" dt="2021-06-26T05:44:15.722" v="278" actId="1076"/>
          <ac:spMkLst>
            <pc:docMk/>
            <pc:sldMk cId="1027189546" sldId="257"/>
            <ac:spMk id="3" creationId="{0FA301CC-C3C4-44C0-8BCE-3103B26383C3}"/>
          </ac:spMkLst>
        </pc:spChg>
        <pc:spChg chg="add mod">
          <ac:chgData name="Nisarg Kudgunti" userId="S::20110012@pvgcoet.ac.in::247396c3-e508-41a1-8ea7-c81860282124" providerId="AD" clId="Web-{DDB6DD61-614C-4E79-9A2D-2D5F0237B399}" dt="2021-06-26T05:44:43.957" v="282" actId="1076"/>
          <ac:spMkLst>
            <pc:docMk/>
            <pc:sldMk cId="1027189546" sldId="257"/>
            <ac:spMk id="5" creationId="{B89D960E-314E-4358-A7AA-158B651F23AC}"/>
          </ac:spMkLst>
        </pc:spChg>
      </pc:sldChg>
      <pc:sldChg chg="addSp delSp modSp add replId">
        <pc:chgData name="Nisarg Kudgunti" userId="S::20110012@pvgcoet.ac.in::247396c3-e508-41a1-8ea7-c81860282124" providerId="AD" clId="Web-{DDB6DD61-614C-4E79-9A2D-2D5F0237B399}" dt="2021-06-26T05:52:53.316" v="356" actId="20577"/>
        <pc:sldMkLst>
          <pc:docMk/>
          <pc:sldMk cId="1932518302" sldId="258"/>
        </pc:sldMkLst>
        <pc:spChg chg="del">
          <ac:chgData name="Nisarg Kudgunti" userId="S::20110012@pvgcoet.ac.in::247396c3-e508-41a1-8ea7-c81860282124" providerId="AD" clId="Web-{DDB6DD61-614C-4E79-9A2D-2D5F0237B399}" dt="2021-06-26T05:46:03.163" v="296"/>
          <ac:spMkLst>
            <pc:docMk/>
            <pc:sldMk cId="1932518302" sldId="258"/>
            <ac:spMk id="2" creationId="{00000000-0000-0000-0000-000000000000}"/>
          </ac:spMkLst>
        </pc:spChg>
        <pc:spChg chg="del mod">
          <ac:chgData name="Nisarg Kudgunti" userId="S::20110012@pvgcoet.ac.in::247396c3-e508-41a1-8ea7-c81860282124" providerId="AD" clId="Web-{DDB6DD61-614C-4E79-9A2D-2D5F0237B399}" dt="2021-06-26T05:45:58.787" v="295"/>
          <ac:spMkLst>
            <pc:docMk/>
            <pc:sldMk cId="1932518302" sldId="258"/>
            <ac:spMk id="3" creationId="{00000000-0000-0000-0000-000000000000}"/>
          </ac:spMkLst>
        </pc:spChg>
        <pc:spChg chg="add del mod">
          <ac:chgData name="Nisarg Kudgunti" userId="S::20110012@pvgcoet.ac.in::247396c3-e508-41a1-8ea7-c81860282124" providerId="AD" clId="Web-{DDB6DD61-614C-4E79-9A2D-2D5F0237B399}" dt="2021-06-26T05:46:06.241" v="298"/>
          <ac:spMkLst>
            <pc:docMk/>
            <pc:sldMk cId="1932518302" sldId="258"/>
            <ac:spMk id="5" creationId="{3CF6EF04-0418-4E07-AA7A-2505A41E646A}"/>
          </ac:spMkLst>
        </pc:spChg>
        <pc:spChg chg="add del mod">
          <ac:chgData name="Nisarg Kudgunti" userId="S::20110012@pvgcoet.ac.in::247396c3-e508-41a1-8ea7-c81860282124" providerId="AD" clId="Web-{DDB6DD61-614C-4E79-9A2D-2D5F0237B399}" dt="2021-06-26T05:46:05.319" v="297"/>
          <ac:spMkLst>
            <pc:docMk/>
            <pc:sldMk cId="1932518302" sldId="258"/>
            <ac:spMk id="7" creationId="{DB7E6742-6732-4E75-B11C-BC78C27B0DE4}"/>
          </ac:spMkLst>
        </pc:spChg>
        <pc:spChg chg="add mod">
          <ac:chgData name="Nisarg Kudgunti" userId="S::20110012@pvgcoet.ac.in::247396c3-e508-41a1-8ea7-c81860282124" providerId="AD" clId="Web-{DDB6DD61-614C-4E79-9A2D-2D5F0237B399}" dt="2021-06-26T05:52:53.316" v="356" actId="20577"/>
          <ac:spMkLst>
            <pc:docMk/>
            <pc:sldMk cId="1932518302" sldId="258"/>
            <ac:spMk id="8" creationId="{B134ECAD-9753-4393-831D-D8E0A19FAA71}"/>
          </ac:spMkLst>
        </pc:spChg>
        <pc:spChg chg="add mod">
          <ac:chgData name="Nisarg Kudgunti" userId="S::20110012@pvgcoet.ac.in::247396c3-e508-41a1-8ea7-c81860282124" providerId="AD" clId="Web-{DDB6DD61-614C-4E79-9A2D-2D5F0237B399}" dt="2021-06-26T05:49:30.372" v="324" actId="1076"/>
          <ac:spMkLst>
            <pc:docMk/>
            <pc:sldMk cId="1932518302" sldId="258"/>
            <ac:spMk id="9" creationId="{04963E90-27E4-4B24-A4BE-43313BA1E721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48:39.777" v="315"/>
          <ac:spMkLst>
            <pc:docMk/>
            <pc:sldMk cId="1932518302" sldId="258"/>
            <ac:spMk id="10" creationId="{24ACF5E9-CEBE-4CBA-9654-1F4677960B74}"/>
          </ac:spMkLst>
        </pc:spChg>
        <pc:spChg chg="add del">
          <ac:chgData name="Nisarg Kudgunti" userId="S::20110012@pvgcoet.ac.in::247396c3-e508-41a1-8ea7-c81860282124" providerId="AD" clId="Web-{DDB6DD61-614C-4E79-9A2D-2D5F0237B399}" dt="2021-06-26T05:49:21.341" v="322"/>
          <ac:spMkLst>
            <pc:docMk/>
            <pc:sldMk cId="1932518302" sldId="258"/>
            <ac:spMk id="11" creationId="{DB286006-0695-433D-B76B-74028454FC03}"/>
          </ac:spMkLst>
        </pc:spChg>
      </pc:sldChg>
      <pc:sldMasterChg chg="add del addSldLayout delSldLayout">
        <pc:chgData name="Nisarg Kudgunti" userId="S::20110012@pvgcoet.ac.in::247396c3-e508-41a1-8ea7-c81860282124" providerId="AD" clId="Web-{DDB6DD61-614C-4E79-9A2D-2D5F0237B399}" dt="2021-06-26T05:34:39.360" v="133"/>
        <pc:sldMasterMkLst>
          <pc:docMk/>
          <pc:sldMasterMk cId="2460954070" sldId="2147483660"/>
        </pc:sldMasterMkLst>
        <pc:sldLayoutChg chg="add del">
          <pc:chgData name="Nisarg Kudgunti" userId="S::20110012@pvgcoet.ac.in::247396c3-e508-41a1-8ea7-c81860282124" providerId="AD" clId="Web-{DDB6DD61-614C-4E79-9A2D-2D5F0237B399}" dt="2021-06-26T05:34:39.360" v="133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9.360" v="133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9.360" v="133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9.360" v="133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9.360" v="133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9.360" v="133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9.360" v="133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9.360" v="133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9.360" v="133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9.360" v="133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9.360" v="13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Nisarg Kudgunti" userId="S::20110012@pvgcoet.ac.in::247396c3-e508-41a1-8ea7-c81860282124" providerId="AD" clId="Web-{DDB6DD61-614C-4E79-9A2D-2D5F0237B399}" dt="2021-06-26T05:34:39.298" v="132"/>
        <pc:sldMasterMkLst>
          <pc:docMk/>
          <pc:sldMasterMk cId="3683800828" sldId="2147483686"/>
        </pc:sldMasterMkLst>
        <pc:sldLayoutChg chg="add del">
          <pc:chgData name="Nisarg Kudgunti" userId="S::20110012@pvgcoet.ac.in::247396c3-e508-41a1-8ea7-c81860282124" providerId="AD" clId="Web-{DDB6DD61-614C-4E79-9A2D-2D5F0237B399}" dt="2021-06-26T05:34:39.298" v="132"/>
          <pc:sldLayoutMkLst>
            <pc:docMk/>
            <pc:sldMasterMk cId="3683800828" sldId="2147483686"/>
            <pc:sldLayoutMk cId="1826909187" sldId="2147483675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9.298" v="132"/>
          <pc:sldLayoutMkLst>
            <pc:docMk/>
            <pc:sldMasterMk cId="3683800828" sldId="2147483686"/>
            <pc:sldLayoutMk cId="1364552428" sldId="2147483676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9.298" v="132"/>
          <pc:sldLayoutMkLst>
            <pc:docMk/>
            <pc:sldMasterMk cId="3683800828" sldId="2147483686"/>
            <pc:sldLayoutMk cId="3933059444" sldId="2147483677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9.298" v="132"/>
          <pc:sldLayoutMkLst>
            <pc:docMk/>
            <pc:sldMasterMk cId="3683800828" sldId="2147483686"/>
            <pc:sldLayoutMk cId="1455547333" sldId="2147483678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9.298" v="132"/>
          <pc:sldLayoutMkLst>
            <pc:docMk/>
            <pc:sldMasterMk cId="3683800828" sldId="2147483686"/>
            <pc:sldLayoutMk cId="1471482807" sldId="2147483679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9.298" v="132"/>
          <pc:sldLayoutMkLst>
            <pc:docMk/>
            <pc:sldMasterMk cId="3683800828" sldId="2147483686"/>
            <pc:sldLayoutMk cId="3393203551" sldId="2147483680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9.298" v="132"/>
          <pc:sldLayoutMkLst>
            <pc:docMk/>
            <pc:sldMasterMk cId="3683800828" sldId="2147483686"/>
            <pc:sldLayoutMk cId="1984015623" sldId="2147483681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9.298" v="132"/>
          <pc:sldLayoutMkLst>
            <pc:docMk/>
            <pc:sldMasterMk cId="3683800828" sldId="2147483686"/>
            <pc:sldLayoutMk cId="589534245" sldId="2147483682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9.298" v="132"/>
          <pc:sldLayoutMkLst>
            <pc:docMk/>
            <pc:sldMasterMk cId="3683800828" sldId="2147483686"/>
            <pc:sldLayoutMk cId="2501038384" sldId="2147483683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9.298" v="132"/>
          <pc:sldLayoutMkLst>
            <pc:docMk/>
            <pc:sldMasterMk cId="3683800828" sldId="2147483686"/>
            <pc:sldLayoutMk cId="344045072" sldId="2147483684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9.298" v="132"/>
          <pc:sldLayoutMkLst>
            <pc:docMk/>
            <pc:sldMasterMk cId="3683800828" sldId="2147483686"/>
            <pc:sldLayoutMk cId="3836903703" sldId="2147483685"/>
          </pc:sldLayoutMkLst>
        </pc:sldLayoutChg>
      </pc:sldMasterChg>
      <pc:sldMasterChg chg="add del addSldLayout delSldLayout">
        <pc:chgData name="Nisarg Kudgunti" userId="S::20110012@pvgcoet.ac.in::247396c3-e508-41a1-8ea7-c81860282124" providerId="AD" clId="Web-{DDB6DD61-614C-4E79-9A2D-2D5F0237B399}" dt="2021-06-26T05:34:39.360" v="133"/>
        <pc:sldMasterMkLst>
          <pc:docMk/>
          <pc:sldMasterMk cId="1902386462" sldId="2147483699"/>
        </pc:sldMasterMkLst>
        <pc:sldLayoutChg chg="add del">
          <pc:chgData name="Nisarg Kudgunti" userId="S::20110012@pvgcoet.ac.in::247396c3-e508-41a1-8ea7-c81860282124" providerId="AD" clId="Web-{DDB6DD61-614C-4E79-9A2D-2D5F0237B399}" dt="2021-06-26T05:34:39.360" v="133"/>
          <pc:sldLayoutMkLst>
            <pc:docMk/>
            <pc:sldMasterMk cId="1902386462" sldId="2147483699"/>
            <pc:sldLayoutMk cId="3692085470" sldId="2147483688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9.360" v="133"/>
          <pc:sldLayoutMkLst>
            <pc:docMk/>
            <pc:sldMasterMk cId="1902386462" sldId="2147483699"/>
            <pc:sldLayoutMk cId="350451264" sldId="2147483689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9.360" v="133"/>
          <pc:sldLayoutMkLst>
            <pc:docMk/>
            <pc:sldMasterMk cId="1902386462" sldId="2147483699"/>
            <pc:sldLayoutMk cId="104704504" sldId="2147483690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9.360" v="133"/>
          <pc:sldLayoutMkLst>
            <pc:docMk/>
            <pc:sldMasterMk cId="1902386462" sldId="2147483699"/>
            <pc:sldLayoutMk cId="3406337630" sldId="2147483691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9.360" v="133"/>
          <pc:sldLayoutMkLst>
            <pc:docMk/>
            <pc:sldMasterMk cId="1902386462" sldId="2147483699"/>
            <pc:sldLayoutMk cId="1012571114" sldId="2147483692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9.360" v="133"/>
          <pc:sldLayoutMkLst>
            <pc:docMk/>
            <pc:sldMasterMk cId="1902386462" sldId="2147483699"/>
            <pc:sldLayoutMk cId="1937148334" sldId="2147483693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9.360" v="133"/>
          <pc:sldLayoutMkLst>
            <pc:docMk/>
            <pc:sldMasterMk cId="1902386462" sldId="2147483699"/>
            <pc:sldLayoutMk cId="823052462" sldId="2147483694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9.360" v="133"/>
          <pc:sldLayoutMkLst>
            <pc:docMk/>
            <pc:sldMasterMk cId="1902386462" sldId="2147483699"/>
            <pc:sldLayoutMk cId="2410610333" sldId="2147483695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9.360" v="133"/>
          <pc:sldLayoutMkLst>
            <pc:docMk/>
            <pc:sldMasterMk cId="1902386462" sldId="2147483699"/>
            <pc:sldLayoutMk cId="3101242099" sldId="2147483696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9.360" v="133"/>
          <pc:sldLayoutMkLst>
            <pc:docMk/>
            <pc:sldMasterMk cId="1902386462" sldId="2147483699"/>
            <pc:sldLayoutMk cId="658122863" sldId="2147483697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9.360" v="133"/>
          <pc:sldLayoutMkLst>
            <pc:docMk/>
            <pc:sldMasterMk cId="1902386462" sldId="2147483699"/>
            <pc:sldLayoutMk cId="2178127015" sldId="2147483698"/>
          </pc:sldLayoutMkLst>
        </pc:sldLayoutChg>
      </pc:sldMasterChg>
      <pc:sldMasterChg chg="add del addSldLayout delSldLayout">
        <pc:chgData name="Nisarg Kudgunti" userId="S::20110012@pvgcoet.ac.in::247396c3-e508-41a1-8ea7-c81860282124" providerId="AD" clId="Web-{DDB6DD61-614C-4E79-9A2D-2D5F0237B399}" dt="2021-06-26T05:34:27.907" v="128"/>
        <pc:sldMasterMkLst>
          <pc:docMk/>
          <pc:sldMasterMk cId="221673346" sldId="2147483712"/>
        </pc:sldMasterMkLst>
        <pc:sldLayoutChg chg="add del">
          <pc:chgData name="Nisarg Kudgunti" userId="S::20110012@pvgcoet.ac.in::247396c3-e508-41a1-8ea7-c81860282124" providerId="AD" clId="Web-{DDB6DD61-614C-4E79-9A2D-2D5F0237B399}" dt="2021-06-26T05:34:27.907" v="128"/>
          <pc:sldLayoutMkLst>
            <pc:docMk/>
            <pc:sldMasterMk cId="221673346" sldId="2147483712"/>
            <pc:sldLayoutMk cId="3993139402" sldId="2147483701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27.907" v="128"/>
          <pc:sldLayoutMkLst>
            <pc:docMk/>
            <pc:sldMasterMk cId="221673346" sldId="2147483712"/>
            <pc:sldLayoutMk cId="4138242969" sldId="2147483702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27.907" v="128"/>
          <pc:sldLayoutMkLst>
            <pc:docMk/>
            <pc:sldMasterMk cId="221673346" sldId="2147483712"/>
            <pc:sldLayoutMk cId="1407434289" sldId="2147483703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27.907" v="128"/>
          <pc:sldLayoutMkLst>
            <pc:docMk/>
            <pc:sldMasterMk cId="221673346" sldId="2147483712"/>
            <pc:sldLayoutMk cId="3405079458" sldId="2147483704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27.907" v="128"/>
          <pc:sldLayoutMkLst>
            <pc:docMk/>
            <pc:sldMasterMk cId="221673346" sldId="2147483712"/>
            <pc:sldLayoutMk cId="2124659423" sldId="2147483705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27.907" v="128"/>
          <pc:sldLayoutMkLst>
            <pc:docMk/>
            <pc:sldMasterMk cId="221673346" sldId="2147483712"/>
            <pc:sldLayoutMk cId="399074894" sldId="2147483706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27.907" v="128"/>
          <pc:sldLayoutMkLst>
            <pc:docMk/>
            <pc:sldMasterMk cId="221673346" sldId="2147483712"/>
            <pc:sldLayoutMk cId="3895258856" sldId="2147483707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27.907" v="128"/>
          <pc:sldLayoutMkLst>
            <pc:docMk/>
            <pc:sldMasterMk cId="221673346" sldId="2147483712"/>
            <pc:sldLayoutMk cId="3405902058" sldId="2147483708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27.907" v="128"/>
          <pc:sldLayoutMkLst>
            <pc:docMk/>
            <pc:sldMasterMk cId="221673346" sldId="2147483712"/>
            <pc:sldLayoutMk cId="574566291" sldId="2147483709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27.907" v="128"/>
          <pc:sldLayoutMkLst>
            <pc:docMk/>
            <pc:sldMasterMk cId="221673346" sldId="2147483712"/>
            <pc:sldLayoutMk cId="3346834919" sldId="2147483710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27.907" v="128"/>
          <pc:sldLayoutMkLst>
            <pc:docMk/>
            <pc:sldMasterMk cId="221673346" sldId="2147483712"/>
            <pc:sldLayoutMk cId="1938414528" sldId="2147483711"/>
          </pc:sldLayoutMkLst>
        </pc:sldLayoutChg>
      </pc:sldMasterChg>
      <pc:sldMasterChg chg="add del addSldLayout delSldLayout">
        <pc:chgData name="Nisarg Kudgunti" userId="S::20110012@pvgcoet.ac.in::247396c3-e508-41a1-8ea7-c81860282124" providerId="AD" clId="Web-{DDB6DD61-614C-4E79-9A2D-2D5F0237B399}" dt="2021-06-26T05:34:31.954" v="130"/>
        <pc:sldMasterMkLst>
          <pc:docMk/>
          <pc:sldMasterMk cId="1776263409" sldId="2147483725"/>
        </pc:sldMasterMkLst>
        <pc:sldLayoutChg chg="add del">
          <pc:chgData name="Nisarg Kudgunti" userId="S::20110012@pvgcoet.ac.in::247396c3-e508-41a1-8ea7-c81860282124" providerId="AD" clId="Web-{DDB6DD61-614C-4E79-9A2D-2D5F0237B399}" dt="2021-06-26T05:34:31.954" v="130"/>
          <pc:sldLayoutMkLst>
            <pc:docMk/>
            <pc:sldMasterMk cId="1776263409" sldId="2147483725"/>
            <pc:sldLayoutMk cId="1147035880" sldId="2147483714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1.954" v="130"/>
          <pc:sldLayoutMkLst>
            <pc:docMk/>
            <pc:sldMasterMk cId="1776263409" sldId="2147483725"/>
            <pc:sldLayoutMk cId="2046504790" sldId="2147483715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1.954" v="130"/>
          <pc:sldLayoutMkLst>
            <pc:docMk/>
            <pc:sldMasterMk cId="1776263409" sldId="2147483725"/>
            <pc:sldLayoutMk cId="3402415276" sldId="2147483716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1.954" v="130"/>
          <pc:sldLayoutMkLst>
            <pc:docMk/>
            <pc:sldMasterMk cId="1776263409" sldId="2147483725"/>
            <pc:sldLayoutMk cId="1814502923" sldId="2147483717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1.954" v="130"/>
          <pc:sldLayoutMkLst>
            <pc:docMk/>
            <pc:sldMasterMk cId="1776263409" sldId="2147483725"/>
            <pc:sldLayoutMk cId="1934546813" sldId="2147483718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1.954" v="130"/>
          <pc:sldLayoutMkLst>
            <pc:docMk/>
            <pc:sldMasterMk cId="1776263409" sldId="2147483725"/>
            <pc:sldLayoutMk cId="2664996450" sldId="2147483719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1.954" v="130"/>
          <pc:sldLayoutMkLst>
            <pc:docMk/>
            <pc:sldMasterMk cId="1776263409" sldId="2147483725"/>
            <pc:sldLayoutMk cId="3346881095" sldId="2147483720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1.954" v="130"/>
          <pc:sldLayoutMkLst>
            <pc:docMk/>
            <pc:sldMasterMk cId="1776263409" sldId="2147483725"/>
            <pc:sldLayoutMk cId="1901864827" sldId="2147483721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1.954" v="130"/>
          <pc:sldLayoutMkLst>
            <pc:docMk/>
            <pc:sldMasterMk cId="1776263409" sldId="2147483725"/>
            <pc:sldLayoutMk cId="4255976237" sldId="2147483722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1.954" v="130"/>
          <pc:sldLayoutMkLst>
            <pc:docMk/>
            <pc:sldMasterMk cId="1776263409" sldId="2147483725"/>
            <pc:sldLayoutMk cId="2123427080" sldId="2147483723"/>
          </pc:sldLayoutMkLst>
        </pc:sldLayoutChg>
        <pc:sldLayoutChg chg="add del">
          <pc:chgData name="Nisarg Kudgunti" userId="S::20110012@pvgcoet.ac.in::247396c3-e508-41a1-8ea7-c81860282124" providerId="AD" clId="Web-{DDB6DD61-614C-4E79-9A2D-2D5F0237B399}" dt="2021-06-26T05:34:31.954" v="130"/>
          <pc:sldLayoutMkLst>
            <pc:docMk/>
            <pc:sldMasterMk cId="1776263409" sldId="2147483725"/>
            <pc:sldLayoutMk cId="3574098656" sldId="2147483724"/>
          </pc:sldLayoutMkLst>
        </pc:sldLayoutChg>
      </pc:sldMasterChg>
    </pc:docChg>
  </pc:docChgLst>
  <pc:docChgLst>
    <pc:chgData name="Nisarg Kudgunti" userId="S::20110012@pvgcoet.ac.in::247396c3-e508-41a1-8ea7-c81860282124" providerId="AD" clId="Web-{9D1E42D9-2262-6898-D07F-340F460DDC12}"/>
    <pc:docChg chg="modSld">
      <pc:chgData name="Nisarg Kudgunti" userId="S::20110012@pvgcoet.ac.in::247396c3-e508-41a1-8ea7-c81860282124" providerId="AD" clId="Web-{9D1E42D9-2262-6898-D07F-340F460DDC12}" dt="2021-06-26T17:39:10.812" v="5" actId="20577"/>
      <pc:docMkLst>
        <pc:docMk/>
      </pc:docMkLst>
      <pc:sldChg chg="modSp">
        <pc:chgData name="Nisarg Kudgunti" userId="S::20110012@pvgcoet.ac.in::247396c3-e508-41a1-8ea7-c81860282124" providerId="AD" clId="Web-{9D1E42D9-2262-6898-D07F-340F460DDC12}" dt="2021-06-26T17:39:00.108" v="1" actId="20577"/>
        <pc:sldMkLst>
          <pc:docMk/>
          <pc:sldMk cId="109857222" sldId="256"/>
        </pc:sldMkLst>
        <pc:spChg chg="mod">
          <ac:chgData name="Nisarg Kudgunti" userId="S::20110012@pvgcoet.ac.in::247396c3-e508-41a1-8ea7-c81860282124" providerId="AD" clId="Web-{9D1E42D9-2262-6898-D07F-340F460DDC12}" dt="2021-06-26T17:39:00.108" v="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Nisarg Kudgunti" userId="S::20110012@pvgcoet.ac.in::247396c3-e508-41a1-8ea7-c81860282124" providerId="AD" clId="Web-{9D1E42D9-2262-6898-D07F-340F460DDC12}" dt="2021-06-26T17:39:10.812" v="5" actId="20577"/>
        <pc:sldMkLst>
          <pc:docMk/>
          <pc:sldMk cId="1932518302" sldId="258"/>
        </pc:sldMkLst>
        <pc:spChg chg="mod">
          <ac:chgData name="Nisarg Kudgunti" userId="S::20110012@pvgcoet.ac.in::247396c3-e508-41a1-8ea7-c81860282124" providerId="AD" clId="Web-{9D1E42D9-2262-6898-D07F-340F460DDC12}" dt="2021-06-26T17:39:10.812" v="5" actId="20577"/>
          <ac:spMkLst>
            <pc:docMk/>
            <pc:sldMk cId="1932518302" sldId="258"/>
            <ac:spMk id="8" creationId="{B134ECAD-9753-4393-831D-D8E0A19FAA71}"/>
          </ac:spMkLst>
        </pc:spChg>
        <pc:spChg chg="mod">
          <ac:chgData name="Nisarg Kudgunti" userId="S::20110012@pvgcoet.ac.in::247396c3-e508-41a1-8ea7-c81860282124" providerId="AD" clId="Web-{9D1E42D9-2262-6898-D07F-340F460DDC12}" dt="2021-06-26T17:39:06.499" v="2" actId="20577"/>
          <ac:spMkLst>
            <pc:docMk/>
            <pc:sldMk cId="1932518302" sldId="258"/>
            <ac:spMk id="9" creationId="{04963E90-27E4-4B24-A4BE-43313BA1E7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5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3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4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1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4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2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2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7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8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6/26/2021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8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1">
            <a:extLst>
              <a:ext uri="{FF2B5EF4-FFF2-40B4-BE49-F238E27FC236}">
                <a16:creationId xmlns:a16="http://schemas.microsoft.com/office/drawing/2014/main" id="{2EC24213-FC04-4A18-A697-955F20C89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" descr="Hourglass">
            <a:extLst>
              <a:ext uri="{FF2B5EF4-FFF2-40B4-BE49-F238E27FC236}">
                <a16:creationId xmlns:a16="http://schemas.microsoft.com/office/drawing/2014/main" id="{21DFA128-269F-4713-9EC0-94FEF965F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053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53" name="Rectangle 43">
            <a:extLst>
              <a:ext uri="{FF2B5EF4-FFF2-40B4-BE49-F238E27FC236}">
                <a16:creationId xmlns:a16="http://schemas.microsoft.com/office/drawing/2014/main" id="{C7846A0D-19A4-4F64-B17F-AB38D3F47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18322" y="-818321"/>
            <a:ext cx="6857999" cy="849464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763" y="813546"/>
            <a:ext cx="4367239" cy="21795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effectLst/>
                <a:latin typeface="+mj-lt"/>
                <a:ea typeface="+mj-ea"/>
                <a:cs typeface="+mj-cs"/>
              </a:rPr>
              <a:t>KRONOS</a:t>
            </a:r>
            <a:br>
              <a:rPr lang="en-US" b="1" kern="1200" dirty="0">
                <a:effectLst/>
              </a:rPr>
            </a:br>
            <a:r>
              <a:rPr lang="en-US" b="1" kern="1200" dirty="0">
                <a:effectLst/>
                <a:latin typeface="+mj-lt"/>
                <a:ea typeface="+mj-ea"/>
                <a:cs typeface="+mj-cs"/>
              </a:rPr>
              <a:t>Because you value 'TIME'</a:t>
            </a:r>
            <a:endParaRPr lang="en-US" b="1" kern="1200" dirty="0">
              <a:effectLst/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0762" y="3299791"/>
            <a:ext cx="3606187" cy="233769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Features implemented till now:-</a:t>
            </a:r>
          </a:p>
          <a:p>
            <a:pPr marL="342900" indent="-342900">
              <a:lnSpc>
                <a:spcPct val="110000"/>
              </a:lnSpc>
              <a:buChar char="•"/>
            </a:pPr>
            <a:r>
              <a:rPr lang="en-US" b="1" dirty="0"/>
              <a:t>Body Framework added – Navbar, Carousel, Footer, Product Cards</a:t>
            </a:r>
          </a:p>
          <a:p>
            <a:pPr marL="342900" indent="-342900">
              <a:lnSpc>
                <a:spcPct val="110000"/>
              </a:lnSpc>
              <a:buChar char="•"/>
            </a:pPr>
            <a:r>
              <a:rPr lang="en-US" b="1" dirty="0"/>
              <a:t>Basic CSS implemented</a:t>
            </a:r>
          </a:p>
          <a:p>
            <a:pPr marL="342900" indent="-342900">
              <a:lnSpc>
                <a:spcPct val="110000"/>
              </a:lnSpc>
              <a:buChar char="•"/>
            </a:pPr>
            <a:r>
              <a:rPr lang="en-US" b="1" dirty="0"/>
              <a:t>Images included</a:t>
            </a:r>
          </a:p>
          <a:p>
            <a:pPr marL="342900" indent="-342900">
              <a:lnSpc>
                <a:spcPct val="110000"/>
              </a:lnSpc>
              <a:buChar char="•"/>
            </a:pPr>
            <a:endParaRPr lang="en-US" b="1" dirty="0"/>
          </a:p>
        </p:txBody>
      </p:sp>
      <p:sp>
        <p:nvSpPr>
          <p:cNvPr id="54" name="Freeform: Shape 45">
            <a:extLst>
              <a:ext uri="{FF2B5EF4-FFF2-40B4-BE49-F238E27FC236}">
                <a16:creationId xmlns:a16="http://schemas.microsoft.com/office/drawing/2014/main" id="{935F47D6-FD2F-4F0A-929E-3C0EEEF7D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1">
            <a:extLst>
              <a:ext uri="{FF2B5EF4-FFF2-40B4-BE49-F238E27FC236}">
                <a16:creationId xmlns:a16="http://schemas.microsoft.com/office/drawing/2014/main" id="{2EC24213-FC04-4A18-A697-955F20C89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" descr="Hourglass">
            <a:extLst>
              <a:ext uri="{FF2B5EF4-FFF2-40B4-BE49-F238E27FC236}">
                <a16:creationId xmlns:a16="http://schemas.microsoft.com/office/drawing/2014/main" id="{21DFA128-269F-4713-9EC0-94FEF965F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053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53" name="Rectangle 43">
            <a:extLst>
              <a:ext uri="{FF2B5EF4-FFF2-40B4-BE49-F238E27FC236}">
                <a16:creationId xmlns:a16="http://schemas.microsoft.com/office/drawing/2014/main" id="{C7846A0D-19A4-4F64-B17F-AB38D3F47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18322" y="-818321"/>
            <a:ext cx="6857999" cy="849464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4" name="Freeform: Shape 45">
            <a:extLst>
              <a:ext uri="{FF2B5EF4-FFF2-40B4-BE49-F238E27FC236}">
                <a16:creationId xmlns:a16="http://schemas.microsoft.com/office/drawing/2014/main" id="{935F47D6-FD2F-4F0A-929E-3C0EEEF7D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34ECAD-9753-4393-831D-D8E0A19FAA71}"/>
              </a:ext>
            </a:extLst>
          </p:cNvPr>
          <p:cNvSpPr txBox="1">
            <a:spLocks/>
          </p:cNvSpPr>
          <p:nvPr/>
        </p:nvSpPr>
        <p:spPr>
          <a:xfrm>
            <a:off x="559777" y="1852223"/>
            <a:ext cx="5536255" cy="4836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Changes made in proposed features:-</a:t>
            </a:r>
          </a:p>
          <a:p>
            <a:r>
              <a:rPr lang="en-US" sz="2000" b="1" dirty="0"/>
              <a:t>No changes yet</a:t>
            </a:r>
          </a:p>
          <a:p>
            <a:r>
              <a:rPr lang="en-US" sz="2000" b="1" dirty="0">
                <a:ea typeface="+mn-lt"/>
                <a:cs typeface="+mn-lt"/>
              </a:rPr>
              <a:t>Extra added features:-</a:t>
            </a:r>
          </a:p>
          <a:p>
            <a:r>
              <a:rPr lang="en-US" sz="2000" b="1" dirty="0"/>
              <a:t>Modal added to Login/</a:t>
            </a:r>
            <a:r>
              <a:rPr lang="en-US" sz="2000" b="1" dirty="0" err="1"/>
              <a:t>SignUp</a:t>
            </a:r>
            <a:endParaRPr lang="en-US" sz="2000" b="1" dirty="0"/>
          </a:p>
          <a:p>
            <a:r>
              <a:rPr lang="en-US" sz="2000" b="1" dirty="0"/>
              <a:t>Features to be added:-</a:t>
            </a:r>
          </a:p>
          <a:p>
            <a:pPr>
              <a:buFont typeface="Arial"/>
              <a:buChar char="•"/>
            </a:pPr>
            <a:r>
              <a:rPr lang="en-US" sz="2000" b="1" dirty="0"/>
              <a:t>Customization Feature </a:t>
            </a:r>
          </a:p>
          <a:p>
            <a:pPr>
              <a:buFont typeface="Arial"/>
              <a:buChar char="•"/>
            </a:pPr>
            <a:r>
              <a:rPr lang="en-US" sz="2000" b="1" dirty="0"/>
              <a:t>Transparent Modal</a:t>
            </a:r>
          </a:p>
          <a:p>
            <a:pPr>
              <a:buFont typeface="Arial"/>
              <a:buChar char="•"/>
            </a:pPr>
            <a:r>
              <a:rPr lang="en-US" sz="2000" b="1" dirty="0"/>
              <a:t>Collapsible Menu Bar</a:t>
            </a:r>
          </a:p>
          <a:p>
            <a:pPr>
              <a:buFont typeface="Arial"/>
              <a:buChar char="•"/>
            </a:pPr>
            <a:r>
              <a:rPr lang="en-US" sz="2000" b="1" dirty="0"/>
              <a:t>Add to Cart</a:t>
            </a:r>
          </a:p>
          <a:p>
            <a:pPr>
              <a:buFont typeface="Arial"/>
              <a:buChar char="•"/>
            </a:pPr>
            <a:r>
              <a:rPr lang="en-US" sz="2000" b="1" dirty="0"/>
              <a:t>Improvement in UI</a:t>
            </a:r>
          </a:p>
          <a:p>
            <a:pPr>
              <a:buFont typeface="Arial"/>
              <a:buChar char="•"/>
            </a:pPr>
            <a:endParaRPr lang="en-US" sz="2000" b="1" dirty="0"/>
          </a:p>
          <a:p>
            <a:endParaRPr lang="en-US" sz="20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4963E90-27E4-4B24-A4BE-43313BA1E721}"/>
              </a:ext>
            </a:extLst>
          </p:cNvPr>
          <p:cNvSpPr txBox="1">
            <a:spLocks/>
          </p:cNvSpPr>
          <p:nvPr/>
        </p:nvSpPr>
        <p:spPr>
          <a:xfrm>
            <a:off x="559777" y="1567"/>
            <a:ext cx="3348588" cy="15073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000" dirty="0"/>
              <a:t>KRONOS</a:t>
            </a:r>
            <a:br>
              <a:rPr lang="en-US" sz="3000" dirty="0"/>
            </a:br>
            <a:r>
              <a:rPr lang="en-US" sz="2000" dirty="0"/>
              <a:t>Because you value 'TIME</a:t>
            </a:r>
            <a:r>
              <a:rPr lang="en-US" sz="30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93251830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DarkSeedLeftStep">
      <a:dk1>
        <a:srgbClr val="000000"/>
      </a:dk1>
      <a:lt1>
        <a:srgbClr val="FFFFFF"/>
      </a:lt1>
      <a:dk2>
        <a:srgbClr val="313820"/>
      </a:dk2>
      <a:lt2>
        <a:srgbClr val="E8E2E2"/>
      </a:lt2>
      <a:accent1>
        <a:srgbClr val="45AFAC"/>
      </a:accent1>
      <a:accent2>
        <a:srgbClr val="3BB17C"/>
      </a:accent2>
      <a:accent3>
        <a:srgbClr val="48B757"/>
      </a:accent3>
      <a:accent4>
        <a:srgbClr val="5DB13B"/>
      </a:accent4>
      <a:accent5>
        <a:srgbClr val="8DAC43"/>
      </a:accent5>
      <a:accent6>
        <a:srgbClr val="ADA039"/>
      </a:accent6>
      <a:hlink>
        <a:srgbClr val="618D2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BlocksVTI</vt:lpstr>
      <vt:lpstr>KRONOS Because you value 'TIME'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108</cp:revision>
  <dcterms:created xsi:type="dcterms:W3CDTF">2021-06-26T05:26:35Z</dcterms:created>
  <dcterms:modified xsi:type="dcterms:W3CDTF">2021-06-26T17:39:14Z</dcterms:modified>
</cp:coreProperties>
</file>