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6" r:id="rId14"/>
    <p:sldId id="268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CC0000"/>
    <a:srgbClr val="CC3300"/>
    <a:srgbClr val="FFFFFF"/>
    <a:srgbClr val="96491A"/>
    <a:srgbClr val="E26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F82B0-B35B-400D-BECD-139785DADCBD}" type="doc">
      <dgm:prSet loTypeId="urn:microsoft.com/office/officeart/2005/8/layout/b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A3CECA1-FF3F-4A47-B66F-0AEA37260C68}">
      <dgm:prSet phldrT="[Text]" custT="1"/>
      <dgm:spPr/>
      <dgm:t>
        <a:bodyPr/>
        <a:lstStyle/>
        <a:p>
          <a:pPr algn="ctr"/>
          <a:r>
            <a:rPr lang="en-IN" sz="2400" dirty="0"/>
            <a:t>Discover</a:t>
          </a:r>
        </a:p>
      </dgm:t>
    </dgm:pt>
    <dgm:pt modelId="{83780287-43B8-4B30-9E15-C1641537F65A}" type="parTrans" cxnId="{CC83C7B3-2E4D-4D1C-97F8-9945B71234B3}">
      <dgm:prSet/>
      <dgm:spPr/>
      <dgm:t>
        <a:bodyPr/>
        <a:lstStyle/>
        <a:p>
          <a:endParaRPr lang="en-IN"/>
        </a:p>
      </dgm:t>
    </dgm:pt>
    <dgm:pt modelId="{E26AD077-0E5A-4442-8489-16BD55FDD675}" type="sibTrans" cxnId="{CC83C7B3-2E4D-4D1C-97F8-9945B71234B3}">
      <dgm:prSet/>
      <dgm:spPr/>
      <dgm:t>
        <a:bodyPr/>
        <a:lstStyle/>
        <a:p>
          <a:endParaRPr lang="en-IN"/>
        </a:p>
      </dgm:t>
    </dgm:pt>
    <dgm:pt modelId="{C390AEAD-09B9-414F-9CAC-AA7BC4D96265}">
      <dgm:prSet phldrT="[Text]" custT="1"/>
      <dgm:spPr/>
      <dgm:t>
        <a:bodyPr/>
        <a:lstStyle/>
        <a:p>
          <a:r>
            <a:rPr lang="en-IN" sz="1400" dirty="0"/>
            <a:t>Automation Hub</a:t>
          </a:r>
        </a:p>
      </dgm:t>
    </dgm:pt>
    <dgm:pt modelId="{AC71E8DF-3570-4A18-AAFB-0E2CE0ACE3A2}" type="parTrans" cxnId="{C6B378F5-5C52-4106-9FD5-318159C30DD8}">
      <dgm:prSet/>
      <dgm:spPr/>
      <dgm:t>
        <a:bodyPr/>
        <a:lstStyle/>
        <a:p>
          <a:endParaRPr lang="en-IN"/>
        </a:p>
      </dgm:t>
    </dgm:pt>
    <dgm:pt modelId="{6B3E8E91-C313-4624-A2B3-849C99F93D73}" type="sibTrans" cxnId="{C6B378F5-5C52-4106-9FD5-318159C30DD8}">
      <dgm:prSet/>
      <dgm:spPr/>
      <dgm:t>
        <a:bodyPr/>
        <a:lstStyle/>
        <a:p>
          <a:endParaRPr lang="en-IN"/>
        </a:p>
      </dgm:t>
    </dgm:pt>
    <dgm:pt modelId="{65664133-1ADC-4345-9A46-9B0A967DD9AE}">
      <dgm:prSet phldrT="[Text]" custT="1"/>
      <dgm:spPr/>
      <dgm:t>
        <a:bodyPr/>
        <a:lstStyle/>
        <a:p>
          <a:r>
            <a:rPr lang="en-IN" sz="1400" dirty="0"/>
            <a:t>Task Capture</a:t>
          </a:r>
        </a:p>
      </dgm:t>
    </dgm:pt>
    <dgm:pt modelId="{D089E24E-644F-457B-9070-885A9A13B350}" type="parTrans" cxnId="{ACADBDBD-355E-4769-BEFB-E10AA742896E}">
      <dgm:prSet/>
      <dgm:spPr/>
      <dgm:t>
        <a:bodyPr/>
        <a:lstStyle/>
        <a:p>
          <a:endParaRPr lang="en-IN"/>
        </a:p>
      </dgm:t>
    </dgm:pt>
    <dgm:pt modelId="{DB24AFF8-6441-4CC3-ABF7-E45351E6615E}" type="sibTrans" cxnId="{ACADBDBD-355E-4769-BEFB-E10AA742896E}">
      <dgm:prSet/>
      <dgm:spPr/>
      <dgm:t>
        <a:bodyPr/>
        <a:lstStyle/>
        <a:p>
          <a:endParaRPr lang="en-IN"/>
        </a:p>
      </dgm:t>
    </dgm:pt>
    <dgm:pt modelId="{6EEA23DF-96FB-4DDB-87B5-191EF74371C8}">
      <dgm:prSet phldrT="[Text]" custT="1"/>
      <dgm:spPr/>
      <dgm:t>
        <a:bodyPr/>
        <a:lstStyle/>
        <a:p>
          <a:pPr algn="ctr"/>
          <a:r>
            <a:rPr lang="en-IN" sz="2400" dirty="0"/>
            <a:t>Build</a:t>
          </a:r>
        </a:p>
      </dgm:t>
    </dgm:pt>
    <dgm:pt modelId="{CACECAB8-532F-4AFE-A034-F210EE65BF31}" type="parTrans" cxnId="{46696803-7835-4904-B833-0D93766FF26B}">
      <dgm:prSet/>
      <dgm:spPr/>
      <dgm:t>
        <a:bodyPr/>
        <a:lstStyle/>
        <a:p>
          <a:endParaRPr lang="en-IN"/>
        </a:p>
      </dgm:t>
    </dgm:pt>
    <dgm:pt modelId="{2A39E06D-7C6B-4980-9A2D-647C6BC7EB41}" type="sibTrans" cxnId="{46696803-7835-4904-B833-0D93766FF26B}">
      <dgm:prSet/>
      <dgm:spPr/>
      <dgm:t>
        <a:bodyPr/>
        <a:lstStyle/>
        <a:p>
          <a:endParaRPr lang="en-IN"/>
        </a:p>
      </dgm:t>
    </dgm:pt>
    <dgm:pt modelId="{21D63507-8350-4972-8620-95FDE0B21471}">
      <dgm:prSet phldrT="[Text]" custT="1"/>
      <dgm:spPr/>
      <dgm:t>
        <a:bodyPr/>
        <a:lstStyle/>
        <a:p>
          <a:r>
            <a:rPr lang="en-IN" sz="1400" dirty="0"/>
            <a:t>Studio</a:t>
          </a:r>
        </a:p>
      </dgm:t>
    </dgm:pt>
    <dgm:pt modelId="{C1A6E464-9936-41AE-AA67-C0E45D72C792}" type="parTrans" cxnId="{7B4B1264-94CF-428D-9C30-D426C1FA188D}">
      <dgm:prSet/>
      <dgm:spPr/>
      <dgm:t>
        <a:bodyPr/>
        <a:lstStyle/>
        <a:p>
          <a:endParaRPr lang="en-IN"/>
        </a:p>
      </dgm:t>
    </dgm:pt>
    <dgm:pt modelId="{45DE2A68-075F-48D0-A91E-BC8C3E9505C0}" type="sibTrans" cxnId="{7B4B1264-94CF-428D-9C30-D426C1FA188D}">
      <dgm:prSet/>
      <dgm:spPr/>
      <dgm:t>
        <a:bodyPr/>
        <a:lstStyle/>
        <a:p>
          <a:endParaRPr lang="en-IN"/>
        </a:p>
      </dgm:t>
    </dgm:pt>
    <dgm:pt modelId="{1F09939D-4736-4746-AF29-FFC388FA644A}">
      <dgm:prSet phldrT="[Text]" custT="1"/>
      <dgm:spPr/>
      <dgm:t>
        <a:bodyPr/>
        <a:lstStyle/>
        <a:p>
          <a:r>
            <a:rPr lang="en-IN" sz="1400" dirty="0"/>
            <a:t>StudioX</a:t>
          </a:r>
        </a:p>
      </dgm:t>
    </dgm:pt>
    <dgm:pt modelId="{F5C1EC87-114D-4DAB-AEC3-8492F6FDB408}" type="parTrans" cxnId="{61DE32A9-6DB3-4D18-99EB-93EA1048D3F4}">
      <dgm:prSet/>
      <dgm:spPr/>
      <dgm:t>
        <a:bodyPr/>
        <a:lstStyle/>
        <a:p>
          <a:endParaRPr lang="en-IN"/>
        </a:p>
      </dgm:t>
    </dgm:pt>
    <dgm:pt modelId="{A4BA0E95-C55B-43FB-BEAC-6E32D6DF970A}" type="sibTrans" cxnId="{61DE32A9-6DB3-4D18-99EB-93EA1048D3F4}">
      <dgm:prSet/>
      <dgm:spPr/>
      <dgm:t>
        <a:bodyPr/>
        <a:lstStyle/>
        <a:p>
          <a:endParaRPr lang="en-IN"/>
        </a:p>
      </dgm:t>
    </dgm:pt>
    <dgm:pt modelId="{932844D5-3515-4352-821E-5D041B1529BA}">
      <dgm:prSet phldrT="[Text]" custT="1"/>
      <dgm:spPr/>
      <dgm:t>
        <a:bodyPr/>
        <a:lstStyle/>
        <a:p>
          <a:pPr algn="ctr"/>
          <a:r>
            <a:rPr lang="en-IN" sz="2400" dirty="0"/>
            <a:t>Manage</a:t>
          </a:r>
        </a:p>
      </dgm:t>
    </dgm:pt>
    <dgm:pt modelId="{07E04E48-16D0-4005-B587-F6300433CCF0}" type="parTrans" cxnId="{C802AB1B-B76D-499A-96AD-FDFDEE251D29}">
      <dgm:prSet/>
      <dgm:spPr/>
      <dgm:t>
        <a:bodyPr/>
        <a:lstStyle/>
        <a:p>
          <a:endParaRPr lang="en-IN"/>
        </a:p>
      </dgm:t>
    </dgm:pt>
    <dgm:pt modelId="{75540ECC-DA20-4273-8197-629030A1A607}" type="sibTrans" cxnId="{C802AB1B-B76D-499A-96AD-FDFDEE251D29}">
      <dgm:prSet/>
      <dgm:spPr/>
      <dgm:t>
        <a:bodyPr/>
        <a:lstStyle/>
        <a:p>
          <a:endParaRPr lang="en-IN"/>
        </a:p>
      </dgm:t>
    </dgm:pt>
    <dgm:pt modelId="{33D2FBEE-12CE-4BC8-97D1-65F881C30D9D}">
      <dgm:prSet phldrT="[Text]" custT="1"/>
      <dgm:spPr/>
      <dgm:t>
        <a:bodyPr/>
        <a:lstStyle/>
        <a:p>
          <a:r>
            <a:rPr lang="en-IN" sz="1400" dirty="0"/>
            <a:t>Orchestrator</a:t>
          </a:r>
        </a:p>
      </dgm:t>
    </dgm:pt>
    <dgm:pt modelId="{13DE8114-F9E7-4661-A60A-070338AA64A2}" type="parTrans" cxnId="{0B5ED359-1F82-486D-9E14-13FD2FF208BD}">
      <dgm:prSet/>
      <dgm:spPr/>
      <dgm:t>
        <a:bodyPr/>
        <a:lstStyle/>
        <a:p>
          <a:endParaRPr lang="en-IN"/>
        </a:p>
      </dgm:t>
    </dgm:pt>
    <dgm:pt modelId="{B7E93B24-A2FD-400E-B763-04FE5A152302}" type="sibTrans" cxnId="{0B5ED359-1F82-486D-9E14-13FD2FF208BD}">
      <dgm:prSet/>
      <dgm:spPr/>
      <dgm:t>
        <a:bodyPr/>
        <a:lstStyle/>
        <a:p>
          <a:endParaRPr lang="en-IN"/>
        </a:p>
      </dgm:t>
    </dgm:pt>
    <dgm:pt modelId="{4CBB2C91-E707-47D2-8E3C-83907E9D778C}">
      <dgm:prSet phldrT="[Text]" custT="1"/>
      <dgm:spPr/>
      <dgm:t>
        <a:bodyPr/>
        <a:lstStyle/>
        <a:p>
          <a:r>
            <a:rPr lang="en-IN" sz="1400" dirty="0"/>
            <a:t>Test Suite</a:t>
          </a:r>
        </a:p>
      </dgm:t>
    </dgm:pt>
    <dgm:pt modelId="{A41D0AAF-4E56-4163-BB08-14DCE39CD63D}" type="parTrans" cxnId="{EF6461C6-7344-47FA-A66E-AB6C04981EFA}">
      <dgm:prSet/>
      <dgm:spPr/>
      <dgm:t>
        <a:bodyPr/>
        <a:lstStyle/>
        <a:p>
          <a:endParaRPr lang="en-IN"/>
        </a:p>
      </dgm:t>
    </dgm:pt>
    <dgm:pt modelId="{3241792F-68ED-46A4-A052-12CDDF16A174}" type="sibTrans" cxnId="{EF6461C6-7344-47FA-A66E-AB6C04981EFA}">
      <dgm:prSet/>
      <dgm:spPr/>
      <dgm:t>
        <a:bodyPr/>
        <a:lstStyle/>
        <a:p>
          <a:endParaRPr lang="en-IN"/>
        </a:p>
      </dgm:t>
    </dgm:pt>
    <dgm:pt modelId="{58EF84A0-C729-4CBB-8F7B-BC91DB3486EF}">
      <dgm:prSet phldrT="[Text]" custT="1"/>
      <dgm:spPr/>
      <dgm:t>
        <a:bodyPr/>
        <a:lstStyle/>
        <a:p>
          <a:pPr algn="ctr"/>
          <a:r>
            <a:rPr lang="en-IN" sz="2400" dirty="0"/>
            <a:t>Run</a:t>
          </a:r>
        </a:p>
      </dgm:t>
    </dgm:pt>
    <dgm:pt modelId="{7A4BCC4E-019C-4DD6-901B-B9834AABA6F4}" type="parTrans" cxnId="{9A3AAD43-7AE6-4AE6-B077-E83C6185FF81}">
      <dgm:prSet/>
      <dgm:spPr/>
      <dgm:t>
        <a:bodyPr/>
        <a:lstStyle/>
        <a:p>
          <a:endParaRPr lang="en-IN"/>
        </a:p>
      </dgm:t>
    </dgm:pt>
    <dgm:pt modelId="{976A3547-CBEC-452F-8DBD-2C937767786A}" type="sibTrans" cxnId="{9A3AAD43-7AE6-4AE6-B077-E83C6185FF81}">
      <dgm:prSet/>
      <dgm:spPr/>
      <dgm:t>
        <a:bodyPr/>
        <a:lstStyle/>
        <a:p>
          <a:endParaRPr lang="en-IN"/>
        </a:p>
      </dgm:t>
    </dgm:pt>
    <dgm:pt modelId="{3DFCEFA9-CDA1-4750-A16C-00053BED116D}">
      <dgm:prSet phldrT="[Text]" custT="1"/>
      <dgm:spPr/>
      <dgm:t>
        <a:bodyPr/>
        <a:lstStyle/>
        <a:p>
          <a:pPr algn="ctr"/>
          <a:r>
            <a:rPr lang="en-IN" sz="2400" dirty="0"/>
            <a:t>Engage</a:t>
          </a:r>
        </a:p>
      </dgm:t>
    </dgm:pt>
    <dgm:pt modelId="{F4A9C5D9-215B-414F-AA0C-4B269B931CFB}" type="parTrans" cxnId="{A44716BB-3336-4B9E-85DA-764FBFD125EB}">
      <dgm:prSet/>
      <dgm:spPr/>
      <dgm:t>
        <a:bodyPr/>
        <a:lstStyle/>
        <a:p>
          <a:endParaRPr lang="en-IN"/>
        </a:p>
      </dgm:t>
    </dgm:pt>
    <dgm:pt modelId="{1271FCB5-7281-4BFB-94B2-6FAE4ADD3465}" type="sibTrans" cxnId="{A44716BB-3336-4B9E-85DA-764FBFD125EB}">
      <dgm:prSet/>
      <dgm:spPr/>
      <dgm:t>
        <a:bodyPr/>
        <a:lstStyle/>
        <a:p>
          <a:endParaRPr lang="en-IN"/>
        </a:p>
      </dgm:t>
    </dgm:pt>
    <dgm:pt modelId="{5646AED7-3410-4D73-A129-611C892019E1}">
      <dgm:prSet phldrT="[Text]" custT="1"/>
      <dgm:spPr/>
      <dgm:t>
        <a:bodyPr/>
        <a:lstStyle/>
        <a:p>
          <a:r>
            <a:rPr lang="en-IN" sz="1400" dirty="0"/>
            <a:t>Process Mining</a:t>
          </a:r>
        </a:p>
      </dgm:t>
    </dgm:pt>
    <dgm:pt modelId="{99D69C48-8A10-44E3-9315-81FBD6B245D3}" type="parTrans" cxnId="{C34DBA32-06CA-4937-9817-76D055AC7F09}">
      <dgm:prSet/>
      <dgm:spPr/>
      <dgm:t>
        <a:bodyPr/>
        <a:lstStyle/>
        <a:p>
          <a:endParaRPr lang="en-IN"/>
        </a:p>
      </dgm:t>
    </dgm:pt>
    <dgm:pt modelId="{61F28856-E426-48F6-89EF-78F8FA428054}" type="sibTrans" cxnId="{C34DBA32-06CA-4937-9817-76D055AC7F09}">
      <dgm:prSet/>
      <dgm:spPr/>
      <dgm:t>
        <a:bodyPr/>
        <a:lstStyle/>
        <a:p>
          <a:endParaRPr lang="en-IN"/>
        </a:p>
      </dgm:t>
    </dgm:pt>
    <dgm:pt modelId="{0BC95419-C292-4A8D-8B71-62D2D821EAC8}">
      <dgm:prSet phldrT="[Text]" custT="1"/>
      <dgm:spPr/>
      <dgm:t>
        <a:bodyPr/>
        <a:lstStyle/>
        <a:p>
          <a:r>
            <a:rPr lang="en-IN" sz="1400" dirty="0"/>
            <a:t>Task Mining</a:t>
          </a:r>
        </a:p>
      </dgm:t>
    </dgm:pt>
    <dgm:pt modelId="{781A4F8F-5DC1-487B-B415-FA114101DD15}" type="parTrans" cxnId="{C55597BC-2DC1-495E-8948-66ADA8C30B97}">
      <dgm:prSet/>
      <dgm:spPr/>
      <dgm:t>
        <a:bodyPr/>
        <a:lstStyle/>
        <a:p>
          <a:endParaRPr lang="en-IN"/>
        </a:p>
      </dgm:t>
    </dgm:pt>
    <dgm:pt modelId="{A88C84ED-A8AB-4801-A080-5A50336FFF3A}" type="sibTrans" cxnId="{C55597BC-2DC1-495E-8948-66ADA8C30B97}">
      <dgm:prSet/>
      <dgm:spPr/>
      <dgm:t>
        <a:bodyPr/>
        <a:lstStyle/>
        <a:p>
          <a:endParaRPr lang="en-IN"/>
        </a:p>
      </dgm:t>
    </dgm:pt>
    <dgm:pt modelId="{858E9894-1AD9-42C2-A942-4FC883F75BB0}">
      <dgm:prSet phldrT="[Text]" custT="1"/>
      <dgm:spPr/>
      <dgm:t>
        <a:bodyPr/>
        <a:lstStyle/>
        <a:p>
          <a:r>
            <a:rPr lang="en-IN" sz="1400" dirty="0"/>
            <a:t>Document Understanding</a:t>
          </a:r>
        </a:p>
      </dgm:t>
    </dgm:pt>
    <dgm:pt modelId="{9045A163-8E21-4AF2-8404-15361502F896}" type="parTrans" cxnId="{370B3664-9EBD-481E-B4ED-4CFD787B150B}">
      <dgm:prSet/>
      <dgm:spPr/>
      <dgm:t>
        <a:bodyPr/>
        <a:lstStyle/>
        <a:p>
          <a:endParaRPr lang="en-IN"/>
        </a:p>
      </dgm:t>
    </dgm:pt>
    <dgm:pt modelId="{AC3DB18C-6667-408E-B7BF-B386F7F79738}" type="sibTrans" cxnId="{370B3664-9EBD-481E-B4ED-4CFD787B150B}">
      <dgm:prSet/>
      <dgm:spPr/>
      <dgm:t>
        <a:bodyPr/>
        <a:lstStyle/>
        <a:p>
          <a:endParaRPr lang="en-IN"/>
        </a:p>
      </dgm:t>
    </dgm:pt>
    <dgm:pt modelId="{28709ACB-78B0-4C0F-AB2F-1FB123ABB894}">
      <dgm:prSet phldrT="[Text]" custT="1"/>
      <dgm:spPr/>
      <dgm:t>
        <a:bodyPr/>
        <a:lstStyle/>
        <a:p>
          <a:r>
            <a:rPr lang="en-IN" sz="1400" dirty="0"/>
            <a:t>Automation Ops</a:t>
          </a:r>
        </a:p>
      </dgm:t>
    </dgm:pt>
    <dgm:pt modelId="{19AD4A21-A3CB-4956-98F0-CBA041BAAFAE}" type="parTrans" cxnId="{4321025F-50FB-4EBE-A7B6-D6FA1D011C12}">
      <dgm:prSet/>
      <dgm:spPr/>
      <dgm:t>
        <a:bodyPr/>
        <a:lstStyle/>
        <a:p>
          <a:endParaRPr lang="en-IN"/>
        </a:p>
      </dgm:t>
    </dgm:pt>
    <dgm:pt modelId="{EE80A448-06B8-4CA6-B114-7CF61ED367D8}" type="sibTrans" cxnId="{4321025F-50FB-4EBE-A7B6-D6FA1D011C12}">
      <dgm:prSet/>
      <dgm:spPr/>
      <dgm:t>
        <a:bodyPr/>
        <a:lstStyle/>
        <a:p>
          <a:endParaRPr lang="en-IN"/>
        </a:p>
      </dgm:t>
    </dgm:pt>
    <dgm:pt modelId="{8F13C2A8-02A8-4FD3-B827-926F2F63B3F1}">
      <dgm:prSet phldrT="[Text]" custT="1"/>
      <dgm:spPr/>
      <dgm:t>
        <a:bodyPr/>
        <a:lstStyle/>
        <a:p>
          <a:r>
            <a:rPr lang="en-IN" sz="1400" dirty="0"/>
            <a:t>AI Center</a:t>
          </a:r>
        </a:p>
      </dgm:t>
    </dgm:pt>
    <dgm:pt modelId="{E1C9376E-5F87-4850-B496-B656BE44870E}" type="parTrans" cxnId="{2F764A0D-E471-454F-AD14-455FD591AEC7}">
      <dgm:prSet/>
      <dgm:spPr/>
      <dgm:t>
        <a:bodyPr/>
        <a:lstStyle/>
        <a:p>
          <a:endParaRPr lang="en-IN"/>
        </a:p>
      </dgm:t>
    </dgm:pt>
    <dgm:pt modelId="{AEAD6EEF-DF84-4DF2-89B2-163457FCABA0}" type="sibTrans" cxnId="{2F764A0D-E471-454F-AD14-455FD591AEC7}">
      <dgm:prSet/>
      <dgm:spPr/>
      <dgm:t>
        <a:bodyPr/>
        <a:lstStyle/>
        <a:p>
          <a:endParaRPr lang="en-IN"/>
        </a:p>
      </dgm:t>
    </dgm:pt>
    <dgm:pt modelId="{61E26065-F13A-42AC-A40D-29C19F30F339}">
      <dgm:prSet phldrT="[Text]" custT="1"/>
      <dgm:spPr/>
      <dgm:t>
        <a:bodyPr/>
        <a:lstStyle/>
        <a:p>
          <a:r>
            <a:rPr lang="en-IN" sz="1400" dirty="0"/>
            <a:t>Data Services</a:t>
          </a:r>
        </a:p>
      </dgm:t>
    </dgm:pt>
    <dgm:pt modelId="{D0DEC533-760C-4B9F-B805-40C8FBF54B63}" type="parTrans" cxnId="{39E6BB62-C74D-4E87-A3D7-F041A8CB5156}">
      <dgm:prSet/>
      <dgm:spPr/>
      <dgm:t>
        <a:bodyPr/>
        <a:lstStyle/>
        <a:p>
          <a:endParaRPr lang="en-IN"/>
        </a:p>
      </dgm:t>
    </dgm:pt>
    <dgm:pt modelId="{8D6E645D-F955-4839-BCE6-28CAE99809A8}" type="sibTrans" cxnId="{39E6BB62-C74D-4E87-A3D7-F041A8CB5156}">
      <dgm:prSet/>
      <dgm:spPr/>
      <dgm:t>
        <a:bodyPr/>
        <a:lstStyle/>
        <a:p>
          <a:endParaRPr lang="en-IN"/>
        </a:p>
      </dgm:t>
    </dgm:pt>
    <dgm:pt modelId="{C050A926-CC75-498A-8636-827E0E5E6F6D}">
      <dgm:prSet phldrT="[Text]" custT="1"/>
      <dgm:spPr/>
      <dgm:t>
        <a:bodyPr/>
        <a:lstStyle/>
        <a:p>
          <a:r>
            <a:rPr lang="en-IN" sz="1400" dirty="0"/>
            <a:t>Insights</a:t>
          </a:r>
        </a:p>
      </dgm:t>
    </dgm:pt>
    <dgm:pt modelId="{B09004FE-9749-47C4-9F36-A9524EC21E11}" type="parTrans" cxnId="{56EC99AA-C568-4E47-9378-9EAD2A7E51DE}">
      <dgm:prSet/>
      <dgm:spPr/>
      <dgm:t>
        <a:bodyPr/>
        <a:lstStyle/>
        <a:p>
          <a:endParaRPr lang="en-IN"/>
        </a:p>
      </dgm:t>
    </dgm:pt>
    <dgm:pt modelId="{BF446132-1DCB-45FB-9823-03FB97A32C99}" type="sibTrans" cxnId="{56EC99AA-C568-4E47-9378-9EAD2A7E51DE}">
      <dgm:prSet/>
      <dgm:spPr/>
      <dgm:t>
        <a:bodyPr/>
        <a:lstStyle/>
        <a:p>
          <a:endParaRPr lang="en-IN"/>
        </a:p>
      </dgm:t>
    </dgm:pt>
    <dgm:pt modelId="{DEF0980D-0867-4542-A72C-973E68FDC2B5}">
      <dgm:prSet phldrT="[Text]" custT="1"/>
      <dgm:spPr/>
      <dgm:t>
        <a:bodyPr/>
        <a:lstStyle/>
        <a:p>
          <a:r>
            <a:rPr lang="en-IN" sz="1400" dirty="0"/>
            <a:t>Marketplace</a:t>
          </a:r>
        </a:p>
      </dgm:t>
    </dgm:pt>
    <dgm:pt modelId="{339B650D-BE60-479E-99C5-F06E4C6A81DA}" type="parTrans" cxnId="{DD8CE4AA-00FA-46AF-94C7-DC9A47679711}">
      <dgm:prSet/>
      <dgm:spPr/>
      <dgm:t>
        <a:bodyPr/>
        <a:lstStyle/>
        <a:p>
          <a:endParaRPr lang="en-IN"/>
        </a:p>
      </dgm:t>
    </dgm:pt>
    <dgm:pt modelId="{AA774338-9BFD-4359-B630-6A68B9370113}" type="sibTrans" cxnId="{DD8CE4AA-00FA-46AF-94C7-DC9A47679711}">
      <dgm:prSet/>
      <dgm:spPr/>
      <dgm:t>
        <a:bodyPr/>
        <a:lstStyle/>
        <a:p>
          <a:endParaRPr lang="en-IN"/>
        </a:p>
      </dgm:t>
    </dgm:pt>
    <dgm:pt modelId="{B5CB483F-4B5E-4D31-ADA5-6F1C24AAB322}">
      <dgm:prSet phldrT="[Text]" custT="1"/>
      <dgm:spPr/>
      <dgm:t>
        <a:bodyPr/>
        <a:lstStyle/>
        <a:p>
          <a:r>
            <a:rPr lang="en-IN" sz="1400" dirty="0"/>
            <a:t>Robot</a:t>
          </a:r>
        </a:p>
      </dgm:t>
    </dgm:pt>
    <dgm:pt modelId="{A8DE8182-98B1-42CD-B3E4-E2483EF46116}" type="parTrans" cxnId="{A50FF874-90DE-4DF0-80F7-21136E6CD5D7}">
      <dgm:prSet/>
      <dgm:spPr/>
      <dgm:t>
        <a:bodyPr/>
        <a:lstStyle/>
        <a:p>
          <a:endParaRPr lang="en-IN"/>
        </a:p>
      </dgm:t>
    </dgm:pt>
    <dgm:pt modelId="{59B223B6-49F0-426F-B9BF-D4C56988747C}" type="sibTrans" cxnId="{A50FF874-90DE-4DF0-80F7-21136E6CD5D7}">
      <dgm:prSet/>
      <dgm:spPr/>
      <dgm:t>
        <a:bodyPr/>
        <a:lstStyle/>
        <a:p>
          <a:endParaRPr lang="en-IN"/>
        </a:p>
      </dgm:t>
    </dgm:pt>
    <dgm:pt modelId="{E645D311-948B-4318-8740-8781622978CF}">
      <dgm:prSet phldrT="[Text]" custT="1"/>
      <dgm:spPr/>
      <dgm:t>
        <a:bodyPr/>
        <a:lstStyle/>
        <a:p>
          <a:r>
            <a:rPr lang="en-IN" sz="1400" dirty="0"/>
            <a:t>Attended Robots</a:t>
          </a:r>
        </a:p>
      </dgm:t>
    </dgm:pt>
    <dgm:pt modelId="{C354DFD8-D454-4B1A-99D1-733429C3EDCB}" type="parTrans" cxnId="{F24FAB45-8E79-4DDD-B106-08300D7D338E}">
      <dgm:prSet/>
      <dgm:spPr/>
      <dgm:t>
        <a:bodyPr/>
        <a:lstStyle/>
        <a:p>
          <a:endParaRPr lang="en-IN"/>
        </a:p>
      </dgm:t>
    </dgm:pt>
    <dgm:pt modelId="{3DFBA757-40CA-43AE-9307-05DF37DE4EF5}" type="sibTrans" cxnId="{F24FAB45-8E79-4DDD-B106-08300D7D338E}">
      <dgm:prSet/>
      <dgm:spPr/>
      <dgm:t>
        <a:bodyPr/>
        <a:lstStyle/>
        <a:p>
          <a:endParaRPr lang="en-IN"/>
        </a:p>
      </dgm:t>
    </dgm:pt>
    <dgm:pt modelId="{47D64848-319C-4520-9F9A-E1FCF786E8AA}">
      <dgm:prSet phldrT="[Text]" custT="1"/>
      <dgm:spPr/>
      <dgm:t>
        <a:bodyPr/>
        <a:lstStyle/>
        <a:p>
          <a:r>
            <a:rPr lang="en-IN" sz="1400" dirty="0"/>
            <a:t>Apps</a:t>
          </a:r>
        </a:p>
      </dgm:t>
    </dgm:pt>
    <dgm:pt modelId="{6699387C-41EF-48E5-9747-76BC5DDB595B}" type="parTrans" cxnId="{6E00AE18-CFA5-4BAA-AB02-BDEEBB11AC04}">
      <dgm:prSet/>
      <dgm:spPr/>
      <dgm:t>
        <a:bodyPr/>
        <a:lstStyle/>
        <a:p>
          <a:endParaRPr lang="en-IN"/>
        </a:p>
      </dgm:t>
    </dgm:pt>
    <dgm:pt modelId="{5C94DE05-93D6-4222-8E13-214DA4E998A7}" type="sibTrans" cxnId="{6E00AE18-CFA5-4BAA-AB02-BDEEBB11AC04}">
      <dgm:prSet/>
      <dgm:spPr/>
      <dgm:t>
        <a:bodyPr/>
        <a:lstStyle/>
        <a:p>
          <a:endParaRPr lang="en-IN"/>
        </a:p>
      </dgm:t>
    </dgm:pt>
    <dgm:pt modelId="{CEE72077-FAF6-4A72-9479-83727FD71734}">
      <dgm:prSet phldrT="[Text]" custT="1"/>
      <dgm:spPr/>
      <dgm:t>
        <a:bodyPr/>
        <a:lstStyle/>
        <a:p>
          <a:r>
            <a:rPr lang="en-IN" sz="1400" dirty="0"/>
            <a:t>Assistant</a:t>
          </a:r>
        </a:p>
      </dgm:t>
    </dgm:pt>
    <dgm:pt modelId="{24ED83B7-A6C2-4477-B5F2-5C26C43EC15A}" type="parTrans" cxnId="{95B45852-3384-4206-93AB-87A864930C99}">
      <dgm:prSet/>
      <dgm:spPr/>
      <dgm:t>
        <a:bodyPr/>
        <a:lstStyle/>
        <a:p>
          <a:endParaRPr lang="en-IN"/>
        </a:p>
      </dgm:t>
    </dgm:pt>
    <dgm:pt modelId="{32E60174-99DC-4AA3-8E7E-AFEBD33564E6}" type="sibTrans" cxnId="{95B45852-3384-4206-93AB-87A864930C99}">
      <dgm:prSet/>
      <dgm:spPr/>
      <dgm:t>
        <a:bodyPr/>
        <a:lstStyle/>
        <a:p>
          <a:endParaRPr lang="en-IN"/>
        </a:p>
      </dgm:t>
    </dgm:pt>
    <dgm:pt modelId="{91EE833A-B39D-449F-BA85-9FCDA284693D}">
      <dgm:prSet phldrT="[Text]" custT="1"/>
      <dgm:spPr/>
      <dgm:t>
        <a:bodyPr/>
        <a:lstStyle/>
        <a:p>
          <a:r>
            <a:rPr lang="en-IN" sz="1400" dirty="0"/>
            <a:t>Action Center</a:t>
          </a:r>
        </a:p>
      </dgm:t>
    </dgm:pt>
    <dgm:pt modelId="{37C600A3-C4AB-4027-972D-615852A5A021}" type="parTrans" cxnId="{4F9E4305-4C2A-4C33-B91B-ADCED92E398A}">
      <dgm:prSet/>
      <dgm:spPr/>
      <dgm:t>
        <a:bodyPr/>
        <a:lstStyle/>
        <a:p>
          <a:endParaRPr lang="en-IN"/>
        </a:p>
      </dgm:t>
    </dgm:pt>
    <dgm:pt modelId="{CB81F0D3-9792-4238-933D-58BD3986C6D6}" type="sibTrans" cxnId="{4F9E4305-4C2A-4C33-B91B-ADCED92E398A}">
      <dgm:prSet/>
      <dgm:spPr/>
      <dgm:t>
        <a:bodyPr/>
        <a:lstStyle/>
        <a:p>
          <a:endParaRPr lang="en-IN"/>
        </a:p>
      </dgm:t>
    </dgm:pt>
    <dgm:pt modelId="{41F0B658-3FB0-4371-A172-A7E7CA9DE30D}">
      <dgm:prSet phldrT="[Text]" custT="1"/>
      <dgm:spPr/>
      <dgm:t>
        <a:bodyPr/>
        <a:lstStyle/>
        <a:p>
          <a:r>
            <a:rPr lang="en-IN" sz="1400" dirty="0"/>
            <a:t>Chatbots</a:t>
          </a:r>
        </a:p>
      </dgm:t>
    </dgm:pt>
    <dgm:pt modelId="{3A0B4B11-2483-4FBC-9E26-DC2A6CD2065C}" type="parTrans" cxnId="{5D3396BF-A898-4EC4-809B-B70EE00BD598}">
      <dgm:prSet/>
      <dgm:spPr/>
      <dgm:t>
        <a:bodyPr/>
        <a:lstStyle/>
        <a:p>
          <a:endParaRPr lang="en-IN"/>
        </a:p>
      </dgm:t>
    </dgm:pt>
    <dgm:pt modelId="{3FED7C79-4211-4A36-AEDD-699EC7DA8C8B}" type="sibTrans" cxnId="{5D3396BF-A898-4EC4-809B-B70EE00BD598}">
      <dgm:prSet/>
      <dgm:spPr/>
      <dgm:t>
        <a:bodyPr/>
        <a:lstStyle/>
        <a:p>
          <a:endParaRPr lang="en-IN"/>
        </a:p>
      </dgm:t>
    </dgm:pt>
    <dgm:pt modelId="{B4CB76B2-355F-47D2-8050-7971E064C525}" type="pres">
      <dgm:prSet presAssocID="{3EEF82B0-B35B-400D-BECD-139785DADCBD}" presName="diagram" presStyleCnt="0">
        <dgm:presLayoutVars>
          <dgm:dir/>
          <dgm:animLvl val="lvl"/>
          <dgm:resizeHandles val="exact"/>
        </dgm:presLayoutVars>
      </dgm:prSet>
      <dgm:spPr/>
    </dgm:pt>
    <dgm:pt modelId="{46FB8D25-E9BB-4EFE-A2FB-5AA4D4795EAD}" type="pres">
      <dgm:prSet presAssocID="{AA3CECA1-FF3F-4A47-B66F-0AEA37260C68}" presName="compNode" presStyleCnt="0"/>
      <dgm:spPr/>
    </dgm:pt>
    <dgm:pt modelId="{754A43FF-0E87-4C64-ADED-F577ED798481}" type="pres">
      <dgm:prSet presAssocID="{AA3CECA1-FF3F-4A47-B66F-0AEA37260C68}" presName="childRect" presStyleLbl="bgAcc1" presStyleIdx="0" presStyleCnt="5">
        <dgm:presLayoutVars>
          <dgm:bulletEnabled val="1"/>
        </dgm:presLayoutVars>
      </dgm:prSet>
      <dgm:spPr/>
    </dgm:pt>
    <dgm:pt modelId="{3F5E513C-B3D0-414B-8268-D8F439787C40}" type="pres">
      <dgm:prSet presAssocID="{AA3CECA1-FF3F-4A47-B66F-0AEA37260C6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D0037E1-C634-4803-A989-47054C1CB777}" type="pres">
      <dgm:prSet presAssocID="{AA3CECA1-FF3F-4A47-B66F-0AEA37260C68}" presName="parentRect" presStyleLbl="alignNode1" presStyleIdx="0" presStyleCnt="5" custLinFactNeighborX="-350"/>
      <dgm:spPr/>
    </dgm:pt>
    <dgm:pt modelId="{9903F084-D58B-46A7-8BB0-08DFE0B4C938}" type="pres">
      <dgm:prSet presAssocID="{AA3CECA1-FF3F-4A47-B66F-0AEA37260C68}" presName="adorn" presStyleLbl="fgAccFollow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03E3E53B-1D1F-40C4-9EEA-01CFDBFEA1FA}" type="pres">
      <dgm:prSet presAssocID="{E26AD077-0E5A-4442-8489-16BD55FDD675}" presName="sibTrans" presStyleLbl="sibTrans2D1" presStyleIdx="0" presStyleCnt="0"/>
      <dgm:spPr/>
    </dgm:pt>
    <dgm:pt modelId="{34D7A282-1E57-4E6B-8403-4D8BDD9EBCDC}" type="pres">
      <dgm:prSet presAssocID="{6EEA23DF-96FB-4DDB-87B5-191EF74371C8}" presName="compNode" presStyleCnt="0"/>
      <dgm:spPr/>
    </dgm:pt>
    <dgm:pt modelId="{63B34034-641B-4CCF-B119-18280D6DF3B7}" type="pres">
      <dgm:prSet presAssocID="{6EEA23DF-96FB-4DDB-87B5-191EF74371C8}" presName="childRect" presStyleLbl="bgAcc1" presStyleIdx="1" presStyleCnt="5">
        <dgm:presLayoutVars>
          <dgm:bulletEnabled val="1"/>
        </dgm:presLayoutVars>
      </dgm:prSet>
      <dgm:spPr/>
    </dgm:pt>
    <dgm:pt modelId="{98D51BC6-AE0A-4E4A-BE17-6498B1DF7CF7}" type="pres">
      <dgm:prSet presAssocID="{6EEA23DF-96FB-4DDB-87B5-191EF74371C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81AEED7-C3CC-4B1D-AEE5-B98BBBC97D41}" type="pres">
      <dgm:prSet presAssocID="{6EEA23DF-96FB-4DDB-87B5-191EF74371C8}" presName="parentRect" presStyleLbl="alignNode1" presStyleIdx="1" presStyleCnt="5" custLinFactNeighborX="-350"/>
      <dgm:spPr/>
    </dgm:pt>
    <dgm:pt modelId="{094DA2EA-C049-45A2-819A-DAC7A112CDDA}" type="pres">
      <dgm:prSet presAssocID="{6EEA23DF-96FB-4DDB-87B5-191EF74371C8}" presName="adorn" presStyleLbl="fgAccFollow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ACFA42C-8534-423A-86D9-F8E9E8613261}" type="pres">
      <dgm:prSet presAssocID="{2A39E06D-7C6B-4980-9A2D-647C6BC7EB41}" presName="sibTrans" presStyleLbl="sibTrans2D1" presStyleIdx="0" presStyleCnt="0"/>
      <dgm:spPr/>
    </dgm:pt>
    <dgm:pt modelId="{529ADF99-4290-463E-9F73-531CC2325F5D}" type="pres">
      <dgm:prSet presAssocID="{932844D5-3515-4352-821E-5D041B1529BA}" presName="compNode" presStyleCnt="0"/>
      <dgm:spPr/>
    </dgm:pt>
    <dgm:pt modelId="{8E151FC2-AAF7-460B-BE91-82848CB502AB}" type="pres">
      <dgm:prSet presAssocID="{932844D5-3515-4352-821E-5D041B1529BA}" presName="childRect" presStyleLbl="bgAcc1" presStyleIdx="2" presStyleCnt="5">
        <dgm:presLayoutVars>
          <dgm:bulletEnabled val="1"/>
        </dgm:presLayoutVars>
      </dgm:prSet>
      <dgm:spPr/>
    </dgm:pt>
    <dgm:pt modelId="{9128B7FA-244C-45B0-8B54-91A1D31AA171}" type="pres">
      <dgm:prSet presAssocID="{932844D5-3515-4352-821E-5D041B1529B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28690BE-9CCA-4443-801F-61E46EA6345C}" type="pres">
      <dgm:prSet presAssocID="{932844D5-3515-4352-821E-5D041B1529BA}" presName="parentRect" presStyleLbl="alignNode1" presStyleIdx="2" presStyleCnt="5" custLinFactNeighborX="-350"/>
      <dgm:spPr/>
    </dgm:pt>
    <dgm:pt modelId="{16E5041D-6418-47EF-8573-A3433F96B06E}" type="pres">
      <dgm:prSet presAssocID="{932844D5-3515-4352-821E-5D041B1529BA}" presName="adorn" presStyleLbl="fgAccFollow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EECC385F-4270-474D-A9C7-F1243A963C11}" type="pres">
      <dgm:prSet presAssocID="{75540ECC-DA20-4273-8197-629030A1A607}" presName="sibTrans" presStyleLbl="sibTrans2D1" presStyleIdx="0" presStyleCnt="0"/>
      <dgm:spPr/>
    </dgm:pt>
    <dgm:pt modelId="{A46E4447-1072-4651-AD78-A4D5C842DDA2}" type="pres">
      <dgm:prSet presAssocID="{58EF84A0-C729-4CBB-8F7B-BC91DB3486EF}" presName="compNode" presStyleCnt="0"/>
      <dgm:spPr/>
    </dgm:pt>
    <dgm:pt modelId="{9412CF7B-ACFA-4C42-B1CB-2DA12CC074CA}" type="pres">
      <dgm:prSet presAssocID="{58EF84A0-C729-4CBB-8F7B-BC91DB3486EF}" presName="childRect" presStyleLbl="bgAcc1" presStyleIdx="3" presStyleCnt="5">
        <dgm:presLayoutVars>
          <dgm:bulletEnabled val="1"/>
        </dgm:presLayoutVars>
      </dgm:prSet>
      <dgm:spPr/>
    </dgm:pt>
    <dgm:pt modelId="{FB0DCD9A-8E48-4600-B8E8-795509586249}" type="pres">
      <dgm:prSet presAssocID="{58EF84A0-C729-4CBB-8F7B-BC91DB3486E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C76AF94-A0FB-42F3-B043-7374803B52EF}" type="pres">
      <dgm:prSet presAssocID="{58EF84A0-C729-4CBB-8F7B-BC91DB3486EF}" presName="parentRect" presStyleLbl="alignNode1" presStyleIdx="3" presStyleCnt="5"/>
      <dgm:spPr/>
    </dgm:pt>
    <dgm:pt modelId="{E4AF260C-0227-4FBB-8A6A-5E7405DAEF57}" type="pres">
      <dgm:prSet presAssocID="{58EF84A0-C729-4CBB-8F7B-BC91DB3486EF}" presName="adorn" presStyleLbl="fgAccFollow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3DE50A09-0387-45F2-BEF4-2C3D66A8362C}" type="pres">
      <dgm:prSet presAssocID="{976A3547-CBEC-452F-8DBD-2C937767786A}" presName="sibTrans" presStyleLbl="sibTrans2D1" presStyleIdx="0" presStyleCnt="0"/>
      <dgm:spPr/>
    </dgm:pt>
    <dgm:pt modelId="{213D4704-1A70-4E92-89A7-F438AA50E45F}" type="pres">
      <dgm:prSet presAssocID="{3DFCEFA9-CDA1-4750-A16C-00053BED116D}" presName="compNode" presStyleCnt="0"/>
      <dgm:spPr/>
    </dgm:pt>
    <dgm:pt modelId="{99F108D2-09B2-48DD-B8AB-DE56CE700173}" type="pres">
      <dgm:prSet presAssocID="{3DFCEFA9-CDA1-4750-A16C-00053BED116D}" presName="childRect" presStyleLbl="bgAcc1" presStyleIdx="4" presStyleCnt="5">
        <dgm:presLayoutVars>
          <dgm:bulletEnabled val="1"/>
        </dgm:presLayoutVars>
      </dgm:prSet>
      <dgm:spPr/>
    </dgm:pt>
    <dgm:pt modelId="{8FF8644C-D13C-4343-96E5-62A599451285}" type="pres">
      <dgm:prSet presAssocID="{3DFCEFA9-CDA1-4750-A16C-00053BED116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02C552F-4DF2-4225-8C96-7E8134133785}" type="pres">
      <dgm:prSet presAssocID="{3DFCEFA9-CDA1-4750-A16C-00053BED116D}" presName="parentRect" presStyleLbl="alignNode1" presStyleIdx="4" presStyleCnt="5"/>
      <dgm:spPr/>
    </dgm:pt>
    <dgm:pt modelId="{F4BB4E01-4D4F-4C99-880F-1581DF864BFA}" type="pres">
      <dgm:prSet presAssocID="{3DFCEFA9-CDA1-4750-A16C-00053BED116D}" presName="adorn" presStyleLbl="fgAccFollow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</dgm:ptLst>
  <dgm:cxnLst>
    <dgm:cxn modelId="{FBFADC00-B68A-426D-960D-07A20E719234}" type="presOf" srcId="{28709ACB-78B0-4C0F-AB2F-1FB123ABB894}" destId="{63B34034-641B-4CCF-B119-18280D6DF3B7}" srcOrd="0" destOrd="3" presId="urn:microsoft.com/office/officeart/2005/8/layout/bList2"/>
    <dgm:cxn modelId="{D921C901-0783-46A4-B9EF-976E8E1308BA}" type="presOf" srcId="{0BC95419-C292-4A8D-8B71-62D2D821EAC8}" destId="{754A43FF-0E87-4C64-ADED-F577ED798481}" srcOrd="0" destOrd="3" presId="urn:microsoft.com/office/officeart/2005/8/layout/bList2"/>
    <dgm:cxn modelId="{46696803-7835-4904-B833-0D93766FF26B}" srcId="{3EEF82B0-B35B-400D-BECD-139785DADCBD}" destId="{6EEA23DF-96FB-4DDB-87B5-191EF74371C8}" srcOrd="1" destOrd="0" parTransId="{CACECAB8-532F-4AFE-A034-F210EE65BF31}" sibTransId="{2A39E06D-7C6B-4980-9A2D-647C6BC7EB41}"/>
    <dgm:cxn modelId="{4F9E4305-4C2A-4C33-B91B-ADCED92E398A}" srcId="{3DFCEFA9-CDA1-4750-A16C-00053BED116D}" destId="{91EE833A-B39D-449F-BA85-9FCDA284693D}" srcOrd="2" destOrd="0" parTransId="{37C600A3-C4AB-4027-972D-615852A5A021}" sibTransId="{CB81F0D3-9792-4238-933D-58BD3986C6D6}"/>
    <dgm:cxn modelId="{2F764A0D-E471-454F-AD14-455FD591AEC7}" srcId="{932844D5-3515-4352-821E-5D041B1529BA}" destId="{8F13C2A8-02A8-4FD3-B827-926F2F63B3F1}" srcOrd="1" destOrd="0" parTransId="{E1C9376E-5F87-4850-B496-B656BE44870E}" sibTransId="{AEAD6EEF-DF84-4DF2-89B2-163457FCABA0}"/>
    <dgm:cxn modelId="{1F37AD0D-DF42-42FF-999A-99E857A8FD97}" type="presOf" srcId="{858E9894-1AD9-42C2-A942-4FC883F75BB0}" destId="{63B34034-641B-4CCF-B119-18280D6DF3B7}" srcOrd="0" destOrd="2" presId="urn:microsoft.com/office/officeart/2005/8/layout/bList2"/>
    <dgm:cxn modelId="{6E00AE18-CFA5-4BAA-AB02-BDEEBB11AC04}" srcId="{3DFCEFA9-CDA1-4750-A16C-00053BED116D}" destId="{47D64848-319C-4520-9F9A-E1FCF786E8AA}" srcOrd="0" destOrd="0" parTransId="{6699387C-41EF-48E5-9747-76BC5DDB595B}" sibTransId="{5C94DE05-93D6-4222-8E13-214DA4E998A7}"/>
    <dgm:cxn modelId="{C9477E1A-BED1-47BC-875E-1084805CE2FA}" type="presOf" srcId="{976A3547-CBEC-452F-8DBD-2C937767786A}" destId="{3DE50A09-0387-45F2-BEF4-2C3D66A8362C}" srcOrd="0" destOrd="0" presId="urn:microsoft.com/office/officeart/2005/8/layout/bList2"/>
    <dgm:cxn modelId="{C802AB1B-B76D-499A-96AD-FDFDEE251D29}" srcId="{3EEF82B0-B35B-400D-BECD-139785DADCBD}" destId="{932844D5-3515-4352-821E-5D041B1529BA}" srcOrd="2" destOrd="0" parTransId="{07E04E48-16D0-4005-B587-F6300433CCF0}" sibTransId="{75540ECC-DA20-4273-8197-629030A1A607}"/>
    <dgm:cxn modelId="{CC28161D-B46B-4233-8EA7-F0D291996551}" type="presOf" srcId="{6EEA23DF-96FB-4DDB-87B5-191EF74371C8}" destId="{98D51BC6-AE0A-4E4A-BE17-6498B1DF7CF7}" srcOrd="0" destOrd="0" presId="urn:microsoft.com/office/officeart/2005/8/layout/bList2"/>
    <dgm:cxn modelId="{26E9031F-1F24-4A41-8C38-65B99B3FF1F2}" type="presOf" srcId="{58EF84A0-C729-4CBB-8F7B-BC91DB3486EF}" destId="{FB0DCD9A-8E48-4600-B8E8-795509586249}" srcOrd="0" destOrd="0" presId="urn:microsoft.com/office/officeart/2005/8/layout/bList2"/>
    <dgm:cxn modelId="{BC7D3C1F-1CC1-42FC-A8B5-E95DA8934BE1}" type="presOf" srcId="{3DFCEFA9-CDA1-4750-A16C-00053BED116D}" destId="{8FF8644C-D13C-4343-96E5-62A599451285}" srcOrd="0" destOrd="0" presId="urn:microsoft.com/office/officeart/2005/8/layout/bList2"/>
    <dgm:cxn modelId="{5B028A23-CCD6-4FAB-ADB0-0706980958AF}" type="presOf" srcId="{47D64848-319C-4520-9F9A-E1FCF786E8AA}" destId="{99F108D2-09B2-48DD-B8AB-DE56CE700173}" srcOrd="0" destOrd="0" presId="urn:microsoft.com/office/officeart/2005/8/layout/bList2"/>
    <dgm:cxn modelId="{6C30CD27-82BA-4058-9EF1-E37755C99900}" type="presOf" srcId="{5646AED7-3410-4D73-A129-611C892019E1}" destId="{754A43FF-0E87-4C64-ADED-F577ED798481}" srcOrd="0" destOrd="2" presId="urn:microsoft.com/office/officeart/2005/8/layout/bList2"/>
    <dgm:cxn modelId="{14797F29-2C52-4E16-8F07-7DBAAC4F72AB}" type="presOf" srcId="{8F13C2A8-02A8-4FD3-B827-926F2F63B3F1}" destId="{8E151FC2-AAF7-460B-BE91-82848CB502AB}" srcOrd="0" destOrd="1" presId="urn:microsoft.com/office/officeart/2005/8/layout/bList2"/>
    <dgm:cxn modelId="{85A6A92D-18A3-4EC7-BC74-D3E8DE4BD9F8}" type="presOf" srcId="{C390AEAD-09B9-414F-9CAC-AA7BC4D96265}" destId="{754A43FF-0E87-4C64-ADED-F577ED798481}" srcOrd="0" destOrd="0" presId="urn:microsoft.com/office/officeart/2005/8/layout/bList2"/>
    <dgm:cxn modelId="{C34DBA32-06CA-4937-9817-76D055AC7F09}" srcId="{AA3CECA1-FF3F-4A47-B66F-0AEA37260C68}" destId="{5646AED7-3410-4D73-A129-611C892019E1}" srcOrd="2" destOrd="0" parTransId="{99D69C48-8A10-44E3-9315-81FBD6B245D3}" sibTransId="{61F28856-E426-48F6-89EF-78F8FA428054}"/>
    <dgm:cxn modelId="{86C6E43E-54D0-44E4-A4EF-117510AE292B}" type="presOf" srcId="{58EF84A0-C729-4CBB-8F7B-BC91DB3486EF}" destId="{BC76AF94-A0FB-42F3-B043-7374803B52EF}" srcOrd="1" destOrd="0" presId="urn:microsoft.com/office/officeart/2005/8/layout/bList2"/>
    <dgm:cxn modelId="{4321025F-50FB-4EBE-A7B6-D6FA1D011C12}" srcId="{6EEA23DF-96FB-4DDB-87B5-191EF74371C8}" destId="{28709ACB-78B0-4C0F-AB2F-1FB123ABB894}" srcOrd="3" destOrd="0" parTransId="{19AD4A21-A3CB-4956-98F0-CBA041BAAFAE}" sibTransId="{EE80A448-06B8-4CA6-B114-7CF61ED367D8}"/>
    <dgm:cxn modelId="{C89CAD41-F175-4B72-8D0B-D8DC60D8523F}" type="presOf" srcId="{C050A926-CC75-498A-8636-827E0E5E6F6D}" destId="{8E151FC2-AAF7-460B-BE91-82848CB502AB}" srcOrd="0" destOrd="4" presId="urn:microsoft.com/office/officeart/2005/8/layout/bList2"/>
    <dgm:cxn modelId="{39E6BB62-C74D-4E87-A3D7-F041A8CB5156}" srcId="{932844D5-3515-4352-821E-5D041B1529BA}" destId="{61E26065-F13A-42AC-A40D-29C19F30F339}" srcOrd="3" destOrd="0" parTransId="{D0DEC533-760C-4B9F-B805-40C8FBF54B63}" sibTransId="{8D6E645D-F955-4839-BCE6-28CAE99809A8}"/>
    <dgm:cxn modelId="{D1199463-B5C5-40CE-AFB0-9FB0BD4DC7DE}" type="presOf" srcId="{B5CB483F-4B5E-4D31-ADA5-6F1C24AAB322}" destId="{9412CF7B-ACFA-4C42-B1CB-2DA12CC074CA}" srcOrd="0" destOrd="0" presId="urn:microsoft.com/office/officeart/2005/8/layout/bList2"/>
    <dgm:cxn modelId="{9A3AAD43-7AE6-4AE6-B077-E83C6185FF81}" srcId="{3EEF82B0-B35B-400D-BECD-139785DADCBD}" destId="{58EF84A0-C729-4CBB-8F7B-BC91DB3486EF}" srcOrd="3" destOrd="0" parTransId="{7A4BCC4E-019C-4DD6-901B-B9834AABA6F4}" sibTransId="{976A3547-CBEC-452F-8DBD-2C937767786A}"/>
    <dgm:cxn modelId="{7B4B1264-94CF-428D-9C30-D426C1FA188D}" srcId="{6EEA23DF-96FB-4DDB-87B5-191EF74371C8}" destId="{21D63507-8350-4972-8620-95FDE0B21471}" srcOrd="0" destOrd="0" parTransId="{C1A6E464-9936-41AE-AA67-C0E45D72C792}" sibTransId="{45DE2A68-075F-48D0-A91E-BC8C3E9505C0}"/>
    <dgm:cxn modelId="{370B3664-9EBD-481E-B4ED-4CFD787B150B}" srcId="{6EEA23DF-96FB-4DDB-87B5-191EF74371C8}" destId="{858E9894-1AD9-42C2-A942-4FC883F75BB0}" srcOrd="2" destOrd="0" parTransId="{9045A163-8E21-4AF2-8404-15361502F896}" sibTransId="{AC3DB18C-6667-408E-B7BF-B386F7F79738}"/>
    <dgm:cxn modelId="{F24FAB45-8E79-4DDD-B106-08300D7D338E}" srcId="{58EF84A0-C729-4CBB-8F7B-BC91DB3486EF}" destId="{E645D311-948B-4318-8740-8781622978CF}" srcOrd="1" destOrd="0" parTransId="{C354DFD8-D454-4B1A-99D1-733429C3EDCB}" sibTransId="{3DFBA757-40CA-43AE-9307-05DF37DE4EF5}"/>
    <dgm:cxn modelId="{26E95966-D10E-4297-8AAA-0CCF88E5C19B}" type="presOf" srcId="{AA3CECA1-FF3F-4A47-B66F-0AEA37260C68}" destId="{3F5E513C-B3D0-414B-8268-D8F439787C40}" srcOrd="0" destOrd="0" presId="urn:microsoft.com/office/officeart/2005/8/layout/bList2"/>
    <dgm:cxn modelId="{39246869-7488-4435-94D5-611402359C45}" type="presOf" srcId="{932844D5-3515-4352-821E-5D041B1529BA}" destId="{9128B7FA-244C-45B0-8B54-91A1D31AA171}" srcOrd="0" destOrd="0" presId="urn:microsoft.com/office/officeart/2005/8/layout/bList2"/>
    <dgm:cxn modelId="{FFC5194C-ABDE-4507-B7BC-03DE41529D9D}" type="presOf" srcId="{DEF0980D-0867-4542-A72C-973E68FDC2B5}" destId="{63B34034-641B-4CCF-B119-18280D6DF3B7}" srcOrd="0" destOrd="4" presId="urn:microsoft.com/office/officeart/2005/8/layout/bList2"/>
    <dgm:cxn modelId="{5556B36E-AD5A-4019-AF64-CCCDD1F96578}" type="presOf" srcId="{932844D5-3515-4352-821E-5D041B1529BA}" destId="{728690BE-9CCA-4443-801F-61E46EA6345C}" srcOrd="1" destOrd="0" presId="urn:microsoft.com/office/officeart/2005/8/layout/bList2"/>
    <dgm:cxn modelId="{4417BA50-92C2-4F54-9684-E4D031210FD5}" type="presOf" srcId="{33D2FBEE-12CE-4BC8-97D1-65F881C30D9D}" destId="{8E151FC2-AAF7-460B-BE91-82848CB502AB}" srcOrd="0" destOrd="0" presId="urn:microsoft.com/office/officeart/2005/8/layout/bList2"/>
    <dgm:cxn modelId="{95B45852-3384-4206-93AB-87A864930C99}" srcId="{3DFCEFA9-CDA1-4750-A16C-00053BED116D}" destId="{CEE72077-FAF6-4A72-9479-83727FD71734}" srcOrd="1" destOrd="0" parTransId="{24ED83B7-A6C2-4477-B5F2-5C26C43EC15A}" sibTransId="{32E60174-99DC-4AA3-8E7E-AFEBD33564E6}"/>
    <dgm:cxn modelId="{D5797D73-3F11-4EF0-B522-83845443CAB2}" type="presOf" srcId="{91EE833A-B39D-449F-BA85-9FCDA284693D}" destId="{99F108D2-09B2-48DD-B8AB-DE56CE700173}" srcOrd="0" destOrd="2" presId="urn:microsoft.com/office/officeart/2005/8/layout/bList2"/>
    <dgm:cxn modelId="{A50FF874-90DE-4DF0-80F7-21136E6CD5D7}" srcId="{58EF84A0-C729-4CBB-8F7B-BC91DB3486EF}" destId="{B5CB483F-4B5E-4D31-ADA5-6F1C24AAB322}" srcOrd="0" destOrd="0" parTransId="{A8DE8182-98B1-42CD-B3E4-E2483EF46116}" sibTransId="{59B223B6-49F0-426F-B9BF-D4C56988747C}"/>
    <dgm:cxn modelId="{0B5ED359-1F82-486D-9E14-13FD2FF208BD}" srcId="{932844D5-3515-4352-821E-5D041B1529BA}" destId="{33D2FBEE-12CE-4BC8-97D1-65F881C30D9D}" srcOrd="0" destOrd="0" parTransId="{13DE8114-F9E7-4661-A60A-070338AA64A2}" sibTransId="{B7E93B24-A2FD-400E-B763-04FE5A152302}"/>
    <dgm:cxn modelId="{EF78A87A-5854-411E-BAB9-A2FF5C65D999}" type="presOf" srcId="{65664133-1ADC-4345-9A46-9B0A967DD9AE}" destId="{754A43FF-0E87-4C64-ADED-F577ED798481}" srcOrd="0" destOrd="1" presId="urn:microsoft.com/office/officeart/2005/8/layout/bList2"/>
    <dgm:cxn modelId="{59CFAB7C-C46B-409D-A7AE-D0EBBA133896}" type="presOf" srcId="{61E26065-F13A-42AC-A40D-29C19F30F339}" destId="{8E151FC2-AAF7-460B-BE91-82848CB502AB}" srcOrd="0" destOrd="3" presId="urn:microsoft.com/office/officeart/2005/8/layout/bList2"/>
    <dgm:cxn modelId="{5B214483-1A09-4DD5-8BB5-B0E0DF4D0C34}" type="presOf" srcId="{41F0B658-3FB0-4371-A172-A7E7CA9DE30D}" destId="{99F108D2-09B2-48DD-B8AB-DE56CE700173}" srcOrd="0" destOrd="3" presId="urn:microsoft.com/office/officeart/2005/8/layout/bList2"/>
    <dgm:cxn modelId="{34441F9F-5810-43BC-AFD6-9F46A8C6B3DE}" type="presOf" srcId="{75540ECC-DA20-4273-8197-629030A1A607}" destId="{EECC385F-4270-474D-A9C7-F1243A963C11}" srcOrd="0" destOrd="0" presId="urn:microsoft.com/office/officeart/2005/8/layout/bList2"/>
    <dgm:cxn modelId="{CAFD769F-EBC7-4198-B3D2-CBC8C5421B94}" type="presOf" srcId="{CEE72077-FAF6-4A72-9479-83727FD71734}" destId="{99F108D2-09B2-48DD-B8AB-DE56CE700173}" srcOrd="0" destOrd="1" presId="urn:microsoft.com/office/officeart/2005/8/layout/bList2"/>
    <dgm:cxn modelId="{A456C7A1-3B1A-42B8-BF9C-6F447917ED8F}" type="presOf" srcId="{2A39E06D-7C6B-4980-9A2D-647C6BC7EB41}" destId="{2ACFA42C-8534-423A-86D9-F8E9E8613261}" srcOrd="0" destOrd="0" presId="urn:microsoft.com/office/officeart/2005/8/layout/bList2"/>
    <dgm:cxn modelId="{61DE32A9-6DB3-4D18-99EB-93EA1048D3F4}" srcId="{6EEA23DF-96FB-4DDB-87B5-191EF74371C8}" destId="{1F09939D-4736-4746-AF29-FFC388FA644A}" srcOrd="1" destOrd="0" parTransId="{F5C1EC87-114D-4DAB-AEC3-8492F6FDB408}" sibTransId="{A4BA0E95-C55B-43FB-BEAC-6E32D6DF970A}"/>
    <dgm:cxn modelId="{56EC99AA-C568-4E47-9378-9EAD2A7E51DE}" srcId="{932844D5-3515-4352-821E-5D041B1529BA}" destId="{C050A926-CC75-498A-8636-827E0E5E6F6D}" srcOrd="4" destOrd="0" parTransId="{B09004FE-9749-47C4-9F36-A9524EC21E11}" sibTransId="{BF446132-1DCB-45FB-9823-03FB97A32C99}"/>
    <dgm:cxn modelId="{DD8CE4AA-00FA-46AF-94C7-DC9A47679711}" srcId="{6EEA23DF-96FB-4DDB-87B5-191EF74371C8}" destId="{DEF0980D-0867-4542-A72C-973E68FDC2B5}" srcOrd="4" destOrd="0" parTransId="{339B650D-BE60-479E-99C5-F06E4C6A81DA}" sibTransId="{AA774338-9BFD-4359-B630-6A68B9370113}"/>
    <dgm:cxn modelId="{05DBAEB0-ED8F-4394-94DA-4997E09A34E0}" type="presOf" srcId="{3DFCEFA9-CDA1-4750-A16C-00053BED116D}" destId="{602C552F-4DF2-4225-8C96-7E8134133785}" srcOrd="1" destOrd="0" presId="urn:microsoft.com/office/officeart/2005/8/layout/bList2"/>
    <dgm:cxn modelId="{CC83C7B3-2E4D-4D1C-97F8-9945B71234B3}" srcId="{3EEF82B0-B35B-400D-BECD-139785DADCBD}" destId="{AA3CECA1-FF3F-4A47-B66F-0AEA37260C68}" srcOrd="0" destOrd="0" parTransId="{83780287-43B8-4B30-9E15-C1641537F65A}" sibTransId="{E26AD077-0E5A-4442-8489-16BD55FDD675}"/>
    <dgm:cxn modelId="{04606CB6-F1DA-4D10-B6B0-9CEB6CE257B3}" type="presOf" srcId="{3EEF82B0-B35B-400D-BECD-139785DADCBD}" destId="{B4CB76B2-355F-47D2-8050-7971E064C525}" srcOrd="0" destOrd="0" presId="urn:microsoft.com/office/officeart/2005/8/layout/bList2"/>
    <dgm:cxn modelId="{A44716BB-3336-4B9E-85DA-764FBFD125EB}" srcId="{3EEF82B0-B35B-400D-BECD-139785DADCBD}" destId="{3DFCEFA9-CDA1-4750-A16C-00053BED116D}" srcOrd="4" destOrd="0" parTransId="{F4A9C5D9-215B-414F-AA0C-4B269B931CFB}" sibTransId="{1271FCB5-7281-4BFB-94B2-6FAE4ADD3465}"/>
    <dgm:cxn modelId="{C55597BC-2DC1-495E-8948-66ADA8C30B97}" srcId="{AA3CECA1-FF3F-4A47-B66F-0AEA37260C68}" destId="{0BC95419-C292-4A8D-8B71-62D2D821EAC8}" srcOrd="3" destOrd="0" parTransId="{781A4F8F-5DC1-487B-B415-FA114101DD15}" sibTransId="{A88C84ED-A8AB-4801-A080-5A50336FFF3A}"/>
    <dgm:cxn modelId="{ACADBDBD-355E-4769-BEFB-E10AA742896E}" srcId="{AA3CECA1-FF3F-4A47-B66F-0AEA37260C68}" destId="{65664133-1ADC-4345-9A46-9B0A967DD9AE}" srcOrd="1" destOrd="0" parTransId="{D089E24E-644F-457B-9070-885A9A13B350}" sibTransId="{DB24AFF8-6441-4CC3-ABF7-E45351E6615E}"/>
    <dgm:cxn modelId="{DC3776BE-71D1-4A06-B6BA-1846A1CDB54E}" type="presOf" srcId="{1F09939D-4736-4746-AF29-FFC388FA644A}" destId="{63B34034-641B-4CCF-B119-18280D6DF3B7}" srcOrd="0" destOrd="1" presId="urn:microsoft.com/office/officeart/2005/8/layout/bList2"/>
    <dgm:cxn modelId="{5D3396BF-A898-4EC4-809B-B70EE00BD598}" srcId="{3DFCEFA9-CDA1-4750-A16C-00053BED116D}" destId="{41F0B658-3FB0-4371-A172-A7E7CA9DE30D}" srcOrd="3" destOrd="0" parTransId="{3A0B4B11-2483-4FBC-9E26-DC2A6CD2065C}" sibTransId="{3FED7C79-4211-4A36-AEDD-699EC7DA8C8B}"/>
    <dgm:cxn modelId="{E7BDABBF-1B54-46B7-840F-AB6698E8EF33}" type="presOf" srcId="{E645D311-948B-4318-8740-8781622978CF}" destId="{9412CF7B-ACFA-4C42-B1CB-2DA12CC074CA}" srcOrd="0" destOrd="1" presId="urn:microsoft.com/office/officeart/2005/8/layout/bList2"/>
    <dgm:cxn modelId="{66C26FC4-3F1E-4BD5-9AF0-CE0E98C72139}" type="presOf" srcId="{4CBB2C91-E707-47D2-8E3C-83907E9D778C}" destId="{8E151FC2-AAF7-460B-BE91-82848CB502AB}" srcOrd="0" destOrd="2" presId="urn:microsoft.com/office/officeart/2005/8/layout/bList2"/>
    <dgm:cxn modelId="{EF6461C6-7344-47FA-A66E-AB6C04981EFA}" srcId="{932844D5-3515-4352-821E-5D041B1529BA}" destId="{4CBB2C91-E707-47D2-8E3C-83907E9D778C}" srcOrd="2" destOrd="0" parTransId="{A41D0AAF-4E56-4163-BB08-14DCE39CD63D}" sibTransId="{3241792F-68ED-46A4-A052-12CDDF16A174}"/>
    <dgm:cxn modelId="{EBA613D7-0B65-4F95-BF4D-902750E12839}" type="presOf" srcId="{E26AD077-0E5A-4442-8489-16BD55FDD675}" destId="{03E3E53B-1D1F-40C4-9EEA-01CFDBFEA1FA}" srcOrd="0" destOrd="0" presId="urn:microsoft.com/office/officeart/2005/8/layout/bList2"/>
    <dgm:cxn modelId="{55AB38DD-E4F1-4611-8000-046884E335BC}" type="presOf" srcId="{6EEA23DF-96FB-4DDB-87B5-191EF74371C8}" destId="{981AEED7-C3CC-4B1D-AEE5-B98BBBC97D41}" srcOrd="1" destOrd="0" presId="urn:microsoft.com/office/officeart/2005/8/layout/bList2"/>
    <dgm:cxn modelId="{243BD0E9-C817-4766-96F0-642C4A28E2EE}" type="presOf" srcId="{21D63507-8350-4972-8620-95FDE0B21471}" destId="{63B34034-641B-4CCF-B119-18280D6DF3B7}" srcOrd="0" destOrd="0" presId="urn:microsoft.com/office/officeart/2005/8/layout/bList2"/>
    <dgm:cxn modelId="{D566D6E9-938F-42C5-BB78-7705C96BB586}" type="presOf" srcId="{AA3CECA1-FF3F-4A47-B66F-0AEA37260C68}" destId="{6D0037E1-C634-4803-A989-47054C1CB777}" srcOrd="1" destOrd="0" presId="urn:microsoft.com/office/officeart/2005/8/layout/bList2"/>
    <dgm:cxn modelId="{C6B378F5-5C52-4106-9FD5-318159C30DD8}" srcId="{AA3CECA1-FF3F-4A47-B66F-0AEA37260C68}" destId="{C390AEAD-09B9-414F-9CAC-AA7BC4D96265}" srcOrd="0" destOrd="0" parTransId="{AC71E8DF-3570-4A18-AAFB-0E2CE0ACE3A2}" sibTransId="{6B3E8E91-C313-4624-A2B3-849C99F93D73}"/>
    <dgm:cxn modelId="{C38A0453-138F-4F39-BBF9-775634A0CB8E}" type="presParOf" srcId="{B4CB76B2-355F-47D2-8050-7971E064C525}" destId="{46FB8D25-E9BB-4EFE-A2FB-5AA4D4795EAD}" srcOrd="0" destOrd="0" presId="urn:microsoft.com/office/officeart/2005/8/layout/bList2"/>
    <dgm:cxn modelId="{B2062CF3-0BAB-484D-961A-4A1DBCE59F59}" type="presParOf" srcId="{46FB8D25-E9BB-4EFE-A2FB-5AA4D4795EAD}" destId="{754A43FF-0E87-4C64-ADED-F577ED798481}" srcOrd="0" destOrd="0" presId="urn:microsoft.com/office/officeart/2005/8/layout/bList2"/>
    <dgm:cxn modelId="{A42FB407-DCBF-4F30-BF0C-57B173EE5E09}" type="presParOf" srcId="{46FB8D25-E9BB-4EFE-A2FB-5AA4D4795EAD}" destId="{3F5E513C-B3D0-414B-8268-D8F439787C40}" srcOrd="1" destOrd="0" presId="urn:microsoft.com/office/officeart/2005/8/layout/bList2"/>
    <dgm:cxn modelId="{168E736A-BB88-4BBA-BF7F-B656FEC138C3}" type="presParOf" srcId="{46FB8D25-E9BB-4EFE-A2FB-5AA4D4795EAD}" destId="{6D0037E1-C634-4803-A989-47054C1CB777}" srcOrd="2" destOrd="0" presId="urn:microsoft.com/office/officeart/2005/8/layout/bList2"/>
    <dgm:cxn modelId="{9279F0BA-C04E-4DD4-A028-9003654127D6}" type="presParOf" srcId="{46FB8D25-E9BB-4EFE-A2FB-5AA4D4795EAD}" destId="{9903F084-D58B-46A7-8BB0-08DFE0B4C938}" srcOrd="3" destOrd="0" presId="urn:microsoft.com/office/officeart/2005/8/layout/bList2"/>
    <dgm:cxn modelId="{944E95B9-539A-4678-BCFF-4328D46DFA0B}" type="presParOf" srcId="{B4CB76B2-355F-47D2-8050-7971E064C525}" destId="{03E3E53B-1D1F-40C4-9EEA-01CFDBFEA1FA}" srcOrd="1" destOrd="0" presId="urn:microsoft.com/office/officeart/2005/8/layout/bList2"/>
    <dgm:cxn modelId="{0C97DC16-2764-4214-8E69-9578E3C39360}" type="presParOf" srcId="{B4CB76B2-355F-47D2-8050-7971E064C525}" destId="{34D7A282-1E57-4E6B-8403-4D8BDD9EBCDC}" srcOrd="2" destOrd="0" presId="urn:microsoft.com/office/officeart/2005/8/layout/bList2"/>
    <dgm:cxn modelId="{BC49AD32-505C-4778-8C15-EA41D2F1F112}" type="presParOf" srcId="{34D7A282-1E57-4E6B-8403-4D8BDD9EBCDC}" destId="{63B34034-641B-4CCF-B119-18280D6DF3B7}" srcOrd="0" destOrd="0" presId="urn:microsoft.com/office/officeart/2005/8/layout/bList2"/>
    <dgm:cxn modelId="{BB44803C-ADCC-45A0-B45F-B0AE7942E839}" type="presParOf" srcId="{34D7A282-1E57-4E6B-8403-4D8BDD9EBCDC}" destId="{98D51BC6-AE0A-4E4A-BE17-6498B1DF7CF7}" srcOrd="1" destOrd="0" presId="urn:microsoft.com/office/officeart/2005/8/layout/bList2"/>
    <dgm:cxn modelId="{6DCE8F49-69CC-48E2-B4C0-0DEA75E39BA9}" type="presParOf" srcId="{34D7A282-1E57-4E6B-8403-4D8BDD9EBCDC}" destId="{981AEED7-C3CC-4B1D-AEE5-B98BBBC97D41}" srcOrd="2" destOrd="0" presId="urn:microsoft.com/office/officeart/2005/8/layout/bList2"/>
    <dgm:cxn modelId="{76A7DFC7-56D5-4A12-A7DC-F5BA1A404E49}" type="presParOf" srcId="{34D7A282-1E57-4E6B-8403-4D8BDD9EBCDC}" destId="{094DA2EA-C049-45A2-819A-DAC7A112CDDA}" srcOrd="3" destOrd="0" presId="urn:microsoft.com/office/officeart/2005/8/layout/bList2"/>
    <dgm:cxn modelId="{78CDF41E-3C7D-4177-99DB-DB0674113A9E}" type="presParOf" srcId="{B4CB76B2-355F-47D2-8050-7971E064C525}" destId="{2ACFA42C-8534-423A-86D9-F8E9E8613261}" srcOrd="3" destOrd="0" presId="urn:microsoft.com/office/officeart/2005/8/layout/bList2"/>
    <dgm:cxn modelId="{A2064D0B-1423-4760-B478-09781B487F47}" type="presParOf" srcId="{B4CB76B2-355F-47D2-8050-7971E064C525}" destId="{529ADF99-4290-463E-9F73-531CC2325F5D}" srcOrd="4" destOrd="0" presId="urn:microsoft.com/office/officeart/2005/8/layout/bList2"/>
    <dgm:cxn modelId="{4CFC2D69-41B4-433C-BB96-A1F2A7833534}" type="presParOf" srcId="{529ADF99-4290-463E-9F73-531CC2325F5D}" destId="{8E151FC2-AAF7-460B-BE91-82848CB502AB}" srcOrd="0" destOrd="0" presId="urn:microsoft.com/office/officeart/2005/8/layout/bList2"/>
    <dgm:cxn modelId="{48304FFD-403B-4457-928D-10730FACF8C8}" type="presParOf" srcId="{529ADF99-4290-463E-9F73-531CC2325F5D}" destId="{9128B7FA-244C-45B0-8B54-91A1D31AA171}" srcOrd="1" destOrd="0" presId="urn:microsoft.com/office/officeart/2005/8/layout/bList2"/>
    <dgm:cxn modelId="{794585EE-B81E-4E6D-BF0B-D255CE2762DA}" type="presParOf" srcId="{529ADF99-4290-463E-9F73-531CC2325F5D}" destId="{728690BE-9CCA-4443-801F-61E46EA6345C}" srcOrd="2" destOrd="0" presId="urn:microsoft.com/office/officeart/2005/8/layout/bList2"/>
    <dgm:cxn modelId="{40B54E39-6D19-45CC-B06F-3616197C3F39}" type="presParOf" srcId="{529ADF99-4290-463E-9F73-531CC2325F5D}" destId="{16E5041D-6418-47EF-8573-A3433F96B06E}" srcOrd="3" destOrd="0" presId="urn:microsoft.com/office/officeart/2005/8/layout/bList2"/>
    <dgm:cxn modelId="{6AD3F11E-05EF-4F5C-8795-26F4C2C37909}" type="presParOf" srcId="{B4CB76B2-355F-47D2-8050-7971E064C525}" destId="{EECC385F-4270-474D-A9C7-F1243A963C11}" srcOrd="5" destOrd="0" presId="urn:microsoft.com/office/officeart/2005/8/layout/bList2"/>
    <dgm:cxn modelId="{8060F4D8-E78B-42C5-93A7-73BD14C18540}" type="presParOf" srcId="{B4CB76B2-355F-47D2-8050-7971E064C525}" destId="{A46E4447-1072-4651-AD78-A4D5C842DDA2}" srcOrd="6" destOrd="0" presId="urn:microsoft.com/office/officeart/2005/8/layout/bList2"/>
    <dgm:cxn modelId="{D0E8AFAD-4810-46FC-A557-08F94AC37879}" type="presParOf" srcId="{A46E4447-1072-4651-AD78-A4D5C842DDA2}" destId="{9412CF7B-ACFA-4C42-B1CB-2DA12CC074CA}" srcOrd="0" destOrd="0" presId="urn:microsoft.com/office/officeart/2005/8/layout/bList2"/>
    <dgm:cxn modelId="{3B2A5408-EBD8-4716-B79B-D6B251417998}" type="presParOf" srcId="{A46E4447-1072-4651-AD78-A4D5C842DDA2}" destId="{FB0DCD9A-8E48-4600-B8E8-795509586249}" srcOrd="1" destOrd="0" presId="urn:microsoft.com/office/officeart/2005/8/layout/bList2"/>
    <dgm:cxn modelId="{048F473E-C612-472F-8525-515A18393CB1}" type="presParOf" srcId="{A46E4447-1072-4651-AD78-A4D5C842DDA2}" destId="{BC76AF94-A0FB-42F3-B043-7374803B52EF}" srcOrd="2" destOrd="0" presId="urn:microsoft.com/office/officeart/2005/8/layout/bList2"/>
    <dgm:cxn modelId="{2205C870-EC28-47AB-8D3B-9D8A70F861EA}" type="presParOf" srcId="{A46E4447-1072-4651-AD78-A4D5C842DDA2}" destId="{E4AF260C-0227-4FBB-8A6A-5E7405DAEF57}" srcOrd="3" destOrd="0" presId="urn:microsoft.com/office/officeart/2005/8/layout/bList2"/>
    <dgm:cxn modelId="{B7B29A29-ABD9-45A8-9ECB-4DB10FD416CD}" type="presParOf" srcId="{B4CB76B2-355F-47D2-8050-7971E064C525}" destId="{3DE50A09-0387-45F2-BEF4-2C3D66A8362C}" srcOrd="7" destOrd="0" presId="urn:microsoft.com/office/officeart/2005/8/layout/bList2"/>
    <dgm:cxn modelId="{B83E249B-DA43-4291-8B98-44434CA80AAF}" type="presParOf" srcId="{B4CB76B2-355F-47D2-8050-7971E064C525}" destId="{213D4704-1A70-4E92-89A7-F438AA50E45F}" srcOrd="8" destOrd="0" presId="urn:microsoft.com/office/officeart/2005/8/layout/bList2"/>
    <dgm:cxn modelId="{63D5BF9E-1424-47F0-A2E8-28BE4A6458D2}" type="presParOf" srcId="{213D4704-1A70-4E92-89A7-F438AA50E45F}" destId="{99F108D2-09B2-48DD-B8AB-DE56CE700173}" srcOrd="0" destOrd="0" presId="urn:microsoft.com/office/officeart/2005/8/layout/bList2"/>
    <dgm:cxn modelId="{7B2831F1-E1E4-4067-AE78-D6EE82DDFDEE}" type="presParOf" srcId="{213D4704-1A70-4E92-89A7-F438AA50E45F}" destId="{8FF8644C-D13C-4343-96E5-62A599451285}" srcOrd="1" destOrd="0" presId="urn:microsoft.com/office/officeart/2005/8/layout/bList2"/>
    <dgm:cxn modelId="{E7FD9BF8-16FF-4C0B-9342-80AB61985912}" type="presParOf" srcId="{213D4704-1A70-4E92-89A7-F438AA50E45F}" destId="{602C552F-4DF2-4225-8C96-7E8134133785}" srcOrd="2" destOrd="0" presId="urn:microsoft.com/office/officeart/2005/8/layout/bList2"/>
    <dgm:cxn modelId="{4CE89F38-0AB2-4BA2-BE6D-26C9BB8A199C}" type="presParOf" srcId="{213D4704-1A70-4E92-89A7-F438AA50E45F}" destId="{F4BB4E01-4D4F-4C99-880F-1581DF864BF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A43FF-0E87-4C64-ADED-F577ED798481}">
      <dsp:nvSpPr>
        <dsp:cNvPr id="0" name=""/>
        <dsp:cNvSpPr/>
      </dsp:nvSpPr>
      <dsp:spPr>
        <a:xfrm>
          <a:off x="6052" y="1161102"/>
          <a:ext cx="1932997" cy="1442941"/>
        </a:xfrm>
        <a:prstGeom prst="round2SameRect">
          <a:avLst>
            <a:gd name="adj1" fmla="val 8000"/>
            <a:gd name="adj2" fmla="val 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Automation Hub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Task Capture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Process Mining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Task Mining</a:t>
          </a:r>
        </a:p>
      </dsp:txBody>
      <dsp:txXfrm>
        <a:off x="39862" y="1194912"/>
        <a:ext cx="1865377" cy="1409131"/>
      </dsp:txXfrm>
    </dsp:sp>
    <dsp:sp modelId="{6D0037E1-C634-4803-A989-47054C1CB777}">
      <dsp:nvSpPr>
        <dsp:cNvPr id="0" name=""/>
        <dsp:cNvSpPr/>
      </dsp:nvSpPr>
      <dsp:spPr>
        <a:xfrm>
          <a:off x="0" y="2604043"/>
          <a:ext cx="1932997" cy="620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Discover</a:t>
          </a:r>
        </a:p>
      </dsp:txBody>
      <dsp:txXfrm>
        <a:off x="0" y="2604043"/>
        <a:ext cx="1361265" cy="620464"/>
      </dsp:txXfrm>
    </dsp:sp>
    <dsp:sp modelId="{9903F084-D58B-46A7-8BB0-08DFE0B4C938}">
      <dsp:nvSpPr>
        <dsp:cNvPr id="0" name=""/>
        <dsp:cNvSpPr/>
      </dsp:nvSpPr>
      <dsp:spPr>
        <a:xfrm>
          <a:off x="1421999" y="2702598"/>
          <a:ext cx="676549" cy="6765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4034-641B-4CCF-B119-18280D6DF3B7}">
      <dsp:nvSpPr>
        <dsp:cNvPr id="0" name=""/>
        <dsp:cNvSpPr/>
      </dsp:nvSpPr>
      <dsp:spPr>
        <a:xfrm>
          <a:off x="2266159" y="1161102"/>
          <a:ext cx="1932997" cy="1442941"/>
        </a:xfrm>
        <a:prstGeom prst="round2SameRect">
          <a:avLst>
            <a:gd name="adj1" fmla="val 8000"/>
            <a:gd name="adj2" fmla="val 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Studio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StudioX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Document Understanding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Automation Ops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Marketplace</a:t>
          </a:r>
        </a:p>
      </dsp:txBody>
      <dsp:txXfrm>
        <a:off x="2299969" y="1194912"/>
        <a:ext cx="1865377" cy="1409131"/>
      </dsp:txXfrm>
    </dsp:sp>
    <dsp:sp modelId="{981AEED7-C3CC-4B1D-AEE5-B98BBBC97D41}">
      <dsp:nvSpPr>
        <dsp:cNvPr id="0" name=""/>
        <dsp:cNvSpPr/>
      </dsp:nvSpPr>
      <dsp:spPr>
        <a:xfrm>
          <a:off x="2259394" y="2604043"/>
          <a:ext cx="1932997" cy="620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Build</a:t>
          </a:r>
        </a:p>
      </dsp:txBody>
      <dsp:txXfrm>
        <a:off x="2259394" y="2604043"/>
        <a:ext cx="1361265" cy="620464"/>
      </dsp:txXfrm>
    </dsp:sp>
    <dsp:sp modelId="{094DA2EA-C049-45A2-819A-DAC7A112CDDA}">
      <dsp:nvSpPr>
        <dsp:cNvPr id="0" name=""/>
        <dsp:cNvSpPr/>
      </dsp:nvSpPr>
      <dsp:spPr>
        <a:xfrm>
          <a:off x="3682106" y="2702598"/>
          <a:ext cx="676549" cy="67654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51FC2-AAF7-460B-BE91-82848CB502AB}">
      <dsp:nvSpPr>
        <dsp:cNvPr id="0" name=""/>
        <dsp:cNvSpPr/>
      </dsp:nvSpPr>
      <dsp:spPr>
        <a:xfrm>
          <a:off x="4526266" y="1161102"/>
          <a:ext cx="1932997" cy="1442941"/>
        </a:xfrm>
        <a:prstGeom prst="round2SameRect">
          <a:avLst>
            <a:gd name="adj1" fmla="val 8000"/>
            <a:gd name="adj2" fmla="val 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Orchestrator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AI Center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Test Suite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Data Services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Insights</a:t>
          </a:r>
        </a:p>
      </dsp:txBody>
      <dsp:txXfrm>
        <a:off x="4560076" y="1194912"/>
        <a:ext cx="1865377" cy="1409131"/>
      </dsp:txXfrm>
    </dsp:sp>
    <dsp:sp modelId="{728690BE-9CCA-4443-801F-61E46EA6345C}">
      <dsp:nvSpPr>
        <dsp:cNvPr id="0" name=""/>
        <dsp:cNvSpPr/>
      </dsp:nvSpPr>
      <dsp:spPr>
        <a:xfrm>
          <a:off x="4519500" y="2604043"/>
          <a:ext cx="1932997" cy="620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Manage</a:t>
          </a:r>
        </a:p>
      </dsp:txBody>
      <dsp:txXfrm>
        <a:off x="4519500" y="2604043"/>
        <a:ext cx="1361265" cy="620464"/>
      </dsp:txXfrm>
    </dsp:sp>
    <dsp:sp modelId="{16E5041D-6418-47EF-8573-A3433F96B06E}">
      <dsp:nvSpPr>
        <dsp:cNvPr id="0" name=""/>
        <dsp:cNvSpPr/>
      </dsp:nvSpPr>
      <dsp:spPr>
        <a:xfrm>
          <a:off x="5942213" y="2702598"/>
          <a:ext cx="676549" cy="6765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2CF7B-ACFA-4C42-B1CB-2DA12CC074CA}">
      <dsp:nvSpPr>
        <dsp:cNvPr id="0" name=""/>
        <dsp:cNvSpPr/>
      </dsp:nvSpPr>
      <dsp:spPr>
        <a:xfrm>
          <a:off x="6786373" y="1161102"/>
          <a:ext cx="1932997" cy="1442941"/>
        </a:xfrm>
        <a:prstGeom prst="round2SameRect">
          <a:avLst>
            <a:gd name="adj1" fmla="val 8000"/>
            <a:gd name="adj2" fmla="val 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Robot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Attended Robots</a:t>
          </a:r>
        </a:p>
      </dsp:txBody>
      <dsp:txXfrm>
        <a:off x="6820183" y="1194912"/>
        <a:ext cx="1865377" cy="1409131"/>
      </dsp:txXfrm>
    </dsp:sp>
    <dsp:sp modelId="{BC76AF94-A0FB-42F3-B043-7374803B52EF}">
      <dsp:nvSpPr>
        <dsp:cNvPr id="0" name=""/>
        <dsp:cNvSpPr/>
      </dsp:nvSpPr>
      <dsp:spPr>
        <a:xfrm>
          <a:off x="6786373" y="2604043"/>
          <a:ext cx="1932997" cy="620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Run</a:t>
          </a:r>
        </a:p>
      </dsp:txBody>
      <dsp:txXfrm>
        <a:off x="6786373" y="2604043"/>
        <a:ext cx="1361265" cy="620464"/>
      </dsp:txXfrm>
    </dsp:sp>
    <dsp:sp modelId="{E4AF260C-0227-4FBB-8A6A-5E7405DAEF57}">
      <dsp:nvSpPr>
        <dsp:cNvPr id="0" name=""/>
        <dsp:cNvSpPr/>
      </dsp:nvSpPr>
      <dsp:spPr>
        <a:xfrm>
          <a:off x="8202320" y="2702598"/>
          <a:ext cx="676549" cy="67654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108D2-09B2-48DD-B8AB-DE56CE700173}">
      <dsp:nvSpPr>
        <dsp:cNvPr id="0" name=""/>
        <dsp:cNvSpPr/>
      </dsp:nvSpPr>
      <dsp:spPr>
        <a:xfrm>
          <a:off x="9046480" y="1161102"/>
          <a:ext cx="1932997" cy="1442941"/>
        </a:xfrm>
        <a:prstGeom prst="round2SameRect">
          <a:avLst>
            <a:gd name="adj1" fmla="val 8000"/>
            <a:gd name="adj2" fmla="val 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Apps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Assistant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Action Center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Chatbots</a:t>
          </a:r>
        </a:p>
      </dsp:txBody>
      <dsp:txXfrm>
        <a:off x="9080290" y="1194912"/>
        <a:ext cx="1865377" cy="1409131"/>
      </dsp:txXfrm>
    </dsp:sp>
    <dsp:sp modelId="{602C552F-4DF2-4225-8C96-7E8134133785}">
      <dsp:nvSpPr>
        <dsp:cNvPr id="0" name=""/>
        <dsp:cNvSpPr/>
      </dsp:nvSpPr>
      <dsp:spPr>
        <a:xfrm>
          <a:off x="9046480" y="2604043"/>
          <a:ext cx="1932997" cy="620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Engage</a:t>
          </a:r>
        </a:p>
      </dsp:txBody>
      <dsp:txXfrm>
        <a:off x="9046480" y="2604043"/>
        <a:ext cx="1361265" cy="620464"/>
      </dsp:txXfrm>
    </dsp:sp>
    <dsp:sp modelId="{F4BB4E01-4D4F-4C99-880F-1581DF864BFA}">
      <dsp:nvSpPr>
        <dsp:cNvPr id="0" name=""/>
        <dsp:cNvSpPr/>
      </dsp:nvSpPr>
      <dsp:spPr>
        <a:xfrm>
          <a:off x="10462427" y="2702598"/>
          <a:ext cx="676549" cy="67654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06C6-84B4-4060-AF30-3CDBE97CE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86215-3FCB-418B-BF4C-904172F56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C5FFC-2AD9-45E8-8F60-2151A68F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25A6-F152-49A3-A211-806DA7CE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9D58-F43C-4A2E-B636-69A95C9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105-2D74-4DD9-8B3A-EE3D984F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E8A2C-2122-4029-805A-256B3788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FD4F-A25E-4AB0-B0ED-6A5F1AE9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A53C-E7CC-417D-BDD2-C344EEC0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BF8D-88EF-470B-9FE5-373A9E5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2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6E5BC-7085-43EF-B50E-2BE343A4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1566-71D7-42B0-ADDC-F88723582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8894-1BD5-4948-9A96-6D989B80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0C29-541B-4CA4-A829-DBA6885D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3314-9A15-45B3-9CF8-7D454015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0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208" y="365124"/>
            <a:ext cx="11145734" cy="4865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08" y="1636489"/>
            <a:ext cx="5418265" cy="454047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chemeClr val="tx1"/>
                </a:solidFill>
              </a:defRPr>
            </a:lvl1pPr>
            <a:lvl2pPr marL="630238" indent="-222250">
              <a:tabLst/>
              <a:defRPr lang="en-US" b="0" i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2pPr>
            <a:lvl3pPr marL="976313" indent="-231775">
              <a:tabLst/>
              <a:defRPr lang="en-US" b="0" i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3pPr>
            <a:lvl4pPr marL="1322388" indent="-230188">
              <a:tabLst/>
              <a:defRPr lang="en-US" b="0" i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9978" y="1636489"/>
            <a:ext cx="5527964" cy="454047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0" i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  <a:lvl2pPr marL="630238" indent="-222250">
              <a:tabLst/>
              <a:defRPr lang="en-US" b="0" i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2pPr>
            <a:lvl3pPr marL="976313" indent="-231775">
              <a:tabLst/>
              <a:defRPr lang="en-US" b="0" i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3pPr>
            <a:lvl4pPr>
              <a:defRPr b="0" i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4FFC45-A0F6-D748-A228-E711ABE1E97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42208" y="840961"/>
            <a:ext cx="11145734" cy="79552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b="0" i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3pPr>
            <a:lvl4pPr marL="1544638" indent="-338138">
              <a:tabLst/>
              <a:defRPr lang="en-US" b="0" i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4pPr>
          </a:lstStyle>
          <a:p>
            <a:pPr lvl="0"/>
            <a:r>
              <a:rPr lang="en-US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04498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05C6-0760-44CD-93C8-260CE103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390D-6053-4DB4-9D74-F9372B56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1A8C-BA7D-4C00-AEC6-D0D80DE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5986-AE31-4390-BF0D-57BE4AE0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63F5-C9ED-475B-A383-A1D1B889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0CD7-862C-49FC-A8CF-B3049E8E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FC31-C186-4111-B8BD-1758FEA2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5E67-90EA-4417-82E7-02255D0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3530B-849D-4218-9032-40E642DF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8FC4-814F-4C22-A5FB-815277C6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1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7C30-76E6-432A-8BC1-617892A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9A84-04BF-4B10-BC5E-B1F1A4FD2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F32A8-A390-454E-9110-698A1D84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674A-5F5F-4F7A-B3B8-7D9E699C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9E31-8621-47A7-B0F6-FCED471A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C4B7-BA4B-4174-8B8A-59757B3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9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F3E-F035-41A6-8FFE-9C3A2576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29A0-995E-4D68-B3A4-9719199FD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21B38-2692-49F9-8AD4-D1708848C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D0B38-C65E-48B4-B3B3-A3C68A6B3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9FE06-0732-4626-A2F0-99F062B64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743B9-71E2-49E7-85E0-B9DBA6BB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19169-6401-45A7-9563-A388B94F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B52A8-C8BE-46EB-AE22-7F071859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6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B351-C61E-44FF-A6B6-5C615F9B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965AD-ED15-4017-8DDA-14ABC5BE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3BC5E-FFA0-411E-92F6-7E127FC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5313E-98E2-4FE3-BBE7-8E2D3CBB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1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A78E-4348-46BA-8E9D-8083562B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07CD-4EF0-479F-84D4-05BBF47B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DC55B-A265-4FA8-92BA-16B2184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1D61-7FB8-4706-B4CE-CD31D0C8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4CA6-3BD2-4E75-BCA0-ECA7EEF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38889-C4A3-457A-A768-683322713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F3FCA-6AC8-4054-B830-25542BC4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0D9F9-8B65-4A1C-990D-154AF847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15192-0BBD-45C8-9E58-39CA8302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90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B649-0A76-4D8D-8B8E-96474FD7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46049-6151-4802-8DEF-504F95E24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E38F-926D-41F8-8916-48A224E3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8AF9-F5EB-4643-9FB4-EB38F03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17F3-7D57-404A-88E7-23C9501C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A04C8-2C09-430F-86CC-391899D0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6E3E1-CF9E-4139-A2CD-C0871DF9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4E93-AA40-4205-BC3C-825ED7FD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189B-F02B-4315-8F82-626497F90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55E7-9F0B-4434-BBBF-63376C28A2E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06CF-171E-4FB8-8A02-880EBF09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22CDF-6CF5-457C-B0A5-E9E03034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312F-CB19-4EA9-A042-298C6808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3" Type="http://schemas.openxmlformats.org/officeDocument/2006/relationships/image" Target="../media/image2.png"/><Relationship Id="rId7" Type="http://schemas.openxmlformats.org/officeDocument/2006/relationships/image" Target="../media/image75.svg"/><Relationship Id="rId12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5" Type="http://schemas.openxmlformats.org/officeDocument/2006/relationships/image" Target="../media/image73.sv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.png"/><Relationship Id="rId7" Type="http://schemas.openxmlformats.org/officeDocument/2006/relationships/image" Target="../media/image8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11" Type="http://schemas.openxmlformats.org/officeDocument/2006/relationships/image" Target="../media/image89.svg"/><Relationship Id="rId5" Type="http://schemas.openxmlformats.org/officeDocument/2006/relationships/image" Target="../media/image83.sv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5" Type="http://schemas.openxmlformats.org/officeDocument/2006/relationships/image" Target="../media/image45.svg"/><Relationship Id="rId2" Type="http://schemas.openxmlformats.org/officeDocument/2006/relationships/image" Target="../media/image9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24" Type="http://schemas.openxmlformats.org/officeDocument/2006/relationships/image" Target="../media/image44.pn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23" Type="http://schemas.openxmlformats.org/officeDocument/2006/relationships/image" Target="../media/image43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sv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3" Type="http://schemas.openxmlformats.org/officeDocument/2006/relationships/image" Target="../media/image2.pn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D9CB9A-AA6E-40C4-8EC4-FB31FB8BE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977" r="7842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CA646-04B4-48DD-8D82-7BAC7DA5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Franklin Gothic Book" panose="020B0503020102020204" pitchFamily="34" charset="0"/>
              </a:rPr>
              <a:t>UiPath AI Center</a:t>
            </a:r>
            <a:endParaRPr lang="en-IN" sz="4800"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AE93A-AF3A-4585-93EC-06A49DFDF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>
                <a:latin typeface="Franklin Gothic Book" panose="020B0503020102020204" pitchFamily="34" charset="0"/>
              </a:rPr>
              <a:t>By Nisarg Kadam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>
                <a:latin typeface="Franklin Gothic Book" panose="020B0503020102020204" pitchFamily="34" charset="0"/>
              </a:rPr>
              <a:t>UiPath MVP | Senior Consultant WonderBotz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400">
                <a:latin typeface="Franklin Gothic Book" panose="020B0503020102020204" pitchFamily="34" charset="0"/>
              </a:rPr>
              <a:t>7</a:t>
            </a:r>
            <a:r>
              <a:rPr lang="en-US" sz="1400" baseline="30000">
                <a:latin typeface="Franklin Gothic Book" panose="020B0503020102020204" pitchFamily="34" charset="0"/>
              </a:rPr>
              <a:t>th</a:t>
            </a:r>
            <a:r>
              <a:rPr lang="en-US" sz="1400">
                <a:latin typeface="Franklin Gothic Book" panose="020B0503020102020204" pitchFamily="34" charset="0"/>
              </a:rPr>
              <a:t> June 2021</a:t>
            </a:r>
            <a:endParaRPr lang="en-IN" sz="1400">
              <a:latin typeface="Franklin Gothic Book" panose="020B05030201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99571AF-A472-4CD0-808C-1AC66283B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464726"/>
            <a:ext cx="2399694" cy="281163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4181558-8AFE-4A25-841F-47C3A1D50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37" y="6434851"/>
            <a:ext cx="961080" cy="3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8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9803C1C7-D769-48F4-82CD-95D78682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3" y="218807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Center: </a:t>
            </a:r>
            <a:r>
              <a:rPr lang="en-US" sz="490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Manage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9E9457-3795-423D-B42D-773ADA6138BE}"/>
              </a:ext>
            </a:extLst>
          </p:cNvPr>
          <p:cNvCxnSpPr/>
          <p:nvPr/>
        </p:nvCxnSpPr>
        <p:spPr>
          <a:xfrm>
            <a:off x="4788254" y="1487785"/>
            <a:ext cx="0" cy="3930191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331F18F5-268F-41BE-B240-5295937886BF}"/>
              </a:ext>
            </a:extLst>
          </p:cNvPr>
          <p:cNvSpPr txBox="1">
            <a:spLocks/>
          </p:cNvSpPr>
          <p:nvPr/>
        </p:nvSpPr>
        <p:spPr>
          <a:xfrm>
            <a:off x="6718660" y="1337350"/>
            <a:ext cx="3924227" cy="5417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50"/>
              <a:t>End-to-end visibility </a:t>
            </a:r>
            <a:r>
              <a:rPr lang="en-US" sz="1950" b="0"/>
              <a:t>across your teams – </a:t>
            </a:r>
            <a:r>
              <a:rPr lang="en-US" sz="1950" u="sng"/>
              <a:t>RPA developers, data scientists, executives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97F53563-FCD7-40A5-98A3-38EFD91B1E3B}"/>
              </a:ext>
            </a:extLst>
          </p:cNvPr>
          <p:cNvSpPr txBox="1">
            <a:spLocks/>
          </p:cNvSpPr>
          <p:nvPr/>
        </p:nvSpPr>
        <p:spPr>
          <a:xfrm>
            <a:off x="6718659" y="2648975"/>
            <a:ext cx="4034753" cy="54176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/>
              <a:t>Version control and ability to revert to a previous version 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18B6CDFF-77EF-4842-A2D5-4836CEDD631F}"/>
              </a:ext>
            </a:extLst>
          </p:cNvPr>
          <p:cNvSpPr txBox="1">
            <a:spLocks/>
          </p:cNvSpPr>
          <p:nvPr/>
        </p:nvSpPr>
        <p:spPr>
          <a:xfrm>
            <a:off x="6703678" y="3960600"/>
            <a:ext cx="4034752" cy="54176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50"/>
              <a:t>Monitor ML model consumption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34E4F6A-7969-4ACD-BFE1-FE528AE7ABEB}"/>
              </a:ext>
            </a:extLst>
          </p:cNvPr>
          <p:cNvSpPr txBox="1">
            <a:spLocks/>
          </p:cNvSpPr>
          <p:nvPr/>
        </p:nvSpPr>
        <p:spPr>
          <a:xfrm>
            <a:off x="875668" y="1554002"/>
            <a:ext cx="3915910" cy="2607260"/>
          </a:xfrm>
          <a:prstGeom prst="rect">
            <a:avLst/>
          </a:prstGeom>
        </p:spPr>
        <p:txBody>
          <a:bodyPr anchor="b" anchorCtr="0"/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r" defTabSz="4572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74625" indent="0" algn="r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998"/>
          </a:p>
          <a:p>
            <a:endParaRPr lang="en-US" sz="2398" b="1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6C15C7-801F-4F21-A180-93AACB2261C9}"/>
              </a:ext>
            </a:extLst>
          </p:cNvPr>
          <p:cNvSpPr/>
          <p:nvPr/>
        </p:nvSpPr>
        <p:spPr>
          <a:xfrm>
            <a:off x="5415652" y="1128452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51A893-9ADA-4B55-B2B2-BD8D6B367C6A}"/>
              </a:ext>
            </a:extLst>
          </p:cNvPr>
          <p:cNvSpPr/>
          <p:nvPr/>
        </p:nvSpPr>
        <p:spPr>
          <a:xfrm>
            <a:off x="5415652" y="2440077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AC9D27-F36F-4347-9230-80EC2E1589E9}"/>
              </a:ext>
            </a:extLst>
          </p:cNvPr>
          <p:cNvSpPr/>
          <p:nvPr/>
        </p:nvSpPr>
        <p:spPr>
          <a:xfrm>
            <a:off x="5415652" y="3751702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8C553-200F-44FD-88C6-F52681C6236F}"/>
              </a:ext>
            </a:extLst>
          </p:cNvPr>
          <p:cNvSpPr/>
          <p:nvPr/>
        </p:nvSpPr>
        <p:spPr>
          <a:xfrm>
            <a:off x="5413433" y="5063326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53F3F741-537F-4A18-9EB3-1B271FB365FB}"/>
              </a:ext>
            </a:extLst>
          </p:cNvPr>
          <p:cNvSpPr txBox="1">
            <a:spLocks/>
          </p:cNvSpPr>
          <p:nvPr/>
        </p:nvSpPr>
        <p:spPr>
          <a:xfrm>
            <a:off x="6718659" y="5272225"/>
            <a:ext cx="4225991" cy="54176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50"/>
              <a:t>​Satisfy governance and compliance requirements​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6B18C6F-3E50-4DA5-B019-4673FC2D0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18959" y="1330616"/>
            <a:ext cx="548497" cy="54849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4CBAD6D-2505-4748-95EE-7061DF2B9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18959" y="3931099"/>
            <a:ext cx="600765" cy="60076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9721193-7F98-4662-B3D1-B6C33F5D8C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47497" y="5294029"/>
            <a:ext cx="519958" cy="51995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D4BBB00-4D8C-44F1-9D96-330D15B8D5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601403" y="2620601"/>
            <a:ext cx="570136" cy="5701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FC80A87-0029-4A5F-9231-613D12E6A10E}"/>
              </a:ext>
            </a:extLst>
          </p:cNvPr>
          <p:cNvSpPr/>
          <p:nvPr/>
        </p:nvSpPr>
        <p:spPr>
          <a:xfrm>
            <a:off x="1087507" y="2561814"/>
            <a:ext cx="2683612" cy="1702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 algn="ctr"/>
            <a:r>
              <a:rPr lang="en-US" sz="1600">
                <a:solidFill>
                  <a:srgbClr val="FFFFFF"/>
                </a:solidFill>
                <a:cs typeface="Arial"/>
              </a:rPr>
              <a:t>How do I </a:t>
            </a:r>
          </a:p>
          <a:p>
            <a:pPr lvl="0" algn="ctr"/>
            <a:r>
              <a:rPr lang="en-US" sz="2800" b="1">
                <a:solidFill>
                  <a:srgbClr val="FFFFFF"/>
                </a:solidFill>
                <a:cs typeface="Arial"/>
              </a:rPr>
              <a:t>MANAGE</a:t>
            </a:r>
            <a:r>
              <a:rPr lang="en-US" sz="3600" b="1">
                <a:solidFill>
                  <a:srgbClr val="FFFFFF"/>
                </a:solidFill>
                <a:cs typeface="Arial"/>
              </a:rPr>
              <a:t> </a:t>
            </a:r>
          </a:p>
          <a:p>
            <a:pPr lvl="0" algn="ctr"/>
            <a:r>
              <a:rPr lang="en-US" sz="1600">
                <a:solidFill>
                  <a:srgbClr val="FFFFFF"/>
                </a:solidFill>
                <a:cs typeface="Arial"/>
              </a:rPr>
              <a:t>an ML model?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811CAE1-D031-4BAA-85F9-50FDCF27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01409" y="1643687"/>
            <a:ext cx="918127" cy="91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9803C1C7-D769-48F4-82CD-95D78682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3" y="218807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Center: </a:t>
            </a:r>
            <a:r>
              <a:rPr lang="en-US" sz="490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Improve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4092E5-B5CA-4369-88F4-57AFF64991AC}"/>
              </a:ext>
            </a:extLst>
          </p:cNvPr>
          <p:cNvCxnSpPr/>
          <p:nvPr/>
        </p:nvCxnSpPr>
        <p:spPr>
          <a:xfrm>
            <a:off x="4788254" y="1499830"/>
            <a:ext cx="0" cy="3930191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3EDE7B7A-012C-49F7-9B89-8370E6598A00}"/>
              </a:ext>
            </a:extLst>
          </p:cNvPr>
          <p:cNvSpPr txBox="1">
            <a:spLocks/>
          </p:cNvSpPr>
          <p:nvPr/>
        </p:nvSpPr>
        <p:spPr>
          <a:xfrm>
            <a:off x="6661888" y="1774946"/>
            <a:ext cx="3924227" cy="5417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/>
              <a:t>Human-in-the-loop </a:t>
            </a:r>
            <a:r>
              <a:rPr lang="en-US" sz="1999" b="0"/>
              <a:t>handles exceptions, validates data and routes them for model retraining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F51350E0-A9D4-4870-B6A5-DE1FBA336FA7}"/>
              </a:ext>
            </a:extLst>
          </p:cNvPr>
          <p:cNvSpPr txBox="1">
            <a:spLocks/>
          </p:cNvSpPr>
          <p:nvPr/>
        </p:nvSpPr>
        <p:spPr>
          <a:xfrm>
            <a:off x="6661887" y="3086571"/>
            <a:ext cx="4225991" cy="54176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/>
              <a:t>Constantly improve your models 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FBDC4899-B5F0-491E-B985-2EB21464C5F3}"/>
              </a:ext>
            </a:extLst>
          </p:cNvPr>
          <p:cNvSpPr txBox="1">
            <a:spLocks/>
          </p:cNvSpPr>
          <p:nvPr/>
        </p:nvSpPr>
        <p:spPr>
          <a:xfrm>
            <a:off x="6646906" y="4398196"/>
            <a:ext cx="4034752" cy="54176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/>
              <a:t>Produce more accurate results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960B98B-52A9-471C-BBFD-F571F051DADE}"/>
              </a:ext>
            </a:extLst>
          </p:cNvPr>
          <p:cNvSpPr txBox="1">
            <a:spLocks/>
          </p:cNvSpPr>
          <p:nvPr/>
        </p:nvSpPr>
        <p:spPr>
          <a:xfrm>
            <a:off x="875668" y="1566047"/>
            <a:ext cx="3915910" cy="2607260"/>
          </a:xfrm>
          <a:prstGeom prst="rect">
            <a:avLst/>
          </a:prstGeom>
        </p:spPr>
        <p:txBody>
          <a:bodyPr anchor="b" anchorCtr="0"/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r" defTabSz="4572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74625" indent="0" algn="r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998"/>
          </a:p>
          <a:p>
            <a:endParaRPr lang="en-US" sz="2398" b="1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05536B-9BE6-45D7-B8F0-637C87521BE6}"/>
              </a:ext>
            </a:extLst>
          </p:cNvPr>
          <p:cNvSpPr/>
          <p:nvPr/>
        </p:nvSpPr>
        <p:spPr>
          <a:xfrm>
            <a:off x="5358880" y="1566048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B20BA2-103C-408B-91F0-CC2727C0E144}"/>
              </a:ext>
            </a:extLst>
          </p:cNvPr>
          <p:cNvSpPr/>
          <p:nvPr/>
        </p:nvSpPr>
        <p:spPr>
          <a:xfrm>
            <a:off x="5358880" y="2877673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4F8F83-F095-4F56-9341-B8548BE3769F}"/>
              </a:ext>
            </a:extLst>
          </p:cNvPr>
          <p:cNvSpPr/>
          <p:nvPr/>
        </p:nvSpPr>
        <p:spPr>
          <a:xfrm>
            <a:off x="5358880" y="4189298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A77474A-A2EE-4518-9CA2-4FB0C7334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45769" y="1735372"/>
            <a:ext cx="581336" cy="58133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DABBF6D-1B42-457C-8777-0E08B14EB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465759" y="2986774"/>
            <a:ext cx="741356" cy="74135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A22E739-5071-4115-A903-9B3BE642C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553617" y="4398196"/>
            <a:ext cx="573488" cy="5734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1DCD7D-20CB-4951-8335-837448F3CE57}"/>
              </a:ext>
            </a:extLst>
          </p:cNvPr>
          <p:cNvSpPr/>
          <p:nvPr/>
        </p:nvSpPr>
        <p:spPr>
          <a:xfrm>
            <a:off x="1087507" y="2573859"/>
            <a:ext cx="2683612" cy="17025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 algn="ctr"/>
            <a:r>
              <a:rPr lang="en-US" sz="1600">
                <a:solidFill>
                  <a:srgbClr val="FFFFFF"/>
                </a:solidFill>
                <a:cs typeface="Arial"/>
              </a:rPr>
              <a:t>How do I </a:t>
            </a:r>
          </a:p>
          <a:p>
            <a:pPr lvl="0" algn="ctr"/>
            <a:r>
              <a:rPr lang="en-US" sz="2800" b="1">
                <a:solidFill>
                  <a:srgbClr val="FFFFFF"/>
                </a:solidFill>
                <a:cs typeface="Arial"/>
              </a:rPr>
              <a:t>IMPROVE</a:t>
            </a:r>
            <a:r>
              <a:rPr lang="en-US" sz="3600" b="1">
                <a:solidFill>
                  <a:srgbClr val="FFFFFF"/>
                </a:solidFill>
                <a:cs typeface="Arial"/>
              </a:rPr>
              <a:t> </a:t>
            </a:r>
          </a:p>
          <a:p>
            <a:pPr lvl="0" algn="ctr"/>
            <a:r>
              <a:rPr lang="en-US" sz="1600">
                <a:solidFill>
                  <a:srgbClr val="FFFFFF"/>
                </a:solidFill>
                <a:cs typeface="Arial"/>
              </a:rPr>
              <a:t>an ML model?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E8230AC-94AB-4E4D-A834-99FAA4A9F6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21297" y="1662998"/>
            <a:ext cx="951074" cy="9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6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9803C1C7-D769-48F4-82CD-95D78682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3" y="218807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YouTube: AI Center Series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E0DB644-EF1D-4F43-BBC8-EC8E70C1D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7" y="1598948"/>
            <a:ext cx="10004393" cy="45957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247E9C-73A0-48E3-8035-E0C6556D5CD1}"/>
              </a:ext>
            </a:extLst>
          </p:cNvPr>
          <p:cNvSpPr txBox="1">
            <a:spLocks/>
          </p:cNvSpPr>
          <p:nvPr/>
        </p:nvSpPr>
        <p:spPr>
          <a:xfrm>
            <a:off x="523133" y="861088"/>
            <a:ext cx="11145734" cy="486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002060"/>
                </a:solidFill>
                <a:latin typeface="Franklin Gothic Book" panose="020B0503020102020204" pitchFamily="34" charset="-128"/>
              </a:rPr>
              <a:t>https://www.youtube.com/c/nisargkadam</a:t>
            </a:r>
            <a:endParaRPr lang="en-IN" sz="4000" dirty="0">
              <a:solidFill>
                <a:srgbClr val="002060"/>
              </a:solidFill>
              <a:latin typeface="Franklin Gothic Book" panose="020B05030201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459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545B-5B1E-462F-8BD4-D274991B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208" y="1419672"/>
            <a:ext cx="5418265" cy="454047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Now Automation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enable AI Center?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AI Center?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document extractor using ML?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 Channel Chatbot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QNA Machine Learning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Automation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stroke prediction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994EE-E373-4A9A-95C1-8025F49F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9672"/>
            <a:ext cx="5527964" cy="454047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people in supermarket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upload custom ML model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feedback automation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tour guider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prediction using TPOT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sentiments from airline review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using ML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BE03FDA-B20C-4457-A9BB-1E4A79C8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0D31E16-B883-435F-BF46-FDCAAA2A9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B58C184-3E63-46B7-8CAD-AF54D409592B}"/>
              </a:ext>
            </a:extLst>
          </p:cNvPr>
          <p:cNvSpPr txBox="1">
            <a:spLocks/>
          </p:cNvSpPr>
          <p:nvPr/>
        </p:nvSpPr>
        <p:spPr>
          <a:xfrm>
            <a:off x="523133" y="194514"/>
            <a:ext cx="11145734" cy="486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YouTube: AI Center Series</a:t>
            </a:r>
            <a:endParaRPr lang="en-IN" sz="490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11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F99F68-9B8F-4035-8433-81EA15103664}"/>
              </a:ext>
            </a:extLst>
          </p:cNvPr>
          <p:cNvSpPr/>
          <p:nvPr/>
        </p:nvSpPr>
        <p:spPr>
          <a:xfrm>
            <a:off x="1538085" y="2228671"/>
            <a:ext cx="911582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559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F99F68-9B8F-4035-8433-81EA15103664}"/>
              </a:ext>
            </a:extLst>
          </p:cNvPr>
          <p:cNvSpPr/>
          <p:nvPr/>
        </p:nvSpPr>
        <p:spPr>
          <a:xfrm>
            <a:off x="1676489" y="2228671"/>
            <a:ext cx="9044977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059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5D3-066C-4F9F-B78A-596FBCD9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UiPath Fully Automated Enterprise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354B9D2-E5ED-4AF3-BC53-549485F237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2068483"/>
              </p:ext>
            </p:extLst>
          </p:nvPr>
        </p:nvGraphicFramePr>
        <p:xfrm>
          <a:off x="442913" y="1636713"/>
          <a:ext cx="11145029" cy="454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F1D16D71-BB8C-4F2F-B15C-A944F2B0FCB4}"/>
              </a:ext>
            </a:extLst>
          </p:cNvPr>
          <p:cNvSpPr/>
          <p:nvPr/>
        </p:nvSpPr>
        <p:spPr>
          <a:xfrm rot="3389366">
            <a:off x="5483257" y="1944786"/>
            <a:ext cx="1225484" cy="5844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C1A73A-0AC0-4852-AB14-68AC2D0149FE}"/>
              </a:ext>
            </a:extLst>
          </p:cNvPr>
          <p:cNvSpPr txBox="1">
            <a:spLocks/>
          </p:cNvSpPr>
          <p:nvPr/>
        </p:nvSpPr>
        <p:spPr>
          <a:xfrm>
            <a:off x="3676426" y="1743958"/>
            <a:ext cx="2149339" cy="330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3300"/>
                </a:solidFill>
                <a:latin typeface="Franklin Gothic Book" panose="020B0503020102020204" pitchFamily="34" charset="0"/>
              </a:rPr>
              <a:t>UiPath AI Center</a:t>
            </a:r>
            <a:endParaRPr lang="en-IN" sz="1800" dirty="0">
              <a:solidFill>
                <a:srgbClr val="FF330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0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99FBD0-09A3-49CD-8520-01E0C9A1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84" y="292078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Center: AI+RPA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5C536F-2379-4643-B689-A296B4F9FF8F}"/>
              </a:ext>
            </a:extLst>
          </p:cNvPr>
          <p:cNvSpPr txBox="1">
            <a:spLocks/>
          </p:cNvSpPr>
          <p:nvPr/>
        </p:nvSpPr>
        <p:spPr>
          <a:xfrm>
            <a:off x="1054252" y="365124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E6BE80-C912-412E-BA97-B01D18A5F47C}"/>
              </a:ext>
            </a:extLst>
          </p:cNvPr>
          <p:cNvGrpSpPr/>
          <p:nvPr/>
        </p:nvGrpSpPr>
        <p:grpSpPr>
          <a:xfrm>
            <a:off x="1607980" y="1238970"/>
            <a:ext cx="9186851" cy="4975603"/>
            <a:chOff x="2239184" y="1165293"/>
            <a:chExt cx="9186851" cy="497560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0053C1-2714-4D39-85CF-914261835EB9}"/>
                </a:ext>
              </a:extLst>
            </p:cNvPr>
            <p:cNvSpPr/>
            <p:nvPr/>
          </p:nvSpPr>
          <p:spPr>
            <a:xfrm>
              <a:off x="6199010" y="1713756"/>
              <a:ext cx="3169596" cy="316959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LID4096" sz="1400" b="0" i="0" err="1"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BCF676-FFB2-4D7F-860D-A2EA63534B80}"/>
                </a:ext>
              </a:extLst>
            </p:cNvPr>
            <p:cNvSpPr txBox="1"/>
            <p:nvPr/>
          </p:nvSpPr>
          <p:spPr>
            <a:xfrm>
              <a:off x="2840509" y="1165293"/>
              <a:ext cx="8585526" cy="55035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RPA doesn’t learn on its own. It needs AI for its </a:t>
              </a:r>
              <a:r>
                <a:rPr lang="en-US" sz="2000" b="1" dirty="0">
                  <a:latin typeface="Arial"/>
                  <a:cs typeface="Arial"/>
                </a:rPr>
                <a:t>robots</a:t>
              </a:r>
              <a:r>
                <a:rPr lang="en-US" sz="2000" dirty="0">
                  <a:latin typeface="Arial"/>
                  <a:cs typeface="Arial"/>
                </a:rPr>
                <a:t> to </a:t>
              </a:r>
              <a:r>
                <a:rPr lang="en-US" sz="2000" b="1" dirty="0">
                  <a:latin typeface="Arial"/>
                  <a:cs typeface="Arial"/>
                </a:rPr>
                <a:t>learn new skills</a:t>
              </a:r>
              <a:r>
                <a:rPr lang="en-US" sz="2000" dirty="0"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C5D60-4B9C-4C63-8EF3-069A37E539CF}"/>
                </a:ext>
              </a:extLst>
            </p:cNvPr>
            <p:cNvSpPr txBox="1"/>
            <p:nvPr/>
          </p:nvSpPr>
          <p:spPr>
            <a:xfrm>
              <a:off x="7854740" y="2874083"/>
              <a:ext cx="642536" cy="485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4800" b="1">
                  <a:solidFill>
                    <a:schemeClr val="bg1"/>
                  </a:solidFill>
                  <a:latin typeface="Arial"/>
                  <a:cs typeface="Arial"/>
                </a:rPr>
                <a:t>AI</a:t>
              </a:r>
              <a:endParaRPr lang="LID4096" sz="1400" b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FBE44B-AE77-4B6F-8B87-7FD7FE6D319B}"/>
                </a:ext>
              </a:extLst>
            </p:cNvPr>
            <p:cNvSpPr/>
            <p:nvPr/>
          </p:nvSpPr>
          <p:spPr>
            <a:xfrm>
              <a:off x="3963676" y="1713756"/>
              <a:ext cx="3169596" cy="316959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LID4096" sz="1400" b="0" i="0" err="1">
                <a:latin typeface="Arial"/>
                <a:cs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4DD8F3-599B-4E11-966F-3DE273278B79}"/>
                </a:ext>
              </a:extLst>
            </p:cNvPr>
            <p:cNvSpPr txBox="1"/>
            <p:nvPr/>
          </p:nvSpPr>
          <p:spPr>
            <a:xfrm>
              <a:off x="4492151" y="2925964"/>
              <a:ext cx="1319974" cy="485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4800" b="1">
                  <a:solidFill>
                    <a:schemeClr val="bg1"/>
                  </a:solidFill>
                  <a:latin typeface="Arial"/>
                  <a:cs typeface="Arial"/>
                </a:rPr>
                <a:t>RPA</a:t>
              </a:r>
              <a:endParaRPr lang="LID4096" sz="1400" b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FEEA4-6CA5-4351-98C1-1F504A53EAE6}"/>
                </a:ext>
              </a:extLst>
            </p:cNvPr>
            <p:cNvSpPr txBox="1"/>
            <p:nvPr/>
          </p:nvSpPr>
          <p:spPr>
            <a:xfrm>
              <a:off x="2239184" y="5440726"/>
              <a:ext cx="9061685" cy="70017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2000" dirty="0">
                  <a:cs typeface="Arial"/>
                </a:rPr>
                <a:t>The potential of RPA is vast, and when paired with AI it is </a:t>
              </a:r>
              <a:r>
                <a:rPr lang="en-US" sz="2000" b="1" dirty="0">
                  <a:cs typeface="Arial"/>
                </a:rPr>
                <a:t>almost limitless</a:t>
              </a:r>
              <a:r>
                <a:rPr lang="en-US" sz="2000" dirty="0">
                  <a:cs typeface="Arial"/>
                </a:rPr>
                <a:t>.</a:t>
              </a:r>
              <a:endParaRPr lang="en-US" sz="2000" dirty="0">
                <a:latin typeface="Arial"/>
                <a:cs typeface="Arial"/>
              </a:endParaRPr>
            </a:p>
            <a:p>
              <a:pPr algn="ctr"/>
              <a:r>
                <a:rPr lang="en-US" sz="2000" b="1" dirty="0">
                  <a:latin typeface="Arial"/>
                  <a:cs typeface="Arial"/>
                </a:rPr>
                <a:t>Scale the impact of your automations</a:t>
              </a:r>
              <a:r>
                <a:rPr lang="en-US" sz="2000" dirty="0">
                  <a:latin typeface="Arial"/>
                  <a:cs typeface="Arial"/>
                </a:rPr>
                <a:t> with AI-enhanced robots. </a:t>
              </a:r>
              <a:endParaRPr lang="LID4096" sz="2000" dirty="0">
                <a:latin typeface="Arial"/>
                <a:cs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CAA00B-57CA-49DA-A629-CCA6150CE386}"/>
                </a:ext>
              </a:extLst>
            </p:cNvPr>
            <p:cNvSpPr/>
            <p:nvPr/>
          </p:nvSpPr>
          <p:spPr>
            <a:xfrm>
              <a:off x="6382655" y="3022943"/>
              <a:ext cx="550351" cy="5503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LID4096" sz="1400" b="0" i="0" err="1">
                <a:latin typeface="Arial"/>
                <a:cs typeface="Arial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A4CF14A-3325-4357-B694-3F16B4E7F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830" y="3715968"/>
              <a:ext cx="0" cy="150373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7A962B-03A3-4F50-A641-77FA5F3AEB78}"/>
              </a:ext>
            </a:extLst>
          </p:cNvPr>
          <p:cNvCxnSpPr>
            <a:cxnSpLocks/>
          </p:cNvCxnSpPr>
          <p:nvPr/>
        </p:nvCxnSpPr>
        <p:spPr>
          <a:xfrm>
            <a:off x="2920662" y="3407427"/>
            <a:ext cx="863956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4D76C2-9E4B-4C88-8DC7-32B5817A9EAA}"/>
              </a:ext>
            </a:extLst>
          </p:cNvPr>
          <p:cNvCxnSpPr>
            <a:cxnSpLocks/>
          </p:cNvCxnSpPr>
          <p:nvPr/>
        </p:nvCxnSpPr>
        <p:spPr>
          <a:xfrm flipH="1">
            <a:off x="8208715" y="3407427"/>
            <a:ext cx="1057374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BC66B8-8A8A-44D0-98BE-3ECEFF59F3DC}"/>
              </a:ext>
            </a:extLst>
          </p:cNvPr>
          <p:cNvSpPr txBox="1"/>
          <p:nvPr/>
        </p:nvSpPr>
        <p:spPr>
          <a:xfrm>
            <a:off x="867303" y="2973212"/>
            <a:ext cx="2053359" cy="7001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cs typeface="Arial"/>
              </a:rPr>
              <a:t>Collects data </a:t>
            </a:r>
            <a:r>
              <a:rPr lang="en-US" sz="1600" dirty="0">
                <a:cs typeface="Arial"/>
              </a:rPr>
              <a:t>from any disparate source and </a:t>
            </a:r>
            <a:r>
              <a:rPr lang="en-US" sz="1600" b="1" dirty="0">
                <a:cs typeface="Arial"/>
              </a:rPr>
              <a:t>processes it</a:t>
            </a:r>
            <a:r>
              <a:rPr lang="en-US" sz="1600" dirty="0">
                <a:cs typeface="Arial"/>
              </a:rPr>
              <a:t>, but can only </a:t>
            </a:r>
            <a:r>
              <a:rPr lang="en-US" sz="1600" b="1" dirty="0">
                <a:cs typeface="Arial"/>
              </a:rPr>
              <a:t>automate simple tasks</a:t>
            </a:r>
            <a:endParaRPr lang="LID4096" sz="1600" b="1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385308-B2BE-44B2-B1AA-6EF945C4D9E3}"/>
              </a:ext>
            </a:extLst>
          </p:cNvPr>
          <p:cNvSpPr txBox="1"/>
          <p:nvPr/>
        </p:nvSpPr>
        <p:spPr>
          <a:xfrm>
            <a:off x="9209050" y="2946801"/>
            <a:ext cx="2095184" cy="7001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dirty="0">
                <a:cs typeface="Arial"/>
              </a:rPr>
              <a:t>Finds </a:t>
            </a:r>
            <a:r>
              <a:rPr lang="en-US" sz="1600" b="1" dirty="0">
                <a:cs typeface="Arial"/>
              </a:rPr>
              <a:t>patterns and insights </a:t>
            </a:r>
            <a:r>
              <a:rPr lang="en-US" sz="1600" dirty="0">
                <a:cs typeface="Arial"/>
              </a:rPr>
              <a:t>to make </a:t>
            </a:r>
            <a:r>
              <a:rPr lang="en-US" sz="1600" b="1" dirty="0">
                <a:cs typeface="Arial"/>
              </a:rPr>
              <a:t>complex decisions</a:t>
            </a:r>
            <a:r>
              <a:rPr lang="en-US" sz="1600" dirty="0">
                <a:cs typeface="Arial"/>
              </a:rPr>
              <a:t>, but </a:t>
            </a:r>
            <a:r>
              <a:rPr lang="en-US" sz="1600" b="1" dirty="0">
                <a:cs typeface="Arial"/>
              </a:rPr>
              <a:t>needs processed data</a:t>
            </a:r>
            <a:r>
              <a:rPr lang="en-US" sz="1600" dirty="0">
                <a:cs typeface="Arial"/>
              </a:rPr>
              <a:t> from disparate sources</a:t>
            </a:r>
            <a:endParaRPr lang="LID4096" sz="1600" dirty="0">
              <a:latin typeface="Arial"/>
              <a:cs typeface="Arial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19F6D2-F54B-419B-A2FD-46AE1524EDCE}"/>
              </a:ext>
            </a:extLst>
          </p:cNvPr>
          <p:cNvCxnSpPr>
            <a:cxnSpLocks/>
          </p:cNvCxnSpPr>
          <p:nvPr/>
        </p:nvCxnSpPr>
        <p:spPr>
          <a:xfrm flipV="1">
            <a:off x="1193338" y="1027853"/>
            <a:ext cx="9805324" cy="29272"/>
          </a:xfrm>
          <a:prstGeom prst="line">
            <a:avLst/>
          </a:prstGeom>
          <a:noFill/>
          <a:ln w="76200" cap="flat" cmpd="sng" algn="ctr">
            <a:solidFill>
              <a:schemeClr val="bg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2708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3" name="Title 1">
            <a:extLst>
              <a:ext uri="{FF2B5EF4-FFF2-40B4-BE49-F238E27FC236}">
                <a16:creationId xmlns:a16="http://schemas.microsoft.com/office/drawing/2014/main" id="{186B8606-B7DA-4FBB-A770-18493000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3" y="218807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Center: Functionality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cxnSp>
        <p:nvCxnSpPr>
          <p:cNvPr id="95" name="Straight Connector 125">
            <a:extLst>
              <a:ext uri="{FF2B5EF4-FFF2-40B4-BE49-F238E27FC236}">
                <a16:creationId xmlns:a16="http://schemas.microsoft.com/office/drawing/2014/main" id="{6CA24073-FBD7-481F-9F66-D0F28E6F93CE}"/>
              </a:ext>
            </a:extLst>
          </p:cNvPr>
          <p:cNvCxnSpPr>
            <a:cxnSpLocks/>
          </p:cNvCxnSpPr>
          <p:nvPr/>
        </p:nvCxnSpPr>
        <p:spPr>
          <a:xfrm flipV="1">
            <a:off x="5448231" y="3213211"/>
            <a:ext cx="2143363" cy="3048"/>
          </a:xfrm>
          <a:prstGeom prst="straightConnector1">
            <a:avLst/>
          </a:prstGeom>
          <a:ln w="25400" cap="rnd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AEDC5BD-5A00-4A71-A14C-0B55E8666BE6}"/>
              </a:ext>
            </a:extLst>
          </p:cNvPr>
          <p:cNvSpPr/>
          <p:nvPr/>
        </p:nvSpPr>
        <p:spPr>
          <a:xfrm>
            <a:off x="5873242" y="2760803"/>
            <a:ext cx="877278" cy="87727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LID4096" sz="1400" b="0" i="0" err="1">
              <a:latin typeface="Arial"/>
              <a:cs typeface="Arial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F0C0F02-E5AB-4410-955B-CB0E47611CAF}"/>
              </a:ext>
            </a:extLst>
          </p:cNvPr>
          <p:cNvCxnSpPr>
            <a:cxnSpLocks/>
          </p:cNvCxnSpPr>
          <p:nvPr/>
        </p:nvCxnSpPr>
        <p:spPr>
          <a:xfrm flipH="1">
            <a:off x="4385469" y="5286160"/>
            <a:ext cx="5392698" cy="0"/>
          </a:xfrm>
          <a:prstGeom prst="line">
            <a:avLst/>
          </a:prstGeom>
          <a:ln w="25400" cap="rnd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E6A8B16-C8AF-4F21-B37B-F83DB4645022}"/>
              </a:ext>
            </a:extLst>
          </p:cNvPr>
          <p:cNvSpPr txBox="1"/>
          <p:nvPr/>
        </p:nvSpPr>
        <p:spPr>
          <a:xfrm>
            <a:off x="6234321" y="882900"/>
            <a:ext cx="2129391" cy="345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36FC2E-46A3-4BAE-B9DA-12DA9D61E3D7}"/>
              </a:ext>
            </a:extLst>
          </p:cNvPr>
          <p:cNvSpPr txBox="1"/>
          <p:nvPr/>
        </p:nvSpPr>
        <p:spPr>
          <a:xfrm>
            <a:off x="3156812" y="883597"/>
            <a:ext cx="1866557" cy="345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6C3CF6A-036A-4ABC-B7E8-1BEECEB2F7C6}"/>
              </a:ext>
            </a:extLst>
          </p:cNvPr>
          <p:cNvSpPr/>
          <p:nvPr/>
        </p:nvSpPr>
        <p:spPr>
          <a:xfrm>
            <a:off x="3530211" y="5462731"/>
            <a:ext cx="2036218" cy="187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 your models based on human validated data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4BFE5C4-4097-4E3C-999A-260690DC0E2D}"/>
              </a:ext>
            </a:extLst>
          </p:cNvPr>
          <p:cNvCxnSpPr>
            <a:cxnSpLocks/>
          </p:cNvCxnSpPr>
          <p:nvPr/>
        </p:nvCxnSpPr>
        <p:spPr>
          <a:xfrm flipV="1">
            <a:off x="967550" y="1043073"/>
            <a:ext cx="9805324" cy="29272"/>
          </a:xfrm>
          <a:prstGeom prst="line">
            <a:avLst/>
          </a:prstGeom>
          <a:noFill/>
          <a:ln w="76200" cap="flat" cmpd="sng" algn="ctr">
            <a:solidFill>
              <a:schemeClr val="bg2"/>
            </a:solidFill>
            <a:prstDash val="soli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C06A5D2-BFA2-4747-A895-EF54DEEC7A10}"/>
              </a:ext>
            </a:extLst>
          </p:cNvPr>
          <p:cNvSpPr txBox="1"/>
          <p:nvPr/>
        </p:nvSpPr>
        <p:spPr>
          <a:xfrm flipH="1">
            <a:off x="9583066" y="4412023"/>
            <a:ext cx="45719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FE77AD-FB9E-4FBE-964F-43E16AC7C236}"/>
              </a:ext>
            </a:extLst>
          </p:cNvPr>
          <p:cNvSpPr/>
          <p:nvPr/>
        </p:nvSpPr>
        <p:spPr>
          <a:xfrm>
            <a:off x="2920237" y="1679463"/>
            <a:ext cx="2464643" cy="4533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Deploy on AI Fabric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3AE686-CE74-406A-806F-58F000310D0C}"/>
              </a:ext>
            </a:extLst>
          </p:cNvPr>
          <p:cNvSpPr/>
          <p:nvPr/>
        </p:nvSpPr>
        <p:spPr>
          <a:xfrm>
            <a:off x="882926" y="2315036"/>
            <a:ext cx="1726570" cy="50649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Choose a model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20B914-20EB-47A1-B987-C5AFFC619B81}"/>
              </a:ext>
            </a:extLst>
          </p:cNvPr>
          <p:cNvSpPr txBox="1"/>
          <p:nvPr/>
        </p:nvSpPr>
        <p:spPr>
          <a:xfrm flipH="1">
            <a:off x="9395155" y="1595738"/>
            <a:ext cx="45719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ACDC968-991B-40F7-8F9D-395983063F2E}"/>
              </a:ext>
            </a:extLst>
          </p:cNvPr>
          <p:cNvGrpSpPr/>
          <p:nvPr/>
        </p:nvGrpSpPr>
        <p:grpSpPr>
          <a:xfrm>
            <a:off x="2994498" y="2013917"/>
            <a:ext cx="2447107" cy="2407166"/>
            <a:chOff x="3980124" y="1515867"/>
            <a:chExt cx="4288209" cy="4218214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BDE9267-9EB8-4E29-9BEB-E275F2282F59}"/>
                </a:ext>
              </a:extLst>
            </p:cNvPr>
            <p:cNvSpPr/>
            <p:nvPr/>
          </p:nvSpPr>
          <p:spPr>
            <a:xfrm>
              <a:off x="3980124" y="1515867"/>
              <a:ext cx="4218214" cy="4218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0" name="Google Shape;599;p82">
              <a:extLst>
                <a:ext uri="{FF2B5EF4-FFF2-40B4-BE49-F238E27FC236}">
                  <a16:creationId xmlns:a16="http://schemas.microsoft.com/office/drawing/2014/main" id="{8C7D3C8A-1BD8-4C94-95FB-B77AE17A4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885" y="2487690"/>
              <a:ext cx="2377440" cy="2377440"/>
            </a:xfrm>
            <a:prstGeom prst="ellipse">
              <a:avLst/>
            </a:prstGeom>
            <a:gradFill flip="none" rotWithShape="1">
              <a:gsLst>
                <a:gs pos="26000">
                  <a:schemeClr val="accent2"/>
                </a:gs>
                <a:gs pos="100000">
                  <a:srgbClr val="38C6F4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1" name="Google Shape;610;p82">
              <a:extLst>
                <a:ext uri="{FF2B5EF4-FFF2-40B4-BE49-F238E27FC236}">
                  <a16:creationId xmlns:a16="http://schemas.microsoft.com/office/drawing/2014/main" id="{821140CA-8D1A-4DD9-806A-854BCD2F0E68}"/>
                </a:ext>
              </a:extLst>
            </p:cNvPr>
            <p:cNvSpPr/>
            <p:nvPr/>
          </p:nvSpPr>
          <p:spPr>
            <a:xfrm>
              <a:off x="5072327" y="2631913"/>
              <a:ext cx="2047347" cy="2047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01" tIns="0" rIns="91401" bIns="45688" anchor="ctr" anchorCtr="0">
              <a:no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b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rPr>
              </a:b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endParaRPr>
            </a:p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58595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rPr>
                <a:t>AI Fabric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E24B92E-D316-471D-BA7D-0A80938110BB}"/>
                </a:ext>
              </a:extLst>
            </p:cNvPr>
            <p:cNvGrpSpPr/>
            <p:nvPr/>
          </p:nvGrpSpPr>
          <p:grpSpPr>
            <a:xfrm rot="19249730">
              <a:off x="4646782" y="2225031"/>
              <a:ext cx="2894998" cy="2906598"/>
              <a:chOff x="4646782" y="2069649"/>
              <a:chExt cx="2894998" cy="290659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0C20CB7-36B3-4AD3-AECC-7AB59590C2AC}"/>
                  </a:ext>
                </a:extLst>
              </p:cNvPr>
              <p:cNvGrpSpPr/>
              <p:nvPr/>
            </p:nvGrpSpPr>
            <p:grpSpPr>
              <a:xfrm>
                <a:off x="4646782" y="2069649"/>
                <a:ext cx="2894998" cy="2906598"/>
                <a:chOff x="4646782" y="2069649"/>
                <a:chExt cx="2894998" cy="2906598"/>
              </a:xfrm>
            </p:grpSpPr>
            <p:sp>
              <p:nvSpPr>
                <p:cNvPr id="120" name="Arc 119">
                  <a:extLst>
                    <a:ext uri="{FF2B5EF4-FFF2-40B4-BE49-F238E27FC236}">
                      <a16:creationId xmlns:a16="http://schemas.microsoft.com/office/drawing/2014/main" id="{60B31ABE-4DB3-49AA-A02A-2197126DC1FF}"/>
                    </a:ext>
                  </a:extLst>
                </p:cNvPr>
                <p:cNvSpPr/>
                <p:nvPr/>
              </p:nvSpPr>
              <p:spPr>
                <a:xfrm rot="16200000">
                  <a:off x="4646782" y="2081681"/>
                  <a:ext cx="2894566" cy="2894566"/>
                </a:xfrm>
                <a:prstGeom prst="arc">
                  <a:avLst>
                    <a:gd name="adj1" fmla="val 10943626"/>
                    <a:gd name="adj2" fmla="val 16573651"/>
                  </a:avLst>
                </a:prstGeom>
                <a:ln w="31750" cap="rnd">
                  <a:solidFill>
                    <a:schemeClr val="tx2"/>
                  </a:solidFill>
                  <a:prstDash val="sysDot"/>
                  <a:round/>
                  <a:headEnd type="none" w="lg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121" name="Arc 120">
                  <a:extLst>
                    <a:ext uri="{FF2B5EF4-FFF2-40B4-BE49-F238E27FC236}">
                      <a16:creationId xmlns:a16="http://schemas.microsoft.com/office/drawing/2014/main" id="{211272C5-A8F0-4FE0-8059-0124246750BD}"/>
                    </a:ext>
                  </a:extLst>
                </p:cNvPr>
                <p:cNvSpPr/>
                <p:nvPr/>
              </p:nvSpPr>
              <p:spPr>
                <a:xfrm rot="16200000">
                  <a:off x="4647214" y="2069649"/>
                  <a:ext cx="2894566" cy="2894566"/>
                </a:xfrm>
                <a:prstGeom prst="arc">
                  <a:avLst>
                    <a:gd name="adj1" fmla="val 16994230"/>
                    <a:gd name="adj2" fmla="val 21315642"/>
                  </a:avLst>
                </a:prstGeom>
                <a:ln w="31750" cap="rnd">
                  <a:solidFill>
                    <a:schemeClr val="tx2"/>
                  </a:solidFill>
                  <a:prstDash val="sysDot"/>
                  <a:round/>
                  <a:headEnd type="none" w="lg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122" name="Arc 121">
                  <a:extLst>
                    <a:ext uri="{FF2B5EF4-FFF2-40B4-BE49-F238E27FC236}">
                      <a16:creationId xmlns:a16="http://schemas.microsoft.com/office/drawing/2014/main" id="{0BDB7B9D-00CD-4EB8-A2DC-FE29E2BA9B45}"/>
                    </a:ext>
                  </a:extLst>
                </p:cNvPr>
                <p:cNvSpPr/>
                <p:nvPr/>
              </p:nvSpPr>
              <p:spPr>
                <a:xfrm rot="16200000">
                  <a:off x="4646782" y="2081681"/>
                  <a:ext cx="2894566" cy="2894566"/>
                </a:xfrm>
                <a:prstGeom prst="arc">
                  <a:avLst>
                    <a:gd name="adj1" fmla="val 111694"/>
                    <a:gd name="adj2" fmla="val 5511229"/>
                  </a:avLst>
                </a:prstGeom>
                <a:ln w="31750" cap="rnd">
                  <a:solidFill>
                    <a:schemeClr val="tx2"/>
                  </a:solidFill>
                  <a:prstDash val="sysDot"/>
                  <a:round/>
                  <a:headEnd type="none" w="lg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59B1B050-9910-4262-B309-7F941BD25C05}"/>
                  </a:ext>
                </a:extLst>
              </p:cNvPr>
              <p:cNvSpPr/>
              <p:nvPr/>
            </p:nvSpPr>
            <p:spPr>
              <a:xfrm rot="16200000">
                <a:off x="4646782" y="2081681"/>
                <a:ext cx="2894566" cy="2894566"/>
              </a:xfrm>
              <a:prstGeom prst="arc">
                <a:avLst>
                  <a:gd name="adj1" fmla="val 6047886"/>
                  <a:gd name="adj2" fmla="val 10532708"/>
                </a:avLst>
              </a:prstGeom>
              <a:ln w="31750" cap="rnd">
                <a:solidFill>
                  <a:schemeClr val="tx2"/>
                </a:solidFill>
                <a:prstDash val="sysDot"/>
                <a:round/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113" name="Google Shape;597;p82">
              <a:extLst>
                <a:ext uri="{FF2B5EF4-FFF2-40B4-BE49-F238E27FC236}">
                  <a16:creationId xmlns:a16="http://schemas.microsoft.com/office/drawing/2014/main" id="{B0CC734A-DE80-459E-B560-EF0962228971}"/>
                </a:ext>
              </a:extLst>
            </p:cNvPr>
            <p:cNvSpPr/>
            <p:nvPr/>
          </p:nvSpPr>
          <p:spPr>
            <a:xfrm>
              <a:off x="4097817" y="3432196"/>
              <a:ext cx="1379790" cy="352798"/>
            </a:xfrm>
            <a:prstGeom prst="roundRect">
              <a:avLst>
                <a:gd name="adj" fmla="val 3596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3C7"/>
                </a:buClr>
                <a:buSzPts val="1100"/>
                <a:buFontTx/>
                <a:buNone/>
                <a:tabLst/>
                <a:defRPr/>
              </a:pPr>
              <a:r>
                <a:rPr lang="en-US" sz="800" kern="0">
                  <a:solidFill>
                    <a:srgbClr val="58595B"/>
                  </a:solidFill>
                  <a:latin typeface="Arial"/>
                  <a:cs typeface="Arial"/>
                </a:rPr>
                <a:t>DEPLOY</a:t>
              </a:r>
              <a:endParaRPr lang="en-US" sz="800" b="0" i="0" u="none" strike="noStrike" kern="0" cap="none" spc="0" normalizeH="0" baseline="0" noProof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14" name="Google Shape;597;p82">
              <a:extLst>
                <a:ext uri="{FF2B5EF4-FFF2-40B4-BE49-F238E27FC236}">
                  <a16:creationId xmlns:a16="http://schemas.microsoft.com/office/drawing/2014/main" id="{D5CE5F19-70EC-4FEC-9F92-4397967D7422}"/>
                </a:ext>
              </a:extLst>
            </p:cNvPr>
            <p:cNvSpPr/>
            <p:nvPr/>
          </p:nvSpPr>
          <p:spPr>
            <a:xfrm>
              <a:off x="6838330" y="3395767"/>
              <a:ext cx="1430003" cy="400362"/>
            </a:xfrm>
            <a:prstGeom prst="roundRect">
              <a:avLst>
                <a:gd name="adj" fmla="val 460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3C7"/>
                </a:buClr>
                <a:buSzPts val="1100"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58595B"/>
                  </a:solidFill>
                  <a:effectLst/>
                  <a:uLnTx/>
                  <a:uFillTx/>
                  <a:latin typeface="Arial" panose="020B0604020202020204" pitchFamily="34" charset="0"/>
                  <a:ea typeface="Poppins SemiBold"/>
                  <a:cs typeface="Arial" panose="020B0604020202020204" pitchFamily="34" charset="0"/>
                  <a:sym typeface="Poppins SemiBold"/>
                </a:rPr>
                <a:t>MANAGE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30ED1BF6-493C-4B9A-B040-6886C5D6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4871" y="3104098"/>
              <a:ext cx="1248718" cy="445523"/>
            </a:xfrm>
            <a:prstGeom prst="rect">
              <a:avLst/>
            </a:prstGeom>
          </p:spPr>
        </p:pic>
        <p:sp>
          <p:nvSpPr>
            <p:cNvPr id="116" name="Google Shape;597;p82">
              <a:extLst>
                <a:ext uri="{FF2B5EF4-FFF2-40B4-BE49-F238E27FC236}">
                  <a16:creationId xmlns:a16="http://schemas.microsoft.com/office/drawing/2014/main" id="{F5B8D234-4138-47EE-9A6A-7E5BC61D5816}"/>
                </a:ext>
              </a:extLst>
            </p:cNvPr>
            <p:cNvSpPr/>
            <p:nvPr/>
          </p:nvSpPr>
          <p:spPr>
            <a:xfrm>
              <a:off x="5269986" y="2407603"/>
              <a:ext cx="1470917" cy="329687"/>
            </a:xfrm>
            <a:prstGeom prst="roundRect">
              <a:avLst>
                <a:gd name="adj" fmla="val 3596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marL="0" marR="0" lvl="0" indent="0" algn="ctr" defTabSz="914126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3C7"/>
                </a:buClr>
                <a:buSzPts val="1100"/>
                <a:buNone/>
                <a:tabLst/>
                <a:defRPr/>
              </a:pPr>
              <a:r>
                <a:rPr lang="en-US" sz="800" kern="0">
                  <a:solidFill>
                    <a:srgbClr val="58595B"/>
                  </a:solidFill>
                  <a:latin typeface="Arial"/>
                  <a:cs typeface="Arial"/>
                </a:rPr>
                <a:t>CONSUME</a:t>
              </a:r>
              <a:endParaRPr lang="en-US"/>
            </a:p>
          </p:txBody>
        </p:sp>
        <p:sp>
          <p:nvSpPr>
            <p:cNvPr id="117" name="Google Shape;597;p82">
              <a:extLst>
                <a:ext uri="{FF2B5EF4-FFF2-40B4-BE49-F238E27FC236}">
                  <a16:creationId xmlns:a16="http://schemas.microsoft.com/office/drawing/2014/main" id="{3D9FD3F2-EB6A-463A-8208-0E8A52F6E48E}"/>
                </a:ext>
              </a:extLst>
            </p:cNvPr>
            <p:cNvSpPr/>
            <p:nvPr/>
          </p:nvSpPr>
          <p:spPr>
            <a:xfrm>
              <a:off x="5299479" y="4636957"/>
              <a:ext cx="1515912" cy="309375"/>
            </a:xfrm>
            <a:prstGeom prst="roundRect">
              <a:avLst>
                <a:gd name="adj" fmla="val 6210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3C7"/>
                </a:buClr>
                <a:buSzPts val="1100"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58595B"/>
                  </a:solidFill>
                  <a:effectLst/>
                  <a:uLnTx/>
                  <a:uFillTx/>
                  <a:latin typeface="Arial" panose="020B0604020202020204" pitchFamily="34" charset="0"/>
                  <a:ea typeface="Poppins SemiBold"/>
                  <a:cs typeface="Arial" panose="020B0604020202020204" pitchFamily="34" charset="0"/>
                  <a:sym typeface="Poppins SemiBold"/>
                </a:rPr>
                <a:t>IMPROVE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49B3E482-A50C-4BBC-9FC8-15F1278789EA}"/>
              </a:ext>
            </a:extLst>
          </p:cNvPr>
          <p:cNvSpPr txBox="1"/>
          <p:nvPr/>
        </p:nvSpPr>
        <p:spPr>
          <a:xfrm>
            <a:off x="5870212" y="2275325"/>
            <a:ext cx="1285717" cy="46175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Drag &amp; drop into a workflow</a:t>
            </a:r>
            <a:r>
              <a:rPr kumimoji="0" lang="uk-UA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4" name="Triangle 107">
            <a:extLst>
              <a:ext uri="{FF2B5EF4-FFF2-40B4-BE49-F238E27FC236}">
                <a16:creationId xmlns:a16="http://schemas.microsoft.com/office/drawing/2014/main" id="{20227CDA-2AAE-4379-9D3B-97CB747266F6}"/>
              </a:ext>
            </a:extLst>
          </p:cNvPr>
          <p:cNvSpPr/>
          <p:nvPr/>
        </p:nvSpPr>
        <p:spPr>
          <a:xfrm rot="16200000">
            <a:off x="5947846" y="5238656"/>
            <a:ext cx="167151" cy="14409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5" name="Triangle 108">
            <a:extLst>
              <a:ext uri="{FF2B5EF4-FFF2-40B4-BE49-F238E27FC236}">
                <a16:creationId xmlns:a16="http://schemas.microsoft.com/office/drawing/2014/main" id="{A67FE755-CAE4-4A36-B07A-01DA88D23D50}"/>
              </a:ext>
            </a:extLst>
          </p:cNvPr>
          <p:cNvSpPr/>
          <p:nvPr/>
        </p:nvSpPr>
        <p:spPr>
          <a:xfrm>
            <a:off x="4325986" y="3907834"/>
            <a:ext cx="167154" cy="144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6" name="Triangle 7">
            <a:extLst>
              <a:ext uri="{FF2B5EF4-FFF2-40B4-BE49-F238E27FC236}">
                <a16:creationId xmlns:a16="http://schemas.microsoft.com/office/drawing/2014/main" id="{60C2B2C7-5BDF-484F-8DD1-6EBAE1A20CB9}"/>
              </a:ext>
            </a:extLst>
          </p:cNvPr>
          <p:cNvSpPr/>
          <p:nvPr/>
        </p:nvSpPr>
        <p:spPr>
          <a:xfrm rot="10800000">
            <a:off x="8217077" y="2206552"/>
            <a:ext cx="167154" cy="144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7" name="Triangle 7">
            <a:extLst>
              <a:ext uri="{FF2B5EF4-FFF2-40B4-BE49-F238E27FC236}">
                <a16:creationId xmlns:a16="http://schemas.microsoft.com/office/drawing/2014/main" id="{FBDDEDD8-DEB7-427D-AF04-87181DB7AB60}"/>
              </a:ext>
            </a:extLst>
          </p:cNvPr>
          <p:cNvSpPr/>
          <p:nvPr/>
        </p:nvSpPr>
        <p:spPr>
          <a:xfrm rot="10800000">
            <a:off x="8249300" y="2832982"/>
            <a:ext cx="167154" cy="144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8" name="Triangle 7">
            <a:extLst>
              <a:ext uri="{FF2B5EF4-FFF2-40B4-BE49-F238E27FC236}">
                <a16:creationId xmlns:a16="http://schemas.microsoft.com/office/drawing/2014/main" id="{A840CE9C-1ECE-4674-ACCE-92B8BE2B73E7}"/>
              </a:ext>
            </a:extLst>
          </p:cNvPr>
          <p:cNvSpPr/>
          <p:nvPr/>
        </p:nvSpPr>
        <p:spPr>
          <a:xfrm rot="10800000">
            <a:off x="8213083" y="4156035"/>
            <a:ext cx="167154" cy="144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DFD156B-70C1-4909-A09A-778B80972BB6}"/>
              </a:ext>
            </a:extLst>
          </p:cNvPr>
          <p:cNvSpPr/>
          <p:nvPr/>
        </p:nvSpPr>
        <p:spPr>
          <a:xfrm>
            <a:off x="7627979" y="2992268"/>
            <a:ext cx="1388937" cy="448073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Decision Point</a:t>
            </a:r>
            <a:endParaRPr kumimoji="0" lang="LID4096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4B63C48-CD1F-43D0-BA6A-477863407224}"/>
              </a:ext>
            </a:extLst>
          </p:cNvPr>
          <p:cNvSpPr/>
          <p:nvPr/>
        </p:nvSpPr>
        <p:spPr>
          <a:xfrm>
            <a:off x="7627979" y="1728037"/>
            <a:ext cx="1388937" cy="44807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AFA32CB-ACE8-4434-8B9A-4D050B9DCF49}"/>
              </a:ext>
            </a:extLst>
          </p:cNvPr>
          <p:cNvSpPr/>
          <p:nvPr/>
        </p:nvSpPr>
        <p:spPr>
          <a:xfrm>
            <a:off x="7638409" y="2344245"/>
            <a:ext cx="1388937" cy="44807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1112ABF-0E31-48D5-B1A9-0848C21A6BCA}"/>
              </a:ext>
            </a:extLst>
          </p:cNvPr>
          <p:cNvSpPr/>
          <p:nvPr/>
        </p:nvSpPr>
        <p:spPr>
          <a:xfrm>
            <a:off x="7627979" y="3644933"/>
            <a:ext cx="1388937" cy="44807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883426B-64B5-4F85-ADE3-E4DA8A8C6323}"/>
              </a:ext>
            </a:extLst>
          </p:cNvPr>
          <p:cNvCxnSpPr>
            <a:cxnSpLocks/>
          </p:cNvCxnSpPr>
          <p:nvPr/>
        </p:nvCxnSpPr>
        <p:spPr>
          <a:xfrm>
            <a:off x="9788439" y="3570297"/>
            <a:ext cx="30674" cy="1715863"/>
          </a:xfrm>
          <a:prstGeom prst="line">
            <a:avLst/>
          </a:prstGeom>
          <a:ln w="25400" cap="rnd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E65090E-14F6-46C1-97E7-97169F80C2F6}"/>
              </a:ext>
            </a:extLst>
          </p:cNvPr>
          <p:cNvGrpSpPr/>
          <p:nvPr/>
        </p:nvGrpSpPr>
        <p:grpSpPr>
          <a:xfrm>
            <a:off x="9470167" y="4795661"/>
            <a:ext cx="677141" cy="631188"/>
            <a:chOff x="7216222" y="4249071"/>
            <a:chExt cx="822960" cy="822960"/>
          </a:xfr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0501E43-C13E-4F73-8E70-1E6F6D8F5C16}"/>
                </a:ext>
              </a:extLst>
            </p:cNvPr>
            <p:cNvSpPr/>
            <p:nvPr/>
          </p:nvSpPr>
          <p:spPr>
            <a:xfrm>
              <a:off x="7216222" y="4249071"/>
              <a:ext cx="822960" cy="8229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7B6371EF-B417-4DCE-86F9-AEE82769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7319979" y="4352828"/>
              <a:ext cx="591697" cy="591697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4F0BA2E-D4BC-44E6-A315-ACD24C6C45D2}"/>
              </a:ext>
            </a:extLst>
          </p:cNvPr>
          <p:cNvGrpSpPr/>
          <p:nvPr/>
        </p:nvGrpSpPr>
        <p:grpSpPr>
          <a:xfrm>
            <a:off x="9661530" y="4035870"/>
            <a:ext cx="282447" cy="271221"/>
            <a:chOff x="8099024" y="4190590"/>
            <a:chExt cx="415721" cy="41572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1A3AF2A-277E-4C80-9333-0B887B5B4BBD}"/>
                </a:ext>
              </a:extLst>
            </p:cNvPr>
            <p:cNvSpPr/>
            <p:nvPr/>
          </p:nvSpPr>
          <p:spPr>
            <a:xfrm>
              <a:off x="8099024" y="4190590"/>
              <a:ext cx="415721" cy="415721"/>
            </a:xfrm>
            <a:prstGeom prst="ellipse">
              <a:avLst/>
            </a:prstGeom>
            <a:solidFill>
              <a:srgbClr val="FA4616"/>
            </a:solidFill>
            <a:ln w="635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22F70792-5C16-4A8C-A4E0-D9A32222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157590" y="4222989"/>
              <a:ext cx="295554" cy="295554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F47CA1A-4599-40B6-9174-4ACBA2F79360}"/>
              </a:ext>
            </a:extLst>
          </p:cNvPr>
          <p:cNvGrpSpPr/>
          <p:nvPr/>
        </p:nvGrpSpPr>
        <p:grpSpPr>
          <a:xfrm>
            <a:off x="9937821" y="5226943"/>
            <a:ext cx="291890" cy="272597"/>
            <a:chOff x="7619894" y="11268291"/>
            <a:chExt cx="349753" cy="34975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658323-F4C1-46A3-9E66-889099DC462C}"/>
                </a:ext>
              </a:extLst>
            </p:cNvPr>
            <p:cNvSpPr/>
            <p:nvPr/>
          </p:nvSpPr>
          <p:spPr>
            <a:xfrm>
              <a:off x="7619894" y="11268291"/>
              <a:ext cx="349753" cy="349753"/>
            </a:xfrm>
            <a:prstGeom prst="ellipse">
              <a:avLst/>
            </a:prstGeom>
            <a:solidFill>
              <a:srgbClr val="FA4616"/>
            </a:solidFill>
            <a:ln w="635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64A31C43-9CBC-48FF-882F-3CE42776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7667613" y="11316765"/>
              <a:ext cx="254315" cy="254315"/>
            </a:xfrm>
            <a:prstGeom prst="rect">
              <a:avLst/>
            </a:prstGeom>
          </p:spPr>
        </p:pic>
      </p:grpSp>
      <p:sp>
        <p:nvSpPr>
          <p:cNvPr id="143" name="Triangle 7">
            <a:extLst>
              <a:ext uri="{FF2B5EF4-FFF2-40B4-BE49-F238E27FC236}">
                <a16:creationId xmlns:a16="http://schemas.microsoft.com/office/drawing/2014/main" id="{2871BEA7-EBC6-4597-BA34-201B5F6A156C}"/>
              </a:ext>
            </a:extLst>
          </p:cNvPr>
          <p:cNvSpPr/>
          <p:nvPr/>
        </p:nvSpPr>
        <p:spPr>
          <a:xfrm rot="10800000">
            <a:off x="8217077" y="3483087"/>
            <a:ext cx="167154" cy="144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4" name="Triangle 108">
            <a:extLst>
              <a:ext uri="{FF2B5EF4-FFF2-40B4-BE49-F238E27FC236}">
                <a16:creationId xmlns:a16="http://schemas.microsoft.com/office/drawing/2014/main" id="{22F022EC-2BDD-43F4-8788-B251C118F36A}"/>
              </a:ext>
            </a:extLst>
          </p:cNvPr>
          <p:cNvSpPr/>
          <p:nvPr/>
        </p:nvSpPr>
        <p:spPr>
          <a:xfrm rot="16200000">
            <a:off x="8249302" y="5221479"/>
            <a:ext cx="167151" cy="14409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A693DD76-1E43-455D-8D31-0324ACF3F4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014899" y="4371690"/>
            <a:ext cx="549269" cy="549269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02623748-71F4-4F52-8B7C-F6FE61EC141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789717" y="1874420"/>
            <a:ext cx="212241" cy="198213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6233A4B-13CF-4B30-B40F-05968CADE3ED}"/>
              </a:ext>
            </a:extLst>
          </p:cNvPr>
          <p:cNvCxnSpPr>
            <a:cxnSpLocks/>
          </p:cNvCxnSpPr>
          <p:nvPr/>
        </p:nvCxnSpPr>
        <p:spPr>
          <a:xfrm flipH="1">
            <a:off x="4426415" y="3927627"/>
            <a:ext cx="810" cy="1358533"/>
          </a:xfrm>
          <a:prstGeom prst="line">
            <a:avLst/>
          </a:prstGeom>
          <a:ln w="25400" cap="rnd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6EA78F76-2EB4-45C9-8E80-3E0F674433DE}"/>
              </a:ext>
            </a:extLst>
          </p:cNvPr>
          <p:cNvSpPr/>
          <p:nvPr/>
        </p:nvSpPr>
        <p:spPr>
          <a:xfrm>
            <a:off x="4039404" y="4628799"/>
            <a:ext cx="659857" cy="659857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92E5F324-50CB-4FDE-A460-649E7162D1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138285" y="4699562"/>
            <a:ext cx="461217" cy="461217"/>
          </a:xfrm>
          <a:prstGeom prst="rect">
            <a:avLst/>
          </a:prstGeom>
        </p:spPr>
      </p:pic>
      <p:sp>
        <p:nvSpPr>
          <p:cNvPr id="150" name="Triangle 107">
            <a:extLst>
              <a:ext uri="{FF2B5EF4-FFF2-40B4-BE49-F238E27FC236}">
                <a16:creationId xmlns:a16="http://schemas.microsoft.com/office/drawing/2014/main" id="{061EF6EA-7FCB-489E-8DBC-4AECE4608905}"/>
              </a:ext>
            </a:extLst>
          </p:cNvPr>
          <p:cNvSpPr/>
          <p:nvPr/>
        </p:nvSpPr>
        <p:spPr>
          <a:xfrm rot="16200000">
            <a:off x="9055919" y="3144255"/>
            <a:ext cx="167151" cy="14409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51" name="Straight Connector 125">
            <a:extLst>
              <a:ext uri="{FF2B5EF4-FFF2-40B4-BE49-F238E27FC236}">
                <a16:creationId xmlns:a16="http://schemas.microsoft.com/office/drawing/2014/main" id="{2CA3FC39-B029-48A9-8928-3739CE77AB96}"/>
              </a:ext>
            </a:extLst>
          </p:cNvPr>
          <p:cNvCxnSpPr>
            <a:cxnSpLocks/>
          </p:cNvCxnSpPr>
          <p:nvPr/>
        </p:nvCxnSpPr>
        <p:spPr>
          <a:xfrm>
            <a:off x="2058894" y="3213211"/>
            <a:ext cx="952237" cy="1858"/>
          </a:xfrm>
          <a:prstGeom prst="straightConnector1">
            <a:avLst/>
          </a:prstGeom>
          <a:ln w="25400" cap="rnd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C1163BDC-F21D-485B-933B-BF6A8C01F922}"/>
              </a:ext>
            </a:extLst>
          </p:cNvPr>
          <p:cNvSpPr/>
          <p:nvPr/>
        </p:nvSpPr>
        <p:spPr>
          <a:xfrm>
            <a:off x="1232146" y="2767656"/>
            <a:ext cx="877278" cy="87727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LID4096" sz="1400" b="0" i="0" err="1">
              <a:latin typeface="Arial"/>
              <a:cs typeface="Arial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35756F2-7BA6-4C34-999D-FA2F1F5829B4}"/>
              </a:ext>
            </a:extLst>
          </p:cNvPr>
          <p:cNvSpPr/>
          <p:nvPr/>
        </p:nvSpPr>
        <p:spPr>
          <a:xfrm>
            <a:off x="9327739" y="2953228"/>
            <a:ext cx="1328034" cy="5061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Automate more with robots </a:t>
            </a:r>
            <a:r>
              <a:rPr lang="en-US" sz="1200" b="1">
                <a:solidFill>
                  <a:srgbClr val="000000"/>
                </a:solidFill>
                <a:latin typeface="Arial"/>
              </a:rPr>
              <a:t>learning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skills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9558B718-41C2-4B5E-9B1D-70675BA308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197963" y="3321535"/>
            <a:ext cx="862563" cy="862563"/>
          </a:xfrm>
          <a:prstGeom prst="rect">
            <a:avLst/>
          </a:prstGeom>
        </p:spPr>
      </p:pic>
      <p:pic>
        <p:nvPicPr>
          <p:cNvPr id="155" name="Picture 154" descr="A close up of a logo&#10;&#10;Description automatically generated">
            <a:extLst>
              <a:ext uri="{FF2B5EF4-FFF2-40B4-BE49-F238E27FC236}">
                <a16:creationId xmlns:a16="http://schemas.microsoft.com/office/drawing/2014/main" id="{73F88101-6FD4-4CB6-8B78-B1D9CAF08B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40823" y="1498137"/>
            <a:ext cx="763247" cy="158180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2DA388D2-6536-4675-99A8-3D627E11B444}"/>
              </a:ext>
            </a:extLst>
          </p:cNvPr>
          <p:cNvSpPr/>
          <p:nvPr/>
        </p:nvSpPr>
        <p:spPr>
          <a:xfrm>
            <a:off x="9289259" y="5658029"/>
            <a:ext cx="1328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200" b="1">
                <a:solidFill>
                  <a:srgbClr val="000000"/>
                </a:solidFill>
              </a:rPr>
              <a:t>Human-in-the-loop validation of exceptions</a:t>
            </a:r>
            <a:endParaRPr lang="en-US" sz="1200" b="1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042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Freeform 59">
            <a:extLst>
              <a:ext uri="{FF2B5EF4-FFF2-40B4-BE49-F238E27FC236}">
                <a16:creationId xmlns:a16="http://schemas.microsoft.com/office/drawing/2014/main" id="{69DABBF7-7D8A-4A3F-ADEE-DA643DF2A796}"/>
              </a:ext>
            </a:extLst>
          </p:cNvPr>
          <p:cNvSpPr/>
          <p:nvPr/>
        </p:nvSpPr>
        <p:spPr>
          <a:xfrm flipH="1">
            <a:off x="6749675" y="2988175"/>
            <a:ext cx="1572428" cy="0"/>
          </a:xfrm>
          <a:custGeom>
            <a:avLst/>
            <a:gdLst>
              <a:gd name="connsiteX0" fmla="*/ 0 w 1676400"/>
              <a:gd name="connsiteY0" fmla="*/ 0 h 1685364"/>
              <a:gd name="connsiteX1" fmla="*/ 735106 w 1676400"/>
              <a:gd name="connsiteY1" fmla="*/ 421341 h 1685364"/>
              <a:gd name="connsiteX2" fmla="*/ 950259 w 1676400"/>
              <a:gd name="connsiteY2" fmla="*/ 1407459 h 1685364"/>
              <a:gd name="connsiteX3" fmla="*/ 1676400 w 1676400"/>
              <a:gd name="connsiteY3" fmla="*/ 1685364 h 168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1685364">
                <a:moveTo>
                  <a:pt x="0" y="0"/>
                </a:moveTo>
                <a:cubicBezTo>
                  <a:pt x="288365" y="93382"/>
                  <a:pt x="576730" y="186765"/>
                  <a:pt x="735106" y="421341"/>
                </a:cubicBezTo>
                <a:cubicBezTo>
                  <a:pt x="893482" y="655917"/>
                  <a:pt x="793377" y="1196789"/>
                  <a:pt x="950259" y="1407459"/>
                </a:cubicBezTo>
                <a:cubicBezTo>
                  <a:pt x="1107141" y="1618129"/>
                  <a:pt x="1391770" y="1651746"/>
                  <a:pt x="1676400" y="1685364"/>
                </a:cubicBezTo>
              </a:path>
            </a:pathLst>
          </a:custGeom>
          <a:ln w="25400" cap="rnd" cmpd="sng" algn="ctr">
            <a:solidFill>
              <a:schemeClr val="bg2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Freeform 28">
            <a:extLst>
              <a:ext uri="{FF2B5EF4-FFF2-40B4-BE49-F238E27FC236}">
                <a16:creationId xmlns:a16="http://schemas.microsoft.com/office/drawing/2014/main" id="{52A35CBA-3137-42C2-92FF-97D9AF065B07}"/>
              </a:ext>
            </a:extLst>
          </p:cNvPr>
          <p:cNvSpPr/>
          <p:nvPr/>
        </p:nvSpPr>
        <p:spPr>
          <a:xfrm>
            <a:off x="3494305" y="3000108"/>
            <a:ext cx="1303449" cy="0"/>
          </a:xfrm>
          <a:custGeom>
            <a:avLst/>
            <a:gdLst>
              <a:gd name="connsiteX0" fmla="*/ 0 w 1676400"/>
              <a:gd name="connsiteY0" fmla="*/ 0 h 1685364"/>
              <a:gd name="connsiteX1" fmla="*/ 735106 w 1676400"/>
              <a:gd name="connsiteY1" fmla="*/ 421341 h 1685364"/>
              <a:gd name="connsiteX2" fmla="*/ 950259 w 1676400"/>
              <a:gd name="connsiteY2" fmla="*/ 1407459 h 1685364"/>
              <a:gd name="connsiteX3" fmla="*/ 1676400 w 1676400"/>
              <a:gd name="connsiteY3" fmla="*/ 1685364 h 168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1685364">
                <a:moveTo>
                  <a:pt x="0" y="0"/>
                </a:moveTo>
                <a:cubicBezTo>
                  <a:pt x="288365" y="93382"/>
                  <a:pt x="576730" y="186765"/>
                  <a:pt x="735106" y="421341"/>
                </a:cubicBezTo>
                <a:cubicBezTo>
                  <a:pt x="893482" y="655917"/>
                  <a:pt x="793377" y="1196789"/>
                  <a:pt x="950259" y="1407459"/>
                </a:cubicBezTo>
                <a:cubicBezTo>
                  <a:pt x="1107141" y="1618129"/>
                  <a:pt x="1391770" y="1651746"/>
                  <a:pt x="1676400" y="1685364"/>
                </a:cubicBezTo>
              </a:path>
            </a:pathLst>
          </a:custGeom>
          <a:ln w="25400" cap="rnd" cmpd="sng" algn="ctr">
            <a:solidFill>
              <a:schemeClr val="bg2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Text Placeholder 18">
            <a:extLst>
              <a:ext uri="{FF2B5EF4-FFF2-40B4-BE49-F238E27FC236}">
                <a16:creationId xmlns:a16="http://schemas.microsoft.com/office/drawing/2014/main" id="{B4B7C7D6-05E4-430A-8D8F-F4D5650F8429}"/>
              </a:ext>
            </a:extLst>
          </p:cNvPr>
          <p:cNvSpPr txBox="1">
            <a:spLocks/>
          </p:cNvSpPr>
          <p:nvPr/>
        </p:nvSpPr>
        <p:spPr>
          <a:xfrm>
            <a:off x="891643" y="1018415"/>
            <a:ext cx="4739714" cy="2592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/>
            </a:pPr>
            <a:r>
              <a:rPr lang="en-US" sz="1600">
                <a:solidFill>
                  <a:schemeClr val="tx2"/>
                </a:solidFill>
              </a:rPr>
              <a:t>Automation of business processes that include</a:t>
            </a:r>
          </a:p>
          <a:p>
            <a:pPr defTabSz="457063">
              <a:defRPr/>
            </a:pPr>
            <a:br>
              <a:rPr lang="en-US" sz="1600">
                <a:solidFill>
                  <a:srgbClr val="000000"/>
                </a:solidFill>
              </a:rPr>
            </a:br>
            <a:endParaRPr lang="en-US" sz="1600" b="1">
              <a:solidFill>
                <a:srgbClr val="000000"/>
              </a:solidFill>
            </a:endParaRPr>
          </a:p>
          <a:p>
            <a:pPr defTabSz="457063">
              <a:defRPr/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97E89-AACA-476A-B129-2E3A7CEFAD2A}"/>
              </a:ext>
            </a:extLst>
          </p:cNvPr>
          <p:cNvSpPr txBox="1"/>
          <p:nvPr/>
        </p:nvSpPr>
        <p:spPr>
          <a:xfrm>
            <a:off x="875668" y="2398326"/>
            <a:ext cx="3063240" cy="9250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2880" rIns="0" bIns="0" rtlCol="0" anchor="ctr">
            <a:noAutofit/>
          </a:bodyPr>
          <a:lstStyle/>
          <a:p>
            <a:pPr algn="ctr" defTabSz="457063">
              <a:defRPr/>
            </a:pPr>
            <a:r>
              <a:rPr lang="en-US" sz="1400" b="1">
                <a:solidFill>
                  <a:srgbClr val="FFFFFF"/>
                </a:solidFill>
                <a:latin typeface="Arial"/>
                <a:cs typeface="Arial"/>
              </a:rPr>
              <a:t>Uncertainty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3848B7-1487-414B-8657-BAF5235F5EA4}"/>
              </a:ext>
            </a:extLst>
          </p:cNvPr>
          <p:cNvSpPr txBox="1"/>
          <p:nvPr/>
        </p:nvSpPr>
        <p:spPr>
          <a:xfrm>
            <a:off x="895198" y="3611245"/>
            <a:ext cx="3033513" cy="925045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  <a:effectLst/>
        </p:spPr>
        <p:txBody>
          <a:bodyPr wrap="square" lIns="91440" tIns="91440" rIns="91440" bIns="91440" rtlCol="0" anchor="ctr">
            <a:noAutofit/>
          </a:bodyPr>
          <a:lstStyle/>
          <a:p>
            <a:pPr algn="ctr" defTabSz="457063">
              <a:defRPr/>
            </a:pPr>
            <a:r>
              <a:rPr lang="en-US" sz="1400">
                <a:solidFill>
                  <a:srgbClr val="000000"/>
                </a:solidFill>
                <a:cs typeface="Arial"/>
              </a:rPr>
              <a:t>You cannot determine an outcome with 100% certainty.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0A9F13-A64C-48B8-ABCD-76B12104616B}"/>
              </a:ext>
            </a:extLst>
          </p:cNvPr>
          <p:cNvSpPr txBox="1"/>
          <p:nvPr/>
        </p:nvSpPr>
        <p:spPr>
          <a:xfrm>
            <a:off x="4281871" y="2398326"/>
            <a:ext cx="3063240" cy="93743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182880" rIns="0" bIns="0" rtlCol="0" anchor="ctr">
            <a:noAutofit/>
          </a:bodyPr>
          <a:lstStyle/>
          <a:p>
            <a:pPr algn="ctr" defTabSz="457063">
              <a:defRPr/>
            </a:pPr>
            <a:r>
              <a:rPr lang="en-US" sz="1400" b="1">
                <a:solidFill>
                  <a:srgbClr val="FFFFFF"/>
                </a:solidFill>
                <a:latin typeface="Arial"/>
                <a:cs typeface="Arial"/>
              </a:rPr>
              <a:t>High Variability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E243CB-C189-4537-BA9F-3E2F6D62C0F3}"/>
              </a:ext>
            </a:extLst>
          </p:cNvPr>
          <p:cNvSpPr txBox="1"/>
          <p:nvPr/>
        </p:nvSpPr>
        <p:spPr>
          <a:xfrm>
            <a:off x="4281871" y="3611245"/>
            <a:ext cx="3063240" cy="925045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  <a:effectLst/>
        </p:spPr>
        <p:txBody>
          <a:bodyPr wrap="square" lIns="91440" tIns="91440" rIns="91440" bIns="91440" rtlCol="0" anchor="ctr">
            <a:noAutofit/>
          </a:bodyPr>
          <a:lstStyle/>
          <a:p>
            <a:pPr algn="ctr" defTabSz="457063">
              <a:defRPr/>
            </a:pPr>
            <a:r>
              <a:rPr lang="en-US" sz="1400" dirty="0">
                <a:cs typeface="Arial"/>
              </a:rPr>
              <a:t>There is too much variability for rules based.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52C73D-FE20-4F20-AE61-D3CDA2599432}"/>
              </a:ext>
            </a:extLst>
          </p:cNvPr>
          <p:cNvSpPr txBox="1"/>
          <p:nvPr/>
        </p:nvSpPr>
        <p:spPr>
          <a:xfrm>
            <a:off x="7683408" y="2398327"/>
            <a:ext cx="3063240" cy="937430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182880" rIns="0" bIns="0" rtlCol="0" anchor="ctr">
            <a:noAutofit/>
          </a:bodyPr>
          <a:lstStyle/>
          <a:p>
            <a:pPr algn="ctr" defTabSz="457063">
              <a:defRPr/>
            </a:pPr>
            <a:r>
              <a:rPr lang="en-US" sz="1400" b="1">
                <a:solidFill>
                  <a:srgbClr val="FFFFFF"/>
                </a:solidFill>
                <a:latin typeface="Arial"/>
                <a:cs typeface="Arial"/>
              </a:rPr>
              <a:t>Unstructured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6970F-7216-4586-999A-D2ED5B67A1D0}"/>
              </a:ext>
            </a:extLst>
          </p:cNvPr>
          <p:cNvSpPr txBox="1"/>
          <p:nvPr/>
        </p:nvSpPr>
        <p:spPr>
          <a:xfrm>
            <a:off x="7688075" y="3611245"/>
            <a:ext cx="3053907" cy="925045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  <a:effectLst/>
        </p:spPr>
        <p:txBody>
          <a:bodyPr wrap="square" lIns="91440" tIns="91440" rIns="91440" bIns="91440" rtlCol="0" anchor="ctr">
            <a:noAutofit/>
          </a:bodyPr>
          <a:lstStyle/>
          <a:p>
            <a:pPr algn="ctr" defTabSz="457063">
              <a:defRPr/>
            </a:pPr>
            <a:r>
              <a:rPr lang="en-US" sz="1400">
                <a:cs typeface="Arial"/>
              </a:rPr>
              <a:t>Information like articles, documents, images, videos and emails is unstructured.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2B0985-1120-4EB0-AE1C-F0E719D4A8EA}"/>
              </a:ext>
            </a:extLst>
          </p:cNvPr>
          <p:cNvSpPr txBox="1"/>
          <p:nvPr/>
        </p:nvSpPr>
        <p:spPr>
          <a:xfrm>
            <a:off x="1105690" y="5339177"/>
            <a:ext cx="671629" cy="3665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063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Property Valuation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668DE4-B94C-47E9-8399-3B4D24BBDA21}"/>
              </a:ext>
            </a:extLst>
          </p:cNvPr>
          <p:cNvSpPr txBox="1"/>
          <p:nvPr/>
        </p:nvSpPr>
        <p:spPr>
          <a:xfrm>
            <a:off x="2076140" y="5339177"/>
            <a:ext cx="671629" cy="366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063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Loan Defaults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C265D5-7F86-4E8A-A891-1B967751A303}"/>
              </a:ext>
            </a:extLst>
          </p:cNvPr>
          <p:cNvSpPr txBox="1"/>
          <p:nvPr/>
        </p:nvSpPr>
        <p:spPr>
          <a:xfrm>
            <a:off x="3123986" y="5339177"/>
            <a:ext cx="671629" cy="3665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063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Inventory Forecasts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1ADAB9-6844-4BF7-9F22-6F92716ADD6E}"/>
              </a:ext>
            </a:extLst>
          </p:cNvPr>
          <p:cNvSpPr txBox="1"/>
          <p:nvPr/>
        </p:nvSpPr>
        <p:spPr>
          <a:xfrm>
            <a:off x="4462085" y="5339177"/>
            <a:ext cx="671629" cy="3665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063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Resume Matching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B55FFC-0E60-4460-BED5-B07C2E2931DE}"/>
              </a:ext>
            </a:extLst>
          </p:cNvPr>
          <p:cNvSpPr txBox="1"/>
          <p:nvPr/>
        </p:nvSpPr>
        <p:spPr>
          <a:xfrm>
            <a:off x="5509581" y="5339177"/>
            <a:ext cx="671629" cy="3665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063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Purchase Decisions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0E9E9E-8A5C-428A-82AF-F03A5645A2DD}"/>
              </a:ext>
            </a:extLst>
          </p:cNvPr>
          <p:cNvSpPr txBox="1"/>
          <p:nvPr/>
        </p:nvSpPr>
        <p:spPr>
          <a:xfrm>
            <a:off x="6484586" y="5339177"/>
            <a:ext cx="708762" cy="3665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063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Language Translation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677189-F2E0-4970-8510-26190D26742D}"/>
              </a:ext>
            </a:extLst>
          </p:cNvPr>
          <p:cNvSpPr txBox="1"/>
          <p:nvPr/>
        </p:nvSpPr>
        <p:spPr>
          <a:xfrm>
            <a:off x="7857146" y="5339177"/>
            <a:ext cx="708762" cy="366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063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Invoice Extraction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62312-AEFC-4507-9EB0-24F4FDE7D7EC}"/>
              </a:ext>
            </a:extLst>
          </p:cNvPr>
          <p:cNvSpPr txBox="1"/>
          <p:nvPr/>
        </p:nvSpPr>
        <p:spPr>
          <a:xfrm>
            <a:off x="8860647" y="5339177"/>
            <a:ext cx="708762" cy="3665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063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Email Routing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3A1A34-643B-4993-BE71-030BFA28569C}"/>
              </a:ext>
            </a:extLst>
          </p:cNvPr>
          <p:cNvSpPr txBox="1"/>
          <p:nvPr/>
        </p:nvSpPr>
        <p:spPr>
          <a:xfrm>
            <a:off x="9928540" y="5339177"/>
            <a:ext cx="708762" cy="366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7063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</a:rPr>
              <a:t>Speech to Text</a:t>
            </a:r>
            <a:endParaRPr lang="en-US" sz="1000" b="1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5D0C2594-28F1-493E-92A2-0CC6463A6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48062" y="4870471"/>
            <a:ext cx="386885" cy="386885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B234A17F-C7B1-42F1-BCA0-48198467C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52202" y="4870471"/>
            <a:ext cx="386885" cy="38688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AE5073DC-60BC-401F-8267-121524174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18085" y="4870471"/>
            <a:ext cx="386885" cy="386885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70694D97-CE7A-4D5D-925A-ECCC14B396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021586" y="4870471"/>
            <a:ext cx="386885" cy="386885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57C9AC5-2358-4D3F-AC98-4AC20009550E}"/>
              </a:ext>
            </a:extLst>
          </p:cNvPr>
          <p:cNvGrpSpPr/>
          <p:nvPr/>
        </p:nvGrpSpPr>
        <p:grpSpPr>
          <a:xfrm>
            <a:off x="4629301" y="4870471"/>
            <a:ext cx="337196" cy="288082"/>
            <a:chOff x="4040122" y="-2679528"/>
            <a:chExt cx="722439" cy="617216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3424AD2-68B3-4CA3-9AEA-30F24625E1AA}"/>
                </a:ext>
              </a:extLst>
            </p:cNvPr>
            <p:cNvSpPr/>
            <p:nvPr/>
          </p:nvSpPr>
          <p:spPr>
            <a:xfrm>
              <a:off x="4040122" y="-2679528"/>
              <a:ext cx="722439" cy="617216"/>
            </a:xfrm>
            <a:custGeom>
              <a:avLst/>
              <a:gdLst>
                <a:gd name="connsiteX0" fmla="*/ 722456 w 722440"/>
                <a:gd name="connsiteY0" fmla="*/ 361315 h 617215"/>
                <a:gd name="connsiteX1" fmla="*/ 722456 w 722440"/>
                <a:gd name="connsiteY1" fmla="*/ 541171 h 617215"/>
                <a:gd name="connsiteX2" fmla="*/ 645045 w 722440"/>
                <a:gd name="connsiteY2" fmla="*/ 618488 h 617215"/>
                <a:gd name="connsiteX3" fmla="*/ 77411 w 722440"/>
                <a:gd name="connsiteY3" fmla="*/ 618488 h 617215"/>
                <a:gd name="connsiteX4" fmla="*/ 0 w 722440"/>
                <a:gd name="connsiteY4" fmla="*/ 541171 h 617215"/>
                <a:gd name="connsiteX5" fmla="*/ 0 w 722440"/>
                <a:gd name="connsiteY5" fmla="*/ 361315 h 617215"/>
                <a:gd name="connsiteX6" fmla="*/ 0 w 722440"/>
                <a:gd name="connsiteY6" fmla="*/ 360309 h 617215"/>
                <a:gd name="connsiteX7" fmla="*/ 0 w 722440"/>
                <a:gd name="connsiteY7" fmla="*/ 231935 h 617215"/>
                <a:gd name="connsiteX8" fmla="*/ 77411 w 722440"/>
                <a:gd name="connsiteY8" fmla="*/ 154618 h 617215"/>
                <a:gd name="connsiteX9" fmla="*/ 645045 w 722440"/>
                <a:gd name="connsiteY9" fmla="*/ 154618 h 617215"/>
                <a:gd name="connsiteX10" fmla="*/ 722456 w 722440"/>
                <a:gd name="connsiteY10" fmla="*/ 231935 h 617215"/>
                <a:gd name="connsiteX11" fmla="*/ 722456 w 722440"/>
                <a:gd name="connsiteY11" fmla="*/ 360309 h 617215"/>
                <a:gd name="connsiteX12" fmla="*/ 722456 w 722440"/>
                <a:gd name="connsiteY12" fmla="*/ 361315 h 617215"/>
                <a:gd name="connsiteX13" fmla="*/ 722456 w 722440"/>
                <a:gd name="connsiteY13" fmla="*/ 361315 h 617215"/>
                <a:gd name="connsiteX14" fmla="*/ 670849 w 722440"/>
                <a:gd name="connsiteY14" fmla="*/ 392222 h 617215"/>
                <a:gd name="connsiteX15" fmla="*/ 545867 w 722440"/>
                <a:gd name="connsiteY15" fmla="*/ 417194 h 617215"/>
                <a:gd name="connsiteX16" fmla="*/ 515508 w 722440"/>
                <a:gd name="connsiteY16" fmla="*/ 396981 h 617215"/>
                <a:gd name="connsiteX17" fmla="*/ 535753 w 722440"/>
                <a:gd name="connsiteY17" fmla="*/ 366654 h 617215"/>
                <a:gd name="connsiteX18" fmla="*/ 670865 w 722440"/>
                <a:gd name="connsiteY18" fmla="*/ 339673 h 617215"/>
                <a:gd name="connsiteX19" fmla="*/ 670865 w 722440"/>
                <a:gd name="connsiteY19" fmla="*/ 231951 h 617215"/>
                <a:gd name="connsiteX20" fmla="*/ 645061 w 722440"/>
                <a:gd name="connsiteY20" fmla="*/ 206178 h 617215"/>
                <a:gd name="connsiteX21" fmla="*/ 77427 w 722440"/>
                <a:gd name="connsiteY21" fmla="*/ 206178 h 617215"/>
                <a:gd name="connsiteX22" fmla="*/ 51623 w 722440"/>
                <a:gd name="connsiteY22" fmla="*/ 231951 h 617215"/>
                <a:gd name="connsiteX23" fmla="*/ 51623 w 722440"/>
                <a:gd name="connsiteY23" fmla="*/ 339673 h 617215"/>
                <a:gd name="connsiteX24" fmla="*/ 182432 w 722440"/>
                <a:gd name="connsiteY24" fmla="*/ 365806 h 617215"/>
                <a:gd name="connsiteX25" fmla="*/ 202676 w 722440"/>
                <a:gd name="connsiteY25" fmla="*/ 396133 h 617215"/>
                <a:gd name="connsiteX26" fmla="*/ 172318 w 722440"/>
                <a:gd name="connsiteY26" fmla="*/ 416346 h 617215"/>
                <a:gd name="connsiteX27" fmla="*/ 51623 w 722440"/>
                <a:gd name="connsiteY27" fmla="*/ 392238 h 617215"/>
                <a:gd name="connsiteX28" fmla="*/ 51623 w 722440"/>
                <a:gd name="connsiteY28" fmla="*/ 541202 h 617215"/>
                <a:gd name="connsiteX29" fmla="*/ 77427 w 722440"/>
                <a:gd name="connsiteY29" fmla="*/ 566975 h 617215"/>
                <a:gd name="connsiteX30" fmla="*/ 645061 w 722440"/>
                <a:gd name="connsiteY30" fmla="*/ 566975 h 617215"/>
                <a:gd name="connsiteX31" fmla="*/ 670865 w 722440"/>
                <a:gd name="connsiteY31" fmla="*/ 541202 h 617215"/>
                <a:gd name="connsiteX32" fmla="*/ 670865 w 722440"/>
                <a:gd name="connsiteY32" fmla="*/ 392222 h 617215"/>
                <a:gd name="connsiteX33" fmla="*/ 670849 w 722440"/>
                <a:gd name="connsiteY33" fmla="*/ 392222 h 617215"/>
                <a:gd name="connsiteX34" fmla="*/ 670849 w 722440"/>
                <a:gd name="connsiteY34" fmla="*/ 392222 h 617215"/>
                <a:gd name="connsiteX35" fmla="*/ 258037 w 722440"/>
                <a:gd name="connsiteY35" fmla="*/ 77317 h 617215"/>
                <a:gd name="connsiteX36" fmla="*/ 232233 w 722440"/>
                <a:gd name="connsiteY36" fmla="*/ 103089 h 617215"/>
                <a:gd name="connsiteX37" fmla="*/ 206430 w 722440"/>
                <a:gd name="connsiteY37" fmla="*/ 77317 h 617215"/>
                <a:gd name="connsiteX38" fmla="*/ 283841 w 722440"/>
                <a:gd name="connsiteY38" fmla="*/ 0 h 617215"/>
                <a:gd name="connsiteX39" fmla="*/ 438647 w 722440"/>
                <a:gd name="connsiteY39" fmla="*/ 0 h 617215"/>
                <a:gd name="connsiteX40" fmla="*/ 516058 w 722440"/>
                <a:gd name="connsiteY40" fmla="*/ 77317 h 617215"/>
                <a:gd name="connsiteX41" fmla="*/ 490255 w 722440"/>
                <a:gd name="connsiteY41" fmla="*/ 103089 h 617215"/>
                <a:gd name="connsiteX42" fmla="*/ 464451 w 722440"/>
                <a:gd name="connsiteY42" fmla="*/ 77317 h 617215"/>
                <a:gd name="connsiteX43" fmla="*/ 438647 w 722440"/>
                <a:gd name="connsiteY43" fmla="*/ 51545 h 617215"/>
                <a:gd name="connsiteX44" fmla="*/ 283841 w 722440"/>
                <a:gd name="connsiteY44" fmla="*/ 51545 h 617215"/>
                <a:gd name="connsiteX45" fmla="*/ 258037 w 722440"/>
                <a:gd name="connsiteY45" fmla="*/ 77317 h 617215"/>
                <a:gd name="connsiteX46" fmla="*/ 258037 w 722440"/>
                <a:gd name="connsiteY46" fmla="*/ 77317 h 61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2440" h="617215">
                  <a:moveTo>
                    <a:pt x="722456" y="361315"/>
                  </a:moveTo>
                  <a:lnTo>
                    <a:pt x="722456" y="541171"/>
                  </a:lnTo>
                  <a:cubicBezTo>
                    <a:pt x="722456" y="583873"/>
                    <a:pt x="687795" y="618488"/>
                    <a:pt x="645045" y="618488"/>
                  </a:cubicBezTo>
                  <a:lnTo>
                    <a:pt x="77411" y="618488"/>
                  </a:lnTo>
                  <a:cubicBezTo>
                    <a:pt x="34662" y="618488"/>
                    <a:pt x="0" y="583873"/>
                    <a:pt x="0" y="541171"/>
                  </a:cubicBezTo>
                  <a:lnTo>
                    <a:pt x="0" y="361315"/>
                  </a:lnTo>
                  <a:cubicBezTo>
                    <a:pt x="0" y="360985"/>
                    <a:pt x="0" y="360639"/>
                    <a:pt x="0" y="360309"/>
                  </a:cubicBezTo>
                  <a:lnTo>
                    <a:pt x="0" y="231935"/>
                  </a:lnTo>
                  <a:cubicBezTo>
                    <a:pt x="0" y="189232"/>
                    <a:pt x="34662" y="154618"/>
                    <a:pt x="77411" y="154618"/>
                  </a:cubicBezTo>
                  <a:lnTo>
                    <a:pt x="645045" y="154618"/>
                  </a:lnTo>
                  <a:cubicBezTo>
                    <a:pt x="687795" y="154618"/>
                    <a:pt x="722456" y="189232"/>
                    <a:pt x="722456" y="231935"/>
                  </a:cubicBezTo>
                  <a:lnTo>
                    <a:pt x="722456" y="360309"/>
                  </a:lnTo>
                  <a:cubicBezTo>
                    <a:pt x="722456" y="360639"/>
                    <a:pt x="722456" y="360985"/>
                    <a:pt x="722456" y="361315"/>
                  </a:cubicBezTo>
                  <a:lnTo>
                    <a:pt x="722456" y="361315"/>
                  </a:lnTo>
                  <a:close/>
                  <a:moveTo>
                    <a:pt x="670849" y="392222"/>
                  </a:moveTo>
                  <a:lnTo>
                    <a:pt x="545867" y="417194"/>
                  </a:lnTo>
                  <a:cubicBezTo>
                    <a:pt x="531889" y="419989"/>
                    <a:pt x="518304" y="410927"/>
                    <a:pt x="515508" y="396981"/>
                  </a:cubicBezTo>
                  <a:cubicBezTo>
                    <a:pt x="512713" y="383019"/>
                    <a:pt x="521775" y="369450"/>
                    <a:pt x="535753" y="366654"/>
                  </a:cubicBezTo>
                  <a:lnTo>
                    <a:pt x="670865" y="339673"/>
                  </a:lnTo>
                  <a:lnTo>
                    <a:pt x="670865" y="231951"/>
                  </a:lnTo>
                  <a:cubicBezTo>
                    <a:pt x="670865" y="217722"/>
                    <a:pt x="659305" y="206178"/>
                    <a:pt x="645061" y="206178"/>
                  </a:cubicBezTo>
                  <a:lnTo>
                    <a:pt x="77427" y="206178"/>
                  </a:lnTo>
                  <a:cubicBezTo>
                    <a:pt x="63182" y="206178"/>
                    <a:pt x="51623" y="217722"/>
                    <a:pt x="51623" y="231951"/>
                  </a:cubicBezTo>
                  <a:lnTo>
                    <a:pt x="51623" y="339673"/>
                  </a:lnTo>
                  <a:lnTo>
                    <a:pt x="182432" y="365806"/>
                  </a:lnTo>
                  <a:cubicBezTo>
                    <a:pt x="196410" y="368602"/>
                    <a:pt x="205472" y="382171"/>
                    <a:pt x="202676" y="396133"/>
                  </a:cubicBezTo>
                  <a:cubicBezTo>
                    <a:pt x="199880" y="410095"/>
                    <a:pt x="186296" y="419141"/>
                    <a:pt x="172318" y="416346"/>
                  </a:cubicBezTo>
                  <a:lnTo>
                    <a:pt x="51623" y="392238"/>
                  </a:lnTo>
                  <a:lnTo>
                    <a:pt x="51623" y="541202"/>
                  </a:lnTo>
                  <a:cubicBezTo>
                    <a:pt x="51623" y="555431"/>
                    <a:pt x="63182" y="566975"/>
                    <a:pt x="77427" y="566975"/>
                  </a:cubicBezTo>
                  <a:lnTo>
                    <a:pt x="645061" y="566975"/>
                  </a:lnTo>
                  <a:cubicBezTo>
                    <a:pt x="659305" y="566975"/>
                    <a:pt x="670865" y="555431"/>
                    <a:pt x="670865" y="541202"/>
                  </a:cubicBezTo>
                  <a:lnTo>
                    <a:pt x="670865" y="392222"/>
                  </a:lnTo>
                  <a:lnTo>
                    <a:pt x="670849" y="392222"/>
                  </a:lnTo>
                  <a:lnTo>
                    <a:pt x="670849" y="392222"/>
                  </a:lnTo>
                  <a:close/>
                  <a:moveTo>
                    <a:pt x="258037" y="77317"/>
                  </a:moveTo>
                  <a:cubicBezTo>
                    <a:pt x="258037" y="91546"/>
                    <a:pt x="246478" y="103089"/>
                    <a:pt x="232233" y="103089"/>
                  </a:cubicBezTo>
                  <a:cubicBezTo>
                    <a:pt x="217989" y="103089"/>
                    <a:pt x="206430" y="91546"/>
                    <a:pt x="206430" y="77317"/>
                  </a:cubicBezTo>
                  <a:cubicBezTo>
                    <a:pt x="206430" y="34614"/>
                    <a:pt x="241091" y="0"/>
                    <a:pt x="283841" y="0"/>
                  </a:cubicBezTo>
                  <a:lnTo>
                    <a:pt x="438647" y="0"/>
                  </a:lnTo>
                  <a:cubicBezTo>
                    <a:pt x="481397" y="0"/>
                    <a:pt x="516058" y="34614"/>
                    <a:pt x="516058" y="77317"/>
                  </a:cubicBezTo>
                  <a:cubicBezTo>
                    <a:pt x="516058" y="91546"/>
                    <a:pt x="504515" y="103089"/>
                    <a:pt x="490255" y="103089"/>
                  </a:cubicBezTo>
                  <a:cubicBezTo>
                    <a:pt x="476010" y="103089"/>
                    <a:pt x="464451" y="91546"/>
                    <a:pt x="464451" y="77317"/>
                  </a:cubicBezTo>
                  <a:cubicBezTo>
                    <a:pt x="464451" y="63088"/>
                    <a:pt x="452892" y="51545"/>
                    <a:pt x="438647" y="51545"/>
                  </a:cubicBezTo>
                  <a:lnTo>
                    <a:pt x="283841" y="51545"/>
                  </a:lnTo>
                  <a:cubicBezTo>
                    <a:pt x="269580" y="51545"/>
                    <a:pt x="258037" y="63072"/>
                    <a:pt x="258037" y="77317"/>
                  </a:cubicBezTo>
                  <a:lnTo>
                    <a:pt x="258037" y="77317"/>
                  </a:lnTo>
                  <a:close/>
                </a:path>
              </a:pathLst>
            </a:custGeom>
            <a:solidFill>
              <a:srgbClr val="0067DF"/>
            </a:solidFill>
            <a:ln w="15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072B561-393E-4622-BDEE-F14A6CD45F58}"/>
                </a:ext>
              </a:extLst>
            </p:cNvPr>
            <p:cNvSpPr/>
            <p:nvPr/>
          </p:nvSpPr>
          <p:spPr>
            <a:xfrm>
              <a:off x="4298164" y="-2396045"/>
              <a:ext cx="205737" cy="205738"/>
            </a:xfrm>
            <a:custGeom>
              <a:avLst/>
              <a:gdLst>
                <a:gd name="connsiteX0" fmla="*/ 103199 w 205738"/>
                <a:gd name="connsiteY0" fmla="*/ 0 h 205738"/>
                <a:gd name="connsiteX1" fmla="*/ 206398 w 205738"/>
                <a:gd name="connsiteY1" fmla="*/ 103073 h 205738"/>
                <a:gd name="connsiteX2" fmla="*/ 103199 w 205738"/>
                <a:gd name="connsiteY2" fmla="*/ 206147 h 205738"/>
                <a:gd name="connsiteX3" fmla="*/ 0 w 205738"/>
                <a:gd name="connsiteY3" fmla="*/ 103073 h 205738"/>
                <a:gd name="connsiteX4" fmla="*/ 103199 w 205738"/>
                <a:gd name="connsiteY4" fmla="*/ 0 h 205738"/>
                <a:gd name="connsiteX5" fmla="*/ 103199 w 205738"/>
                <a:gd name="connsiteY5" fmla="*/ 0 h 205738"/>
                <a:gd name="connsiteX6" fmla="*/ 103199 w 205738"/>
                <a:gd name="connsiteY6" fmla="*/ 51529 h 205738"/>
                <a:gd name="connsiteX7" fmla="*/ 51592 w 205738"/>
                <a:gd name="connsiteY7" fmla="*/ 103073 h 205738"/>
                <a:gd name="connsiteX8" fmla="*/ 103199 w 205738"/>
                <a:gd name="connsiteY8" fmla="*/ 154618 h 205738"/>
                <a:gd name="connsiteX9" fmla="*/ 154807 w 205738"/>
                <a:gd name="connsiteY9" fmla="*/ 103073 h 205738"/>
                <a:gd name="connsiteX10" fmla="*/ 103199 w 205738"/>
                <a:gd name="connsiteY10" fmla="*/ 51529 h 205738"/>
                <a:gd name="connsiteX11" fmla="*/ 103199 w 205738"/>
                <a:gd name="connsiteY11" fmla="*/ 51529 h 20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738" h="205738">
                  <a:moveTo>
                    <a:pt x="103199" y="0"/>
                  </a:moveTo>
                  <a:cubicBezTo>
                    <a:pt x="160193" y="0"/>
                    <a:pt x="206398" y="46158"/>
                    <a:pt x="206398" y="103073"/>
                  </a:cubicBezTo>
                  <a:cubicBezTo>
                    <a:pt x="206398" y="159989"/>
                    <a:pt x="160193" y="206147"/>
                    <a:pt x="103199" y="206147"/>
                  </a:cubicBezTo>
                  <a:cubicBezTo>
                    <a:pt x="46205" y="206147"/>
                    <a:pt x="0" y="159989"/>
                    <a:pt x="0" y="103073"/>
                  </a:cubicBezTo>
                  <a:cubicBezTo>
                    <a:pt x="0" y="46158"/>
                    <a:pt x="46205" y="0"/>
                    <a:pt x="103199" y="0"/>
                  </a:cubicBezTo>
                  <a:lnTo>
                    <a:pt x="103199" y="0"/>
                  </a:lnTo>
                  <a:close/>
                  <a:moveTo>
                    <a:pt x="103199" y="51529"/>
                  </a:moveTo>
                  <a:cubicBezTo>
                    <a:pt x="74694" y="51529"/>
                    <a:pt x="51592" y="74600"/>
                    <a:pt x="51592" y="103073"/>
                  </a:cubicBezTo>
                  <a:cubicBezTo>
                    <a:pt x="51592" y="131547"/>
                    <a:pt x="74694" y="154618"/>
                    <a:pt x="103199" y="154618"/>
                  </a:cubicBezTo>
                  <a:cubicBezTo>
                    <a:pt x="131704" y="154618"/>
                    <a:pt x="154807" y="131547"/>
                    <a:pt x="154807" y="103073"/>
                  </a:cubicBezTo>
                  <a:cubicBezTo>
                    <a:pt x="154807" y="74600"/>
                    <a:pt x="131704" y="51529"/>
                    <a:pt x="103199" y="51529"/>
                  </a:cubicBezTo>
                  <a:lnTo>
                    <a:pt x="103199" y="51529"/>
                  </a:lnTo>
                  <a:close/>
                </a:path>
              </a:pathLst>
            </a:custGeom>
            <a:solidFill>
              <a:srgbClr val="FA4616"/>
            </a:solidFill>
            <a:ln w="15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0" name="Graphic 159">
            <a:extLst>
              <a:ext uri="{FF2B5EF4-FFF2-40B4-BE49-F238E27FC236}">
                <a16:creationId xmlns:a16="http://schemas.microsoft.com/office/drawing/2014/main" id="{794D92FB-F889-40FF-AB18-524D61E8C6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620049" y="4870471"/>
            <a:ext cx="386885" cy="386885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098574A2-B337-43F1-8075-C39A8DC7DC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0089479" y="4870471"/>
            <a:ext cx="386885" cy="386885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4CAEFC1-112F-4FA8-96CB-54E24388FD60}"/>
              </a:ext>
            </a:extLst>
          </p:cNvPr>
          <p:cNvGrpSpPr/>
          <p:nvPr/>
        </p:nvGrpSpPr>
        <p:grpSpPr>
          <a:xfrm>
            <a:off x="6670735" y="4870471"/>
            <a:ext cx="336464" cy="336464"/>
            <a:chOff x="6748020" y="-2516633"/>
            <a:chExt cx="720871" cy="720871"/>
          </a:xfrm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94E045D-9E52-4B55-B771-3B68EDF83E8A}"/>
                </a:ext>
              </a:extLst>
            </p:cNvPr>
            <p:cNvSpPr/>
            <p:nvPr/>
          </p:nvSpPr>
          <p:spPr>
            <a:xfrm>
              <a:off x="6748020" y="-2516633"/>
              <a:ext cx="720871" cy="720871"/>
            </a:xfrm>
            <a:custGeom>
              <a:avLst/>
              <a:gdLst>
                <a:gd name="connsiteX0" fmla="*/ 55361 w 720869"/>
                <a:gd name="connsiteY0" fmla="*/ 662525 h 720869"/>
                <a:gd name="connsiteX1" fmla="*/ 207261 w 720869"/>
                <a:gd name="connsiteY1" fmla="*/ 635418 h 720869"/>
                <a:gd name="connsiteX2" fmla="*/ 223313 w 720869"/>
                <a:gd name="connsiteY2" fmla="*/ 637727 h 720869"/>
                <a:gd name="connsiteX3" fmla="*/ 361204 w 720869"/>
                <a:gd name="connsiteY3" fmla="*/ 670017 h 720869"/>
                <a:gd name="connsiteX4" fmla="*/ 670817 w 720869"/>
                <a:gd name="connsiteY4" fmla="*/ 360781 h 720869"/>
                <a:gd name="connsiteX5" fmla="*/ 613022 w 720869"/>
                <a:gd name="connsiteY5" fmla="*/ 180814 h 720869"/>
                <a:gd name="connsiteX6" fmla="*/ 618958 w 720869"/>
                <a:gd name="connsiteY6" fmla="*/ 144849 h 720869"/>
                <a:gd name="connsiteX7" fmla="*/ 654955 w 720869"/>
                <a:gd name="connsiteY7" fmla="*/ 150770 h 720869"/>
                <a:gd name="connsiteX8" fmla="*/ 722424 w 720869"/>
                <a:gd name="connsiteY8" fmla="*/ 360765 h 720869"/>
                <a:gd name="connsiteX9" fmla="*/ 361204 w 720869"/>
                <a:gd name="connsiteY9" fmla="*/ 721545 h 720869"/>
                <a:gd name="connsiteX10" fmla="*/ 208110 w 720869"/>
                <a:gd name="connsiteY10" fmla="*/ 687622 h 720869"/>
                <a:gd name="connsiteX11" fmla="*/ 57826 w 720869"/>
                <a:gd name="connsiteY11" fmla="*/ 714447 h 720869"/>
                <a:gd name="connsiteX12" fmla="*/ 48812 w 720869"/>
                <a:gd name="connsiteY12" fmla="*/ 714462 h 720869"/>
                <a:gd name="connsiteX13" fmla="*/ 12438 w 720869"/>
                <a:gd name="connsiteY13" fmla="*/ 697736 h 720869"/>
                <a:gd name="connsiteX14" fmla="*/ 5277 w 720869"/>
                <a:gd name="connsiteY14" fmla="*/ 648516 h 720869"/>
                <a:gd name="connsiteX15" fmla="*/ 47068 w 720869"/>
                <a:gd name="connsiteY15" fmla="*/ 549981 h 720869"/>
                <a:gd name="connsiteX16" fmla="*/ 48607 w 720869"/>
                <a:gd name="connsiteY16" fmla="*/ 541658 h 720869"/>
                <a:gd name="connsiteX17" fmla="*/ 0 w 720869"/>
                <a:gd name="connsiteY17" fmla="*/ 360781 h 720869"/>
                <a:gd name="connsiteX18" fmla="*/ 361220 w 720869"/>
                <a:gd name="connsiteY18" fmla="*/ 0 h 720869"/>
                <a:gd name="connsiteX19" fmla="*/ 577167 w 720869"/>
                <a:gd name="connsiteY19" fmla="*/ 71553 h 720869"/>
                <a:gd name="connsiteX20" fmla="*/ 582397 w 720869"/>
                <a:gd name="connsiteY20" fmla="*/ 107628 h 720869"/>
                <a:gd name="connsiteX21" fmla="*/ 546290 w 720869"/>
                <a:gd name="connsiteY21" fmla="*/ 112858 h 720869"/>
                <a:gd name="connsiteX22" fmla="*/ 361220 w 720869"/>
                <a:gd name="connsiteY22" fmla="*/ 51560 h 720869"/>
                <a:gd name="connsiteX23" fmla="*/ 51607 w 720869"/>
                <a:gd name="connsiteY23" fmla="*/ 360796 h 720869"/>
                <a:gd name="connsiteX24" fmla="*/ 100875 w 720869"/>
                <a:gd name="connsiteY24" fmla="*/ 528245 h 720869"/>
                <a:gd name="connsiteX25" fmla="*/ 99634 w 720869"/>
                <a:gd name="connsiteY25" fmla="*/ 561399 h 720869"/>
                <a:gd name="connsiteX26" fmla="*/ 96995 w 720869"/>
                <a:gd name="connsiteY26" fmla="*/ 564430 h 720869"/>
                <a:gd name="connsiteX27" fmla="*/ 55361 w 720869"/>
                <a:gd name="connsiteY27" fmla="*/ 662525 h 720869"/>
                <a:gd name="connsiteX28" fmla="*/ 55361 w 720869"/>
                <a:gd name="connsiteY28" fmla="*/ 662525 h 720869"/>
                <a:gd name="connsiteX29" fmla="*/ 55361 w 720869"/>
                <a:gd name="connsiteY29" fmla="*/ 662525 h 720869"/>
                <a:gd name="connsiteX30" fmla="*/ 283809 w 720869"/>
                <a:gd name="connsiteY30" fmla="*/ 154602 h 720869"/>
                <a:gd name="connsiteX31" fmla="*/ 309613 w 720869"/>
                <a:gd name="connsiteY31" fmla="*/ 180375 h 720869"/>
                <a:gd name="connsiteX32" fmla="*/ 283809 w 720869"/>
                <a:gd name="connsiteY32" fmla="*/ 206147 h 720869"/>
                <a:gd name="connsiteX33" fmla="*/ 258005 w 720869"/>
                <a:gd name="connsiteY33" fmla="*/ 180375 h 720869"/>
                <a:gd name="connsiteX34" fmla="*/ 283809 w 720869"/>
                <a:gd name="connsiteY34" fmla="*/ 154602 h 720869"/>
                <a:gd name="connsiteX35" fmla="*/ 283809 w 720869"/>
                <a:gd name="connsiteY35" fmla="*/ 154602 h 720869"/>
                <a:gd name="connsiteX36" fmla="*/ 516026 w 720869"/>
                <a:gd name="connsiteY36" fmla="*/ 438066 h 720869"/>
                <a:gd name="connsiteX37" fmla="*/ 541830 w 720869"/>
                <a:gd name="connsiteY37" fmla="*/ 463838 h 720869"/>
                <a:gd name="connsiteX38" fmla="*/ 516026 w 720869"/>
                <a:gd name="connsiteY38" fmla="*/ 489611 h 720869"/>
                <a:gd name="connsiteX39" fmla="*/ 490223 w 720869"/>
                <a:gd name="connsiteY39" fmla="*/ 463838 h 720869"/>
                <a:gd name="connsiteX40" fmla="*/ 516026 w 720869"/>
                <a:gd name="connsiteY40" fmla="*/ 438066 h 720869"/>
                <a:gd name="connsiteX41" fmla="*/ 516026 w 720869"/>
                <a:gd name="connsiteY41" fmla="*/ 438066 h 720869"/>
                <a:gd name="connsiteX42" fmla="*/ 154806 w 720869"/>
                <a:gd name="connsiteY42" fmla="*/ 257676 h 720869"/>
                <a:gd name="connsiteX43" fmla="*/ 180610 w 720869"/>
                <a:gd name="connsiteY43" fmla="*/ 283448 h 720869"/>
                <a:gd name="connsiteX44" fmla="*/ 154806 w 720869"/>
                <a:gd name="connsiteY44" fmla="*/ 309220 h 720869"/>
                <a:gd name="connsiteX45" fmla="*/ 129003 w 720869"/>
                <a:gd name="connsiteY45" fmla="*/ 283448 h 720869"/>
                <a:gd name="connsiteX46" fmla="*/ 154806 w 720869"/>
                <a:gd name="connsiteY46" fmla="*/ 257676 h 720869"/>
                <a:gd name="connsiteX47" fmla="*/ 154806 w 720869"/>
                <a:gd name="connsiteY47" fmla="*/ 257676 h 720869"/>
                <a:gd name="connsiteX48" fmla="*/ 490223 w 720869"/>
                <a:gd name="connsiteY48" fmla="*/ 231903 h 720869"/>
                <a:gd name="connsiteX49" fmla="*/ 541830 w 720869"/>
                <a:gd name="connsiteY49" fmla="*/ 231903 h 720869"/>
                <a:gd name="connsiteX50" fmla="*/ 567633 w 720869"/>
                <a:gd name="connsiteY50" fmla="*/ 257676 h 720869"/>
                <a:gd name="connsiteX51" fmla="*/ 541830 w 720869"/>
                <a:gd name="connsiteY51" fmla="*/ 283448 h 720869"/>
                <a:gd name="connsiteX52" fmla="*/ 490223 w 720869"/>
                <a:gd name="connsiteY52" fmla="*/ 283448 h 720869"/>
                <a:gd name="connsiteX53" fmla="*/ 490223 w 720869"/>
                <a:gd name="connsiteY53" fmla="*/ 334993 h 720869"/>
                <a:gd name="connsiteX54" fmla="*/ 464419 w 720869"/>
                <a:gd name="connsiteY54" fmla="*/ 360765 h 720869"/>
                <a:gd name="connsiteX55" fmla="*/ 438615 w 720869"/>
                <a:gd name="connsiteY55" fmla="*/ 334993 h 720869"/>
                <a:gd name="connsiteX56" fmla="*/ 438615 w 720869"/>
                <a:gd name="connsiteY56" fmla="*/ 283448 h 720869"/>
                <a:gd name="connsiteX57" fmla="*/ 387008 w 720869"/>
                <a:gd name="connsiteY57" fmla="*/ 283448 h 720869"/>
                <a:gd name="connsiteX58" fmla="*/ 361204 w 720869"/>
                <a:gd name="connsiteY58" fmla="*/ 257676 h 720869"/>
                <a:gd name="connsiteX59" fmla="*/ 387008 w 720869"/>
                <a:gd name="connsiteY59" fmla="*/ 231903 h 720869"/>
                <a:gd name="connsiteX60" fmla="*/ 438615 w 720869"/>
                <a:gd name="connsiteY60" fmla="*/ 231903 h 720869"/>
                <a:gd name="connsiteX61" fmla="*/ 438615 w 720869"/>
                <a:gd name="connsiteY61" fmla="*/ 180359 h 720869"/>
                <a:gd name="connsiteX62" fmla="*/ 464419 w 720869"/>
                <a:gd name="connsiteY62" fmla="*/ 154587 h 720869"/>
                <a:gd name="connsiteX63" fmla="*/ 490223 w 720869"/>
                <a:gd name="connsiteY63" fmla="*/ 180359 h 720869"/>
                <a:gd name="connsiteX64" fmla="*/ 490223 w 720869"/>
                <a:gd name="connsiteY64" fmla="*/ 231903 h 720869"/>
                <a:gd name="connsiteX65" fmla="*/ 490223 w 720869"/>
                <a:gd name="connsiteY65" fmla="*/ 231903 h 720869"/>
                <a:gd name="connsiteX66" fmla="*/ 490223 w 720869"/>
                <a:gd name="connsiteY66" fmla="*/ 231903 h 72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720869" h="720869">
                  <a:moveTo>
                    <a:pt x="55361" y="662525"/>
                  </a:moveTo>
                  <a:lnTo>
                    <a:pt x="207261" y="635418"/>
                  </a:lnTo>
                  <a:cubicBezTo>
                    <a:pt x="212711" y="634444"/>
                    <a:pt x="218349" y="635245"/>
                    <a:pt x="223313" y="637727"/>
                  </a:cubicBezTo>
                  <a:cubicBezTo>
                    <a:pt x="265780" y="658866"/>
                    <a:pt x="312675" y="670017"/>
                    <a:pt x="361204" y="670017"/>
                  </a:cubicBezTo>
                  <a:cubicBezTo>
                    <a:pt x="532203" y="670017"/>
                    <a:pt x="670817" y="531559"/>
                    <a:pt x="670817" y="360781"/>
                  </a:cubicBezTo>
                  <a:cubicBezTo>
                    <a:pt x="670817" y="295274"/>
                    <a:pt x="650400" y="232893"/>
                    <a:pt x="613022" y="180814"/>
                  </a:cubicBezTo>
                  <a:cubicBezTo>
                    <a:pt x="604714" y="169240"/>
                    <a:pt x="607383" y="153142"/>
                    <a:pt x="618958" y="144849"/>
                  </a:cubicBezTo>
                  <a:cubicBezTo>
                    <a:pt x="630533" y="136557"/>
                    <a:pt x="646663" y="139211"/>
                    <a:pt x="654955" y="150770"/>
                  </a:cubicBezTo>
                  <a:cubicBezTo>
                    <a:pt x="698584" y="211549"/>
                    <a:pt x="722424" y="284406"/>
                    <a:pt x="722424" y="360765"/>
                  </a:cubicBezTo>
                  <a:cubicBezTo>
                    <a:pt x="722424" y="560017"/>
                    <a:pt x="560708" y="721545"/>
                    <a:pt x="361204" y="721545"/>
                  </a:cubicBezTo>
                  <a:cubicBezTo>
                    <a:pt x="307587" y="721545"/>
                    <a:pt x="255586" y="709845"/>
                    <a:pt x="208110" y="687622"/>
                  </a:cubicBezTo>
                  <a:lnTo>
                    <a:pt x="57826" y="714447"/>
                  </a:lnTo>
                  <a:cubicBezTo>
                    <a:pt x="54843" y="714981"/>
                    <a:pt x="51796" y="714981"/>
                    <a:pt x="48812" y="714462"/>
                  </a:cubicBezTo>
                  <a:cubicBezTo>
                    <a:pt x="31944" y="711494"/>
                    <a:pt x="20306" y="707018"/>
                    <a:pt x="12438" y="697736"/>
                  </a:cubicBezTo>
                  <a:cubicBezTo>
                    <a:pt x="848" y="684324"/>
                    <a:pt x="-1382" y="665352"/>
                    <a:pt x="5277" y="648516"/>
                  </a:cubicBezTo>
                  <a:lnTo>
                    <a:pt x="47068" y="549981"/>
                  </a:lnTo>
                  <a:cubicBezTo>
                    <a:pt x="47131" y="547202"/>
                    <a:pt x="47634" y="544406"/>
                    <a:pt x="48607" y="541658"/>
                  </a:cubicBezTo>
                  <a:cubicBezTo>
                    <a:pt x="16977" y="487239"/>
                    <a:pt x="0" y="425235"/>
                    <a:pt x="0" y="360781"/>
                  </a:cubicBezTo>
                  <a:cubicBezTo>
                    <a:pt x="0" y="161528"/>
                    <a:pt x="161716" y="0"/>
                    <a:pt x="361220" y="0"/>
                  </a:cubicBezTo>
                  <a:cubicBezTo>
                    <a:pt x="440123" y="0"/>
                    <a:pt x="515257" y="25364"/>
                    <a:pt x="577167" y="71553"/>
                  </a:cubicBezTo>
                  <a:cubicBezTo>
                    <a:pt x="588585" y="80065"/>
                    <a:pt x="590924" y="96210"/>
                    <a:pt x="582397" y="107628"/>
                  </a:cubicBezTo>
                  <a:cubicBezTo>
                    <a:pt x="573869" y="119030"/>
                    <a:pt x="557708" y="121370"/>
                    <a:pt x="546290" y="112858"/>
                  </a:cubicBezTo>
                  <a:cubicBezTo>
                    <a:pt x="493222" y="73265"/>
                    <a:pt x="428894" y="51560"/>
                    <a:pt x="361220" y="51560"/>
                  </a:cubicBezTo>
                  <a:cubicBezTo>
                    <a:pt x="190222" y="51560"/>
                    <a:pt x="51607" y="190018"/>
                    <a:pt x="51607" y="360796"/>
                  </a:cubicBezTo>
                  <a:cubicBezTo>
                    <a:pt x="51607" y="421073"/>
                    <a:pt x="68883" y="478711"/>
                    <a:pt x="100875" y="528245"/>
                  </a:cubicBezTo>
                  <a:cubicBezTo>
                    <a:pt x="107408" y="538360"/>
                    <a:pt x="107549" y="551364"/>
                    <a:pt x="99634" y="561399"/>
                  </a:cubicBezTo>
                  <a:cubicBezTo>
                    <a:pt x="98691" y="562593"/>
                    <a:pt x="97843" y="563582"/>
                    <a:pt x="96995" y="564430"/>
                  </a:cubicBezTo>
                  <a:lnTo>
                    <a:pt x="55361" y="662525"/>
                  </a:lnTo>
                  <a:lnTo>
                    <a:pt x="55361" y="662525"/>
                  </a:lnTo>
                  <a:lnTo>
                    <a:pt x="55361" y="662525"/>
                  </a:lnTo>
                  <a:close/>
                  <a:moveTo>
                    <a:pt x="283809" y="154602"/>
                  </a:moveTo>
                  <a:cubicBezTo>
                    <a:pt x="298053" y="154602"/>
                    <a:pt x="309613" y="166146"/>
                    <a:pt x="309613" y="180375"/>
                  </a:cubicBezTo>
                  <a:cubicBezTo>
                    <a:pt x="309613" y="194604"/>
                    <a:pt x="298070" y="206147"/>
                    <a:pt x="283809" y="206147"/>
                  </a:cubicBezTo>
                  <a:cubicBezTo>
                    <a:pt x="269565" y="206147"/>
                    <a:pt x="258005" y="194604"/>
                    <a:pt x="258005" y="180375"/>
                  </a:cubicBezTo>
                  <a:cubicBezTo>
                    <a:pt x="258005" y="166130"/>
                    <a:pt x="269565" y="154602"/>
                    <a:pt x="283809" y="154602"/>
                  </a:cubicBezTo>
                  <a:lnTo>
                    <a:pt x="283809" y="154602"/>
                  </a:lnTo>
                  <a:close/>
                  <a:moveTo>
                    <a:pt x="516026" y="438066"/>
                  </a:moveTo>
                  <a:cubicBezTo>
                    <a:pt x="530271" y="438066"/>
                    <a:pt x="541830" y="449609"/>
                    <a:pt x="541830" y="463838"/>
                  </a:cubicBezTo>
                  <a:cubicBezTo>
                    <a:pt x="541830" y="478067"/>
                    <a:pt x="530271" y="489611"/>
                    <a:pt x="516026" y="489611"/>
                  </a:cubicBezTo>
                  <a:cubicBezTo>
                    <a:pt x="501782" y="489611"/>
                    <a:pt x="490223" y="478067"/>
                    <a:pt x="490223" y="463838"/>
                  </a:cubicBezTo>
                  <a:cubicBezTo>
                    <a:pt x="490223" y="449609"/>
                    <a:pt x="501766" y="438066"/>
                    <a:pt x="516026" y="438066"/>
                  </a:cubicBezTo>
                  <a:lnTo>
                    <a:pt x="516026" y="438066"/>
                  </a:lnTo>
                  <a:close/>
                  <a:moveTo>
                    <a:pt x="154806" y="257676"/>
                  </a:moveTo>
                  <a:cubicBezTo>
                    <a:pt x="169051" y="257676"/>
                    <a:pt x="180610" y="269219"/>
                    <a:pt x="180610" y="283448"/>
                  </a:cubicBezTo>
                  <a:cubicBezTo>
                    <a:pt x="180610" y="297677"/>
                    <a:pt x="169051" y="309220"/>
                    <a:pt x="154806" y="309220"/>
                  </a:cubicBezTo>
                  <a:cubicBezTo>
                    <a:pt x="140562" y="309220"/>
                    <a:pt x="129003" y="297677"/>
                    <a:pt x="129003" y="283448"/>
                  </a:cubicBezTo>
                  <a:cubicBezTo>
                    <a:pt x="129003" y="269219"/>
                    <a:pt x="140546" y="257676"/>
                    <a:pt x="154806" y="257676"/>
                  </a:cubicBezTo>
                  <a:lnTo>
                    <a:pt x="154806" y="257676"/>
                  </a:lnTo>
                  <a:close/>
                  <a:moveTo>
                    <a:pt x="490223" y="231903"/>
                  </a:moveTo>
                  <a:lnTo>
                    <a:pt x="541830" y="231903"/>
                  </a:lnTo>
                  <a:cubicBezTo>
                    <a:pt x="556075" y="231903"/>
                    <a:pt x="567633" y="243447"/>
                    <a:pt x="567633" y="257676"/>
                  </a:cubicBezTo>
                  <a:cubicBezTo>
                    <a:pt x="567633" y="271905"/>
                    <a:pt x="556091" y="283448"/>
                    <a:pt x="541830" y="283448"/>
                  </a:cubicBezTo>
                  <a:lnTo>
                    <a:pt x="490223" y="283448"/>
                  </a:lnTo>
                  <a:lnTo>
                    <a:pt x="490223" y="334993"/>
                  </a:lnTo>
                  <a:cubicBezTo>
                    <a:pt x="490223" y="349221"/>
                    <a:pt x="478680" y="360765"/>
                    <a:pt x="464419" y="360765"/>
                  </a:cubicBezTo>
                  <a:cubicBezTo>
                    <a:pt x="450175" y="360765"/>
                    <a:pt x="438615" y="349221"/>
                    <a:pt x="438615" y="334993"/>
                  </a:cubicBezTo>
                  <a:lnTo>
                    <a:pt x="438615" y="283448"/>
                  </a:lnTo>
                  <a:lnTo>
                    <a:pt x="387008" y="283448"/>
                  </a:lnTo>
                  <a:cubicBezTo>
                    <a:pt x="372764" y="283448"/>
                    <a:pt x="361204" y="271905"/>
                    <a:pt x="361204" y="257676"/>
                  </a:cubicBezTo>
                  <a:cubicBezTo>
                    <a:pt x="361204" y="243447"/>
                    <a:pt x="372748" y="231903"/>
                    <a:pt x="387008" y="231903"/>
                  </a:cubicBezTo>
                  <a:lnTo>
                    <a:pt x="438615" y="231903"/>
                  </a:lnTo>
                  <a:lnTo>
                    <a:pt x="438615" y="180359"/>
                  </a:lnTo>
                  <a:cubicBezTo>
                    <a:pt x="438615" y="166130"/>
                    <a:pt x="450159" y="154587"/>
                    <a:pt x="464419" y="154587"/>
                  </a:cubicBezTo>
                  <a:cubicBezTo>
                    <a:pt x="478664" y="154587"/>
                    <a:pt x="490223" y="166130"/>
                    <a:pt x="490223" y="180359"/>
                  </a:cubicBezTo>
                  <a:lnTo>
                    <a:pt x="490223" y="231903"/>
                  </a:lnTo>
                  <a:lnTo>
                    <a:pt x="490223" y="231903"/>
                  </a:lnTo>
                  <a:lnTo>
                    <a:pt x="490223" y="231903"/>
                  </a:lnTo>
                  <a:close/>
                </a:path>
              </a:pathLst>
            </a:custGeom>
            <a:solidFill>
              <a:srgbClr val="0067DF"/>
            </a:solidFill>
            <a:ln w="15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774531F-97A6-40BE-8BD8-BD932492DF08}"/>
                </a:ext>
              </a:extLst>
            </p:cNvPr>
            <p:cNvSpPr/>
            <p:nvPr/>
          </p:nvSpPr>
          <p:spPr>
            <a:xfrm>
              <a:off x="6988420" y="-2121909"/>
              <a:ext cx="197887" cy="197887"/>
            </a:xfrm>
            <a:custGeom>
              <a:avLst/>
              <a:gdLst>
                <a:gd name="connsiteX0" fmla="*/ 86803 w 197885"/>
                <a:gd name="connsiteY0" fmla="*/ 43346 h 197885"/>
                <a:gd name="connsiteX1" fmla="*/ 172412 w 197885"/>
                <a:gd name="connsiteY1" fmla="*/ 17574 h 197885"/>
                <a:gd name="connsiteX2" fmla="*/ 198216 w 197885"/>
                <a:gd name="connsiteY2" fmla="*/ 43346 h 197885"/>
                <a:gd name="connsiteX3" fmla="*/ 172412 w 197885"/>
                <a:gd name="connsiteY3" fmla="*/ 69119 h 197885"/>
                <a:gd name="connsiteX4" fmla="*/ 69213 w 197885"/>
                <a:gd name="connsiteY4" fmla="*/ 172192 h 197885"/>
                <a:gd name="connsiteX5" fmla="*/ 43409 w 197885"/>
                <a:gd name="connsiteY5" fmla="*/ 197964 h 197885"/>
                <a:gd name="connsiteX6" fmla="*/ 17605 w 197885"/>
                <a:gd name="connsiteY6" fmla="*/ 172192 h 197885"/>
                <a:gd name="connsiteX7" fmla="*/ 43409 w 197885"/>
                <a:gd name="connsiteY7" fmla="*/ 86693 h 197885"/>
                <a:gd name="connsiteX8" fmla="*/ 0 w 197885"/>
                <a:gd name="connsiteY8" fmla="*/ 43346 h 197885"/>
                <a:gd name="connsiteX9" fmla="*/ 43409 w 197885"/>
                <a:gd name="connsiteY9" fmla="*/ 0 h 197885"/>
                <a:gd name="connsiteX10" fmla="*/ 86803 w 197885"/>
                <a:gd name="connsiteY10" fmla="*/ 43346 h 197885"/>
                <a:gd name="connsiteX11" fmla="*/ 86803 w 197885"/>
                <a:gd name="connsiteY11" fmla="*/ 43346 h 19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7885" h="197885">
                  <a:moveTo>
                    <a:pt x="86803" y="43346"/>
                  </a:moveTo>
                  <a:cubicBezTo>
                    <a:pt x="111318" y="27060"/>
                    <a:pt x="140750" y="17574"/>
                    <a:pt x="172412" y="17574"/>
                  </a:cubicBezTo>
                  <a:cubicBezTo>
                    <a:pt x="186656" y="17574"/>
                    <a:pt x="198216" y="29118"/>
                    <a:pt x="198216" y="43346"/>
                  </a:cubicBezTo>
                  <a:cubicBezTo>
                    <a:pt x="198216" y="57575"/>
                    <a:pt x="186656" y="69119"/>
                    <a:pt x="172412" y="69119"/>
                  </a:cubicBezTo>
                  <a:cubicBezTo>
                    <a:pt x="115417" y="69119"/>
                    <a:pt x="69213" y="115276"/>
                    <a:pt x="69213" y="172192"/>
                  </a:cubicBezTo>
                  <a:cubicBezTo>
                    <a:pt x="69213" y="186421"/>
                    <a:pt x="57669" y="197964"/>
                    <a:pt x="43409" y="197964"/>
                  </a:cubicBezTo>
                  <a:cubicBezTo>
                    <a:pt x="29164" y="197964"/>
                    <a:pt x="17605" y="186421"/>
                    <a:pt x="17605" y="172192"/>
                  </a:cubicBezTo>
                  <a:cubicBezTo>
                    <a:pt x="17605" y="140578"/>
                    <a:pt x="27107" y="111177"/>
                    <a:pt x="43409" y="86693"/>
                  </a:cubicBezTo>
                  <a:cubicBezTo>
                    <a:pt x="31976" y="69527"/>
                    <a:pt x="17197" y="54764"/>
                    <a:pt x="0" y="43346"/>
                  </a:cubicBezTo>
                  <a:cubicBezTo>
                    <a:pt x="17197" y="31929"/>
                    <a:pt x="31976" y="17166"/>
                    <a:pt x="43409" y="0"/>
                  </a:cubicBezTo>
                  <a:cubicBezTo>
                    <a:pt x="54826" y="17166"/>
                    <a:pt x="69605" y="31929"/>
                    <a:pt x="86803" y="43346"/>
                  </a:cubicBezTo>
                  <a:lnTo>
                    <a:pt x="86803" y="43346"/>
                  </a:lnTo>
                  <a:close/>
                </a:path>
              </a:pathLst>
            </a:custGeom>
            <a:solidFill>
              <a:srgbClr val="FA4616"/>
            </a:solidFill>
            <a:ln w="15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5" name="Graphic 164">
            <a:extLst>
              <a:ext uri="{FF2B5EF4-FFF2-40B4-BE49-F238E27FC236}">
                <a16:creationId xmlns:a16="http://schemas.microsoft.com/office/drawing/2014/main" id="{CF1CA250-AB0F-45A4-93E1-1541FC4954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218512" y="4870471"/>
            <a:ext cx="386885" cy="386885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8FC3977-3904-4E79-AEB7-790650BF0297}"/>
              </a:ext>
            </a:extLst>
          </p:cNvPr>
          <p:cNvCxnSpPr/>
          <p:nvPr/>
        </p:nvCxnSpPr>
        <p:spPr>
          <a:xfrm flipV="1">
            <a:off x="2411954" y="3335756"/>
            <a:ext cx="0" cy="274320"/>
          </a:xfrm>
          <a:prstGeom prst="line">
            <a:avLst/>
          </a:prstGeom>
          <a:ln w="25400" cap="rnd" cmpd="sng" algn="ctr">
            <a:solidFill>
              <a:schemeClr val="bg2">
                <a:lumMod val="75000"/>
              </a:schemeClr>
            </a:solidFill>
            <a:prstDash val="sysDot"/>
            <a:round/>
            <a:headEnd type="oval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A86266E-4E21-42F9-9A85-C6AC9AC292A3}"/>
              </a:ext>
            </a:extLst>
          </p:cNvPr>
          <p:cNvCxnSpPr/>
          <p:nvPr/>
        </p:nvCxnSpPr>
        <p:spPr>
          <a:xfrm flipV="1">
            <a:off x="5813491" y="3335756"/>
            <a:ext cx="0" cy="274320"/>
          </a:xfrm>
          <a:prstGeom prst="line">
            <a:avLst/>
          </a:prstGeom>
          <a:ln w="25400" cap="rnd" cmpd="sng" algn="ctr">
            <a:solidFill>
              <a:schemeClr val="bg2">
                <a:lumMod val="75000"/>
              </a:schemeClr>
            </a:solidFill>
            <a:prstDash val="sysDot"/>
            <a:round/>
            <a:headEnd type="oval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6F989EC-2842-4FB7-BF14-21D864FA6155}"/>
              </a:ext>
            </a:extLst>
          </p:cNvPr>
          <p:cNvCxnSpPr/>
          <p:nvPr/>
        </p:nvCxnSpPr>
        <p:spPr>
          <a:xfrm flipV="1">
            <a:off x="9215028" y="3335756"/>
            <a:ext cx="0" cy="274320"/>
          </a:xfrm>
          <a:prstGeom prst="line">
            <a:avLst/>
          </a:prstGeom>
          <a:ln w="25400" cap="rnd" cmpd="sng" algn="ctr">
            <a:solidFill>
              <a:schemeClr val="bg2">
                <a:lumMod val="75000"/>
              </a:schemeClr>
            </a:solidFill>
            <a:prstDash val="sysDot"/>
            <a:round/>
            <a:headEnd type="oval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5C5CC6B-7722-47D5-90E3-B6B905A03904}"/>
              </a:ext>
            </a:extLst>
          </p:cNvPr>
          <p:cNvCxnSpPr>
            <a:cxnSpLocks/>
          </p:cNvCxnSpPr>
          <p:nvPr/>
        </p:nvCxnSpPr>
        <p:spPr>
          <a:xfrm>
            <a:off x="4091934" y="4693342"/>
            <a:ext cx="0" cy="935509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206082F-BC69-43FD-8BB4-D08F5A2C4EFB}"/>
              </a:ext>
            </a:extLst>
          </p:cNvPr>
          <p:cNvCxnSpPr>
            <a:cxnSpLocks/>
          </p:cNvCxnSpPr>
          <p:nvPr/>
        </p:nvCxnSpPr>
        <p:spPr>
          <a:xfrm>
            <a:off x="7535889" y="4693342"/>
            <a:ext cx="0" cy="935509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2" name="Graphic 171">
            <a:extLst>
              <a:ext uri="{FF2B5EF4-FFF2-40B4-BE49-F238E27FC236}">
                <a16:creationId xmlns:a16="http://schemas.microsoft.com/office/drawing/2014/main" id="{9475B5E8-94C8-4B0D-B10E-8FD5DE74A1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013569" y="1616520"/>
            <a:ext cx="787438" cy="787438"/>
          </a:xfrm>
          <a:prstGeom prst="rect">
            <a:avLst/>
          </a:prstGeom>
        </p:spPr>
      </p:pic>
      <p:pic>
        <p:nvPicPr>
          <p:cNvPr id="173" name="Graphic 172">
            <a:extLst>
              <a:ext uri="{FF2B5EF4-FFF2-40B4-BE49-F238E27FC236}">
                <a16:creationId xmlns:a16="http://schemas.microsoft.com/office/drawing/2014/main" id="{6F9EFCF4-4135-4AB3-B0F1-B64D911A50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5451676" y="1609720"/>
            <a:ext cx="787437" cy="787437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C50169F-A378-47BE-8571-48DA1E834B7F}"/>
              </a:ext>
            </a:extLst>
          </p:cNvPr>
          <p:cNvGrpSpPr/>
          <p:nvPr/>
        </p:nvGrpSpPr>
        <p:grpSpPr>
          <a:xfrm>
            <a:off x="8525007" y="1630337"/>
            <a:ext cx="1380039" cy="786567"/>
            <a:chOff x="9677298" y="2384220"/>
            <a:chExt cx="701320" cy="399723"/>
          </a:xfrm>
          <a:solidFill>
            <a:schemeClr val="accent3"/>
          </a:solidFill>
        </p:grpSpPr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2139A7C4-9060-460C-9562-F32E0428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9991733" y="2384220"/>
              <a:ext cx="386885" cy="386885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A5C68377-34FA-4064-9DC5-726E622CF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9677298" y="2397058"/>
              <a:ext cx="386885" cy="386885"/>
            </a:xfrm>
            <a:prstGeom prst="rect">
              <a:avLst/>
            </a:prstGeom>
          </p:spPr>
        </p:pic>
      </p:grpSp>
      <p:sp>
        <p:nvSpPr>
          <p:cNvPr id="177" name="Title 1">
            <a:extLst>
              <a:ext uri="{FF2B5EF4-FFF2-40B4-BE49-F238E27FC236}">
                <a16:creationId xmlns:a16="http://schemas.microsoft.com/office/drawing/2014/main" id="{9803C1C7-D769-48F4-82CD-95D78682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3" y="218807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Center: </a:t>
            </a:r>
            <a:r>
              <a:rPr lang="en-US" sz="490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Capability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64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9803C1C7-D769-48F4-82CD-95D78682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3" y="218807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Center: </a:t>
            </a:r>
            <a:r>
              <a:rPr lang="en-US" sz="490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What is AI Skill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217FD9AE-AD69-4769-8CE5-58E9261B5A11}"/>
              </a:ext>
            </a:extLst>
          </p:cNvPr>
          <p:cNvSpPr txBox="1">
            <a:spLocks/>
          </p:cNvSpPr>
          <p:nvPr/>
        </p:nvSpPr>
        <p:spPr>
          <a:xfrm>
            <a:off x="1123622" y="1504440"/>
            <a:ext cx="9620927" cy="1013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Robot learns a new skill when you </a:t>
            </a:r>
            <a:r>
              <a:rPr lang="en-US" b="1"/>
              <a:t>deploy an ML model in AI Fabric.</a:t>
            </a:r>
            <a:endParaRPr lang="en-US"/>
          </a:p>
          <a:p>
            <a:r>
              <a:rPr lang="en-US"/>
              <a:t> </a:t>
            </a:r>
            <a:endParaRPr lang="LID4096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6FA5E8-E14C-4DA3-A0CA-BA424EBC7373}"/>
              </a:ext>
            </a:extLst>
          </p:cNvPr>
          <p:cNvSpPr/>
          <p:nvPr/>
        </p:nvSpPr>
        <p:spPr>
          <a:xfrm>
            <a:off x="7177740" y="3329788"/>
            <a:ext cx="1880680" cy="18806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b="1" i="0" dirty="0">
                <a:latin typeface="Arial"/>
                <a:cs typeface="Arial"/>
              </a:rPr>
              <a:t>Deployed </a:t>
            </a:r>
          </a:p>
          <a:p>
            <a:pPr algn="ctr"/>
            <a:r>
              <a:rPr lang="en-US" sz="1400" b="1" i="0" dirty="0">
                <a:latin typeface="Arial"/>
                <a:cs typeface="Arial"/>
              </a:rPr>
              <a:t>ML model</a:t>
            </a:r>
            <a:endParaRPr lang="LID4096" sz="1400" b="1" i="0" dirty="0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CF525-E3E4-432C-80D2-5B0C4099CB99}"/>
              </a:ext>
            </a:extLst>
          </p:cNvPr>
          <p:cNvSpPr/>
          <p:nvPr/>
        </p:nvSpPr>
        <p:spPr>
          <a:xfrm>
            <a:off x="2636700" y="3329788"/>
            <a:ext cx="2057316" cy="1880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b="1" i="0" dirty="0">
                <a:latin typeface="Arial"/>
                <a:cs typeface="Arial"/>
              </a:rPr>
              <a:t>AI skill</a:t>
            </a:r>
            <a:endParaRPr lang="LID4096" sz="1400" b="1" i="0" dirty="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E506D-5878-462E-BF67-B1562193B9A1}"/>
              </a:ext>
            </a:extLst>
          </p:cNvPr>
          <p:cNvSpPr txBox="1"/>
          <p:nvPr/>
        </p:nvSpPr>
        <p:spPr>
          <a:xfrm>
            <a:off x="5773423" y="3818603"/>
            <a:ext cx="605649" cy="9030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7200">
                <a:latin typeface="Arial"/>
                <a:cs typeface="Arial"/>
              </a:rPr>
              <a:t>=</a:t>
            </a:r>
            <a:endParaRPr lang="LID4096" sz="720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5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9803C1C7-D769-48F4-82CD-95D78682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3" y="218807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Center: Steps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48116629-2603-4219-A52D-93450C01EBD8}"/>
              </a:ext>
            </a:extLst>
          </p:cNvPr>
          <p:cNvSpPr txBox="1">
            <a:spLocks/>
          </p:cNvSpPr>
          <p:nvPr/>
        </p:nvSpPr>
        <p:spPr>
          <a:xfrm>
            <a:off x="1157060" y="2892243"/>
            <a:ext cx="2193159" cy="173031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DEPLOY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228F91F-ECA0-4A87-B600-3057DEFEA3E6}"/>
              </a:ext>
            </a:extLst>
          </p:cNvPr>
          <p:cNvSpPr txBox="1">
            <a:spLocks/>
          </p:cNvSpPr>
          <p:nvPr/>
        </p:nvSpPr>
        <p:spPr>
          <a:xfrm>
            <a:off x="6104828" y="2908093"/>
            <a:ext cx="2179498" cy="1731257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MANAGE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401DB1B-4C83-4981-B4EC-BD68654B4062}"/>
              </a:ext>
            </a:extLst>
          </p:cNvPr>
          <p:cNvSpPr txBox="1">
            <a:spLocks/>
          </p:cNvSpPr>
          <p:nvPr/>
        </p:nvSpPr>
        <p:spPr>
          <a:xfrm>
            <a:off x="3630944" y="2893190"/>
            <a:ext cx="2193159" cy="173031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CONSUME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964CCEE-524D-474E-AD5B-7551A48EB258}"/>
              </a:ext>
            </a:extLst>
          </p:cNvPr>
          <p:cNvSpPr txBox="1">
            <a:spLocks/>
          </p:cNvSpPr>
          <p:nvPr/>
        </p:nvSpPr>
        <p:spPr>
          <a:xfrm>
            <a:off x="8565051" y="2909040"/>
            <a:ext cx="2179498" cy="173031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IMPROVE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5F346AC-3744-4E08-9DA8-4E3E0DF68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86190" y="2983094"/>
            <a:ext cx="682667" cy="6826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E42C3AA-896E-43FD-8996-C421C83E2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313466" y="2936470"/>
            <a:ext cx="682667" cy="6826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ED3BEE2-E36D-4163-B8A7-FB02CB172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60614" y="2951211"/>
            <a:ext cx="667926" cy="66792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C12320-7ECB-452E-863E-08BB898DC3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958930" y="2983094"/>
            <a:ext cx="589421" cy="5894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903FCB-6DAD-48CC-A3F7-3AD9FD490100}"/>
              </a:ext>
            </a:extLst>
          </p:cNvPr>
          <p:cNvCxnSpPr>
            <a:cxnSpLocks/>
          </p:cNvCxnSpPr>
          <p:nvPr/>
        </p:nvCxnSpPr>
        <p:spPr>
          <a:xfrm flipH="1">
            <a:off x="3581155" y="2714141"/>
            <a:ext cx="4485894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D7D86A-271E-49E8-B712-7C05947A7653}"/>
              </a:ext>
            </a:extLst>
          </p:cNvPr>
          <p:cNvCxnSpPr>
            <a:cxnSpLocks/>
          </p:cNvCxnSpPr>
          <p:nvPr/>
        </p:nvCxnSpPr>
        <p:spPr>
          <a:xfrm flipH="1">
            <a:off x="3530174" y="4863954"/>
            <a:ext cx="4485894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E62D7461-5BE1-4F8C-93A1-ABA2ADE69BCD}"/>
              </a:ext>
            </a:extLst>
          </p:cNvPr>
          <p:cNvSpPr/>
          <p:nvPr/>
        </p:nvSpPr>
        <p:spPr>
          <a:xfrm>
            <a:off x="3064161" y="2020307"/>
            <a:ext cx="2300140" cy="8719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C83DBFB4-0A2D-47C4-B7F4-7AC79F4F54D9}"/>
              </a:ext>
            </a:extLst>
          </p:cNvPr>
          <p:cNvSpPr/>
          <p:nvPr/>
        </p:nvSpPr>
        <p:spPr>
          <a:xfrm>
            <a:off x="5504663" y="2009317"/>
            <a:ext cx="2300140" cy="8719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3E3B596A-E86B-4D03-BCAD-24950446A130}"/>
              </a:ext>
            </a:extLst>
          </p:cNvPr>
          <p:cNvSpPr/>
          <p:nvPr/>
        </p:nvSpPr>
        <p:spPr>
          <a:xfrm>
            <a:off x="8016068" y="2036157"/>
            <a:ext cx="2300140" cy="8719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9803C1C7-D769-48F4-82CD-95D78682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3" y="218807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Center: </a:t>
            </a:r>
            <a:r>
              <a:rPr lang="en-US" sz="490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Deploy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6894F8-50BF-4AE7-960A-D96AB646CA8B}"/>
              </a:ext>
            </a:extLst>
          </p:cNvPr>
          <p:cNvCxnSpPr/>
          <p:nvPr/>
        </p:nvCxnSpPr>
        <p:spPr>
          <a:xfrm>
            <a:off x="4971732" y="1829296"/>
            <a:ext cx="0" cy="3930191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2EC97FCC-C60F-4B01-9E0C-710E1F6C63D1}"/>
              </a:ext>
            </a:extLst>
          </p:cNvPr>
          <p:cNvSpPr txBox="1">
            <a:spLocks/>
          </p:cNvSpPr>
          <p:nvPr/>
        </p:nvSpPr>
        <p:spPr>
          <a:xfrm>
            <a:off x="6771323" y="2880476"/>
            <a:ext cx="3924227" cy="5417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/>
              <a:t>Easily upload ML packages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 b="0"/>
              <a:t>and deploy AI skills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5C9FFBE8-D02A-4ED2-AF4F-B5659A0E6170}"/>
              </a:ext>
            </a:extLst>
          </p:cNvPr>
          <p:cNvSpPr txBox="1">
            <a:spLocks/>
          </p:cNvSpPr>
          <p:nvPr/>
        </p:nvSpPr>
        <p:spPr>
          <a:xfrm>
            <a:off x="6756343" y="3844373"/>
            <a:ext cx="4225991" cy="1759497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/>
              <a:t>Model of your choice: ​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999" b="0"/>
              <a:t>Your own models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999" b="0"/>
              <a:t>Out-of-the-box models from UiPath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999" b="0"/>
              <a:t>Pre-built &amp; custom models from UiPath partners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78110E1-6D83-43BB-AADD-1E1474326BE1}"/>
              </a:ext>
            </a:extLst>
          </p:cNvPr>
          <p:cNvSpPr txBox="1">
            <a:spLocks/>
          </p:cNvSpPr>
          <p:nvPr/>
        </p:nvSpPr>
        <p:spPr>
          <a:xfrm>
            <a:off x="1059146" y="1895513"/>
            <a:ext cx="3915910" cy="2607260"/>
          </a:xfrm>
          <a:prstGeom prst="rect">
            <a:avLst/>
          </a:prstGeom>
        </p:spPr>
        <p:txBody>
          <a:bodyPr anchor="b" anchorCtr="0"/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r" defTabSz="4572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74625" indent="0" algn="r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998"/>
          </a:p>
          <a:p>
            <a:endParaRPr lang="en-US" sz="2398" b="1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332E8C-9F3C-4800-A84C-FDADCF168703}"/>
              </a:ext>
            </a:extLst>
          </p:cNvPr>
          <p:cNvSpPr/>
          <p:nvPr/>
        </p:nvSpPr>
        <p:spPr>
          <a:xfrm>
            <a:off x="5468316" y="2709588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177CBD-2A4F-4EAB-9880-8562E59F58CE}"/>
              </a:ext>
            </a:extLst>
          </p:cNvPr>
          <p:cNvSpPr/>
          <p:nvPr/>
        </p:nvSpPr>
        <p:spPr>
          <a:xfrm>
            <a:off x="5492902" y="3943281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1E103-0B71-4932-B054-23B653A1C307}"/>
              </a:ext>
            </a:extLst>
          </p:cNvPr>
          <p:cNvSpPr/>
          <p:nvPr/>
        </p:nvSpPr>
        <p:spPr>
          <a:xfrm>
            <a:off x="5451117" y="1481232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C55F5C77-8D6A-4CFF-934A-CE7E3784D5B5}"/>
              </a:ext>
            </a:extLst>
          </p:cNvPr>
          <p:cNvSpPr txBox="1">
            <a:spLocks/>
          </p:cNvSpPr>
          <p:nvPr/>
        </p:nvSpPr>
        <p:spPr>
          <a:xfrm>
            <a:off x="6756343" y="1690131"/>
            <a:ext cx="4019771" cy="54176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 dirty="0"/>
              <a:t>Easy-to-use interface and secure environment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1C68B8-105F-49DA-B184-FA6BDE662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71624" y="2873741"/>
            <a:ext cx="548497" cy="54849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F03F165-7CB9-40B7-BE05-E9DC12D41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71624" y="4122001"/>
            <a:ext cx="602121" cy="60212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0A0E174-B30F-4797-A132-9A7B56E65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56647" y="1646367"/>
            <a:ext cx="585526" cy="5855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11D6A50-A430-4BA4-A5C0-8F8D6EB6FDD0}"/>
              </a:ext>
            </a:extLst>
          </p:cNvPr>
          <p:cNvSpPr/>
          <p:nvPr/>
        </p:nvSpPr>
        <p:spPr>
          <a:xfrm>
            <a:off x="1270985" y="2903325"/>
            <a:ext cx="2683612" cy="1702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 algn="ctr"/>
            <a:r>
              <a:rPr lang="en-US" sz="1600" dirty="0">
                <a:solidFill>
                  <a:srgbClr val="FFFFFF"/>
                </a:solidFill>
                <a:cs typeface="Arial"/>
              </a:rPr>
              <a:t>How do I </a:t>
            </a:r>
          </a:p>
          <a:p>
            <a:pPr lvl="0" algn="ctr"/>
            <a:r>
              <a:rPr lang="en-US" sz="2800" b="1" dirty="0">
                <a:solidFill>
                  <a:srgbClr val="FFFFFF"/>
                </a:solidFill>
                <a:cs typeface="Arial"/>
              </a:rPr>
              <a:t>DEPLOY</a:t>
            </a:r>
            <a:r>
              <a:rPr lang="en-US" sz="3600" b="1" dirty="0">
                <a:solidFill>
                  <a:srgbClr val="FFFFFF"/>
                </a:solidFill>
                <a:cs typeface="Arial"/>
              </a:rPr>
              <a:t> </a:t>
            </a:r>
          </a:p>
          <a:p>
            <a:pPr lvl="0" algn="ctr"/>
            <a:r>
              <a:rPr lang="en-US" sz="1600" dirty="0">
                <a:solidFill>
                  <a:srgbClr val="FFFFFF"/>
                </a:solidFill>
                <a:cs typeface="Arial"/>
              </a:rPr>
              <a:t>an ML model?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7CE4892-F228-44F3-AE9E-A55E929BE8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207061" y="2119350"/>
            <a:ext cx="840956" cy="8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5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8A5AC16-8ED6-4757-A9BC-D04BE17B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61" y="6446012"/>
            <a:ext cx="1994065" cy="325524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6B98D4B-783C-44FD-AD2D-7E3DE40C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3" y="6512252"/>
            <a:ext cx="1994065" cy="233637"/>
          </a:xfrm>
          <a:prstGeom prst="rect">
            <a:avLst/>
          </a:prstGeom>
        </p:spPr>
      </p:pic>
      <p:sp>
        <p:nvSpPr>
          <p:cNvPr id="94" name="Title 1">
            <a:extLst>
              <a:ext uri="{FF2B5EF4-FFF2-40B4-BE49-F238E27FC236}">
                <a16:creationId xmlns:a16="http://schemas.microsoft.com/office/drawing/2014/main" id="{4D66B485-2BD4-4BFA-9613-D54C73F22C1E}"/>
              </a:ext>
            </a:extLst>
          </p:cNvPr>
          <p:cNvSpPr txBox="1">
            <a:spLocks/>
          </p:cNvSpPr>
          <p:nvPr/>
        </p:nvSpPr>
        <p:spPr>
          <a:xfrm>
            <a:off x="875668" y="73046"/>
            <a:ext cx="9868881" cy="3809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411AE-8219-4FCE-9F70-D3338DDBF4CF}"/>
              </a:ext>
            </a:extLst>
          </p:cNvPr>
          <p:cNvSpPr txBox="1"/>
          <p:nvPr/>
        </p:nvSpPr>
        <p:spPr>
          <a:xfrm>
            <a:off x="10378291" y="115003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2CFB3-DB12-48BF-B806-F873248138F2}"/>
              </a:ext>
            </a:extLst>
          </p:cNvPr>
          <p:cNvSpPr txBox="1"/>
          <p:nvPr/>
        </p:nvSpPr>
        <p:spPr>
          <a:xfrm>
            <a:off x="12750878" y="87916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9803C1C7-D769-48F4-82CD-95D78682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3" y="218807"/>
            <a:ext cx="11145734" cy="486523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AI Center: </a:t>
            </a:r>
            <a:r>
              <a:rPr lang="en-US" sz="4900" dirty="0">
                <a:solidFill>
                  <a:srgbClr val="FF6600"/>
                </a:solidFill>
                <a:latin typeface="Franklin Gothic Book" panose="020B0503020102020204" pitchFamily="34" charset="-128"/>
              </a:rPr>
              <a:t>Consume</a:t>
            </a:r>
            <a:endParaRPr lang="en-IN" sz="4900" b="0" dirty="0">
              <a:solidFill>
                <a:srgbClr val="FF6600"/>
              </a:solidFill>
              <a:latin typeface="Franklin Gothic Book" panose="020B05030201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EA9800-148D-44DF-BB1D-9ABD81A8A148}"/>
              </a:ext>
            </a:extLst>
          </p:cNvPr>
          <p:cNvCxnSpPr/>
          <p:nvPr/>
        </p:nvCxnSpPr>
        <p:spPr>
          <a:xfrm>
            <a:off x="4791578" y="1454666"/>
            <a:ext cx="0" cy="3930191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62B73CFD-22D4-4C61-A1D9-2D076FF5E7E3}"/>
              </a:ext>
            </a:extLst>
          </p:cNvPr>
          <p:cNvSpPr txBox="1">
            <a:spLocks/>
          </p:cNvSpPr>
          <p:nvPr/>
        </p:nvSpPr>
        <p:spPr>
          <a:xfrm>
            <a:off x="6721984" y="1304231"/>
            <a:ext cx="3924227" cy="5417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/>
              <a:t>Easily discover AI skills </a:t>
            </a:r>
            <a:r>
              <a:rPr lang="en-US" sz="1999" b="0"/>
              <a:t>from Activities in Studio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AD2E9AAB-A444-4C04-B45B-DA5D1167E76B}"/>
              </a:ext>
            </a:extLst>
          </p:cNvPr>
          <p:cNvSpPr txBox="1">
            <a:spLocks/>
          </p:cNvSpPr>
          <p:nvPr/>
        </p:nvSpPr>
        <p:spPr>
          <a:xfrm>
            <a:off x="6707002" y="3927481"/>
            <a:ext cx="4225991" cy="54176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/>
              <a:t>Select an AI skill from a drop down </a:t>
            </a:r>
            <a:r>
              <a:rPr lang="en-US" sz="1999" b="0"/>
              <a:t>as you build your workflow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F0B96F-DC6B-4C1F-9E36-C835812739F5}"/>
              </a:ext>
            </a:extLst>
          </p:cNvPr>
          <p:cNvSpPr txBox="1">
            <a:spLocks/>
          </p:cNvSpPr>
          <p:nvPr/>
        </p:nvSpPr>
        <p:spPr>
          <a:xfrm>
            <a:off x="875668" y="1550683"/>
            <a:ext cx="3915910" cy="2607260"/>
          </a:xfrm>
          <a:prstGeom prst="rect">
            <a:avLst/>
          </a:prstGeom>
        </p:spPr>
        <p:txBody>
          <a:bodyPr anchor="b" anchorCtr="0"/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r" defTabSz="4572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74625" indent="0" algn="r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998"/>
          </a:p>
          <a:p>
            <a:endParaRPr lang="en-US" sz="2398" b="1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D9F5DD-A49C-40E0-B483-C250AA45F3C7}"/>
              </a:ext>
            </a:extLst>
          </p:cNvPr>
          <p:cNvSpPr/>
          <p:nvPr/>
        </p:nvSpPr>
        <p:spPr>
          <a:xfrm>
            <a:off x="5418976" y="1095333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9D7BE1-D032-4CC6-95A2-7B14F8CEFCA9}"/>
              </a:ext>
            </a:extLst>
          </p:cNvPr>
          <p:cNvSpPr/>
          <p:nvPr/>
        </p:nvSpPr>
        <p:spPr>
          <a:xfrm>
            <a:off x="5418976" y="2406958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E9B216-24C0-4EA2-91C0-C5C34CC0EC8F}"/>
              </a:ext>
            </a:extLst>
          </p:cNvPr>
          <p:cNvSpPr/>
          <p:nvPr/>
        </p:nvSpPr>
        <p:spPr>
          <a:xfrm>
            <a:off x="5418976" y="3718583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1B69DD-9E05-4850-A470-94E7251E5387}"/>
              </a:ext>
            </a:extLst>
          </p:cNvPr>
          <p:cNvSpPr/>
          <p:nvPr/>
        </p:nvSpPr>
        <p:spPr>
          <a:xfrm>
            <a:off x="5416757" y="5030207"/>
            <a:ext cx="959563" cy="9595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err="1">
              <a:latin typeface="Arial"/>
              <a:cs typeface="Arial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14640A47-269D-4A5A-93CF-213155983C3F}"/>
              </a:ext>
            </a:extLst>
          </p:cNvPr>
          <p:cNvSpPr txBox="1">
            <a:spLocks/>
          </p:cNvSpPr>
          <p:nvPr/>
        </p:nvSpPr>
        <p:spPr>
          <a:xfrm>
            <a:off x="6721983" y="5239106"/>
            <a:ext cx="4019771" cy="54176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/>
              <a:t>Scale AI skills to thousands of Robots with the click of a button​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BDF710C-ED8C-4738-BE4E-5D630E3B9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94094" y="2581984"/>
            <a:ext cx="592422" cy="59242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74FFA3-4AB0-4FF6-8503-E8F63858D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08705" y="5180104"/>
            <a:ext cx="600764" cy="60076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025376-9FD5-4BAE-B281-C7F65CB68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594094" y="1304231"/>
            <a:ext cx="576688" cy="57668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C813EA8-B271-45F2-B87E-24565DAA8C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562144" y="3861752"/>
            <a:ext cx="673225" cy="673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ED4929-F7FB-4AA5-88EE-E3937F3F2BCD}"/>
              </a:ext>
            </a:extLst>
          </p:cNvPr>
          <p:cNvSpPr/>
          <p:nvPr/>
        </p:nvSpPr>
        <p:spPr>
          <a:xfrm>
            <a:off x="1090831" y="2528695"/>
            <a:ext cx="2683612" cy="17025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 algn="ctr"/>
            <a:r>
              <a:rPr lang="en-US" sz="1600">
                <a:solidFill>
                  <a:srgbClr val="FFFFFF"/>
                </a:solidFill>
                <a:cs typeface="Arial"/>
              </a:rPr>
              <a:t>How do I </a:t>
            </a:r>
          </a:p>
          <a:p>
            <a:pPr lvl="0" algn="ctr"/>
            <a:r>
              <a:rPr lang="en-US" sz="2800" b="1">
                <a:solidFill>
                  <a:srgbClr val="FFFFFF"/>
                </a:solidFill>
                <a:cs typeface="Arial"/>
              </a:rPr>
              <a:t>CONSUME</a:t>
            </a:r>
            <a:r>
              <a:rPr lang="en-US" sz="3600" b="1">
                <a:solidFill>
                  <a:srgbClr val="FFFFFF"/>
                </a:solidFill>
                <a:cs typeface="Arial"/>
              </a:rPr>
              <a:t> </a:t>
            </a:r>
          </a:p>
          <a:p>
            <a:pPr lvl="0" algn="ctr"/>
            <a:r>
              <a:rPr lang="en-US" sz="1600">
                <a:solidFill>
                  <a:srgbClr val="FFFFFF"/>
                </a:solidFill>
                <a:cs typeface="Arial"/>
              </a:rPr>
              <a:t>an ML model?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5A005A9-B353-4DC3-BA16-1447D0006F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90831" y="1667340"/>
            <a:ext cx="861355" cy="861355"/>
          </a:xfrm>
          <a:prstGeom prst="rect">
            <a:avLst/>
          </a:prstGeom>
        </p:spPr>
      </p:pic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505582FB-0777-4CE7-9E1E-B6BD689DEBEB}"/>
              </a:ext>
            </a:extLst>
          </p:cNvPr>
          <p:cNvSpPr txBox="1">
            <a:spLocks/>
          </p:cNvSpPr>
          <p:nvPr/>
        </p:nvSpPr>
        <p:spPr>
          <a:xfrm>
            <a:off x="6721983" y="2625946"/>
            <a:ext cx="4225991" cy="54176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 spc="-3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99" dirty="0"/>
              <a:t>Drag and drop your models</a:t>
            </a:r>
            <a:r>
              <a:rPr lang="en-US" sz="1999" b="0" dirty="0"/>
              <a:t> into an RPA workflow</a:t>
            </a:r>
          </a:p>
        </p:txBody>
      </p:sp>
    </p:spTree>
    <p:extLst>
      <p:ext uri="{BB962C8B-B14F-4D97-AF65-F5344CB8AC3E}">
        <p14:creationId xmlns:p14="http://schemas.microsoft.com/office/powerpoint/2010/main" val="415908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563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Times New Roman</vt:lpstr>
      <vt:lpstr>Wingdings</vt:lpstr>
      <vt:lpstr>Office Theme</vt:lpstr>
      <vt:lpstr>UiPath AI Center</vt:lpstr>
      <vt:lpstr>UiPath Fully Automated Enterprise</vt:lpstr>
      <vt:lpstr>AI Center: AI+RPA</vt:lpstr>
      <vt:lpstr>AI Center: Functionality</vt:lpstr>
      <vt:lpstr>AI Center: AI Capability</vt:lpstr>
      <vt:lpstr>AI Center: What is AI Skill</vt:lpstr>
      <vt:lpstr>AI Center: Steps</vt:lpstr>
      <vt:lpstr>AI Center: Deploy</vt:lpstr>
      <vt:lpstr>AI Center: Consume</vt:lpstr>
      <vt:lpstr>AI Center: Manage</vt:lpstr>
      <vt:lpstr>AI Center: Improve</vt:lpstr>
      <vt:lpstr>YouTube: AI Center Series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Kadam</dc:creator>
  <cp:lastModifiedBy>Nisarg Kadam</cp:lastModifiedBy>
  <cp:revision>28</cp:revision>
  <dcterms:created xsi:type="dcterms:W3CDTF">2021-06-04T05:29:20Z</dcterms:created>
  <dcterms:modified xsi:type="dcterms:W3CDTF">2021-06-04T20:08:36Z</dcterms:modified>
</cp:coreProperties>
</file>