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22C54A-209B-45A8-A5A9-D6F208E599F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BFEAD3-E2AA-4A9E-950C-93791ABA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2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8" y="4920239"/>
            <a:ext cx="3981399" cy="144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618" y="184727"/>
            <a:ext cx="11831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lgerian" panose="04020705040A02060702" pitchFamily="82" charset="0"/>
                <a:cs typeface="Adobe Devanagari" panose="02040503050201020203" pitchFamily="18" charset="0"/>
              </a:rPr>
              <a:t>INVOICE DOCUMENT EXTRACTION USING </a:t>
            </a:r>
          </a:p>
          <a:p>
            <a:pPr algn="ctr"/>
            <a:r>
              <a:rPr lang="en-US" sz="7200" b="1" dirty="0" smtClean="0">
                <a:latin typeface="Algerian" panose="04020705040A02060702" pitchFamily="82" charset="0"/>
                <a:cs typeface="Adobe Devanagari" panose="02040503050201020203" pitchFamily="18" charset="0"/>
              </a:rPr>
              <a:t>MACHINE LEARNING </a:t>
            </a:r>
          </a:p>
          <a:p>
            <a:pPr algn="ctr"/>
            <a:r>
              <a:rPr lang="en-US" sz="7200" b="1" dirty="0" smtClean="0">
                <a:latin typeface="Algerian" panose="04020705040A02060702" pitchFamily="82" charset="0"/>
                <a:cs typeface="Adobe Devanagari" panose="02040503050201020203" pitchFamily="18" charset="0"/>
              </a:rPr>
              <a:t> UIPATH</a:t>
            </a:r>
            <a:endParaRPr lang="en-US" sz="7200" b="1" dirty="0">
              <a:latin typeface="Algerian" panose="04020705040A02060702" pitchFamily="82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Devanagari</vt:lpstr>
      <vt:lpstr>Algerian</vt:lpstr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2020-06-15T20:16:49Z</dcterms:created>
  <dcterms:modified xsi:type="dcterms:W3CDTF">2020-06-15T20:32:07Z</dcterms:modified>
</cp:coreProperties>
</file>