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7" r:id="rId6"/>
    <p:sldId id="304" r:id="rId7"/>
    <p:sldId id="282" r:id="rId8"/>
    <p:sldId id="314" r:id="rId9"/>
    <p:sldId id="281" r:id="rId10"/>
    <p:sldId id="324" r:id="rId11"/>
    <p:sldId id="323" r:id="rId12"/>
    <p:sldId id="318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BF678-EC30-E2BD-D7EF-BC841B5F2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FBE79-2E9D-A95C-1733-8B6C24D0A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9C9705-9D58-5023-A1F2-2E6BEE5A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0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705D-B923-8D63-609E-1D098A7B6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0C97A-780A-E436-3F2F-816E183BD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31867-DFF2-1043-217F-E510CFC7F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7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flaticon.com/free-icon/csv-file_1147148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1168156"/>
            <a:ext cx="6392421" cy="3831221"/>
          </a:xfrm>
        </p:spPr>
        <p:txBody>
          <a:bodyPr anchor="ctr"/>
          <a:lstStyle/>
          <a:p>
            <a:r>
              <a:rPr lang="en-US" dirty="0"/>
              <a:t>DATA SCIENCE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PROBLEM STATEMENT</a:t>
            </a:r>
            <a:br>
              <a:rPr lang="en-US" dirty="0"/>
            </a:br>
            <a:r>
              <a:rPr lang="en-US" dirty="0"/>
              <a:t>No. 50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16685"/>
            <a:ext cx="5715000" cy="2727709"/>
          </a:xfrm>
        </p:spPr>
        <p:txBody>
          <a:bodyPr/>
          <a:lstStyle/>
          <a:p>
            <a:r>
              <a:rPr lang="en-US" sz="4400" dirty="0"/>
              <a:t>Thank </a:t>
            </a:r>
            <a:br>
              <a:rPr lang="en-US" sz="4400" dirty="0"/>
            </a:br>
            <a:r>
              <a:rPr lang="en-US" sz="4400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5906277" cy="2234642"/>
          </a:xfrm>
          <a:ln>
            <a:solidFill>
              <a:srgbClr val="FFC000"/>
            </a:solidFill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From: Nisarg Kumar Gharde</a:t>
            </a:r>
          </a:p>
          <a:p>
            <a:endParaRPr lang="en-US" dirty="0"/>
          </a:p>
          <a:p>
            <a:r>
              <a:rPr lang="en-US" dirty="0"/>
              <a:t>*I hope the presentation was up to your expectation and sorry for any inconvenience, if caused.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207" y="1061623"/>
            <a:ext cx="5723586" cy="4739104"/>
          </a:xfrm>
        </p:spPr>
        <p:txBody>
          <a:bodyPr/>
          <a:lstStyle/>
          <a:p>
            <a:pPr algn="ctr"/>
            <a:r>
              <a:rPr lang="en-US" sz="4400" dirty="0"/>
              <a:t>BASIC CSV FILE ANALYZER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Why this ?</a:t>
            </a:r>
          </a:p>
          <a:p>
            <a:r>
              <a:rPr lang="en-US" dirty="0"/>
              <a:t>Use of Modules</a:t>
            </a:r>
          </a:p>
          <a:p>
            <a:r>
              <a:rPr lang="en-US" dirty="0"/>
              <a:t>Use of Error Handling</a:t>
            </a:r>
          </a:p>
          <a:p>
            <a:r>
              <a:rPr lang="en-US" dirty="0"/>
              <a:t>Use of try method</a:t>
            </a:r>
          </a:p>
          <a:p>
            <a:r>
              <a:rPr lang="en-US" dirty="0"/>
              <a:t>Data Cleaning and Saving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833340"/>
            <a:ext cx="7965461" cy="994164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203645"/>
            <a:ext cx="7965460" cy="4197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To design Python script that reads a CSV file and gives quick insights.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Expected Outcome: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C8F"/>
                </a:solidFill>
              </a:rPr>
              <a:t>Show file structure (columns, types),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C8F"/>
                </a:solidFill>
              </a:rPr>
              <a:t>Show top 5 and bottom 5 rows,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C8F"/>
                </a:solidFill>
              </a:rPr>
              <a:t>Count of unique values per column,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C8F"/>
                </a:solidFill>
              </a:rPr>
              <a:t>Save cleaned data to a new CSV</a:t>
            </a:r>
          </a:p>
          <a:p>
            <a:pPr marL="0" indent="0">
              <a:buNone/>
            </a:pPr>
            <a:endParaRPr lang="en-US" sz="2000" dirty="0">
              <a:solidFill>
                <a:srgbClr val="202C8F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Input: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C8F"/>
                </a:solidFill>
              </a:rPr>
              <a:t>Any CSV file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21A32-DB17-779C-7422-D4FFF64AE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69964" y="5078534"/>
            <a:ext cx="1322267" cy="132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7" y="39801"/>
            <a:ext cx="7043617" cy="2520217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WHY THIS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6" y="2977416"/>
            <a:ext cx="7043618" cy="2233233"/>
          </a:xfrm>
        </p:spPr>
        <p:txBody>
          <a:bodyPr/>
          <a:lstStyle/>
          <a:p>
            <a:r>
              <a:rPr lang="en-US" dirty="0"/>
              <a:t>The reason I chose this problem statement was because it stood out to me more as compared to other problems. In my opinion CSV analyzer solve</a:t>
            </a:r>
          </a:p>
          <a:p>
            <a:r>
              <a:rPr lang="en-US" dirty="0"/>
              <a:t>issues of many who want a quick insight to their CSV file.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28529"/>
            <a:ext cx="7455160" cy="2495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OF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94214"/>
            <a:ext cx="10412964" cy="2233233"/>
          </a:xfrm>
        </p:spPr>
        <p:txBody>
          <a:bodyPr/>
          <a:lstStyle/>
          <a:p>
            <a:r>
              <a:rPr lang="en-US" dirty="0"/>
              <a:t>During the course of learning about Data Science on GUVI, I learned about the concept of importing required modules and thus applied appropriate modules in my python script.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B50E2E0-48C8-C837-30A3-CE16C62D2A3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3240271" y="4222536"/>
            <a:ext cx="5761219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2B1C5-FD67-969C-BA8C-8686EE987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BFD9-0240-EEE5-92DC-1119991A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28529"/>
            <a:ext cx="7455160" cy="2495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OF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683B-2F0C-104C-1FDD-E93A5378A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694214"/>
            <a:ext cx="10412964" cy="2233233"/>
          </a:xfrm>
        </p:spPr>
        <p:txBody>
          <a:bodyPr/>
          <a:lstStyle/>
          <a:p>
            <a:r>
              <a:rPr lang="en-US" dirty="0"/>
              <a:t>During the course of learning about Data Science on GUVI, I learned about the concept of </a:t>
            </a:r>
            <a:r>
              <a:rPr lang="en-US" u="sng" dirty="0"/>
              <a:t>error handling</a:t>
            </a:r>
            <a:r>
              <a:rPr lang="en-US" dirty="0"/>
              <a:t> and thus thought of applying in my python script.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C7EA352-F7EF-F53A-784D-5F96BC4B3D8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3240271" y="4222536"/>
            <a:ext cx="5761219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3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A1FB1-0C67-C6D3-5305-FCAD41FC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90C3-19DE-A8E9-C73A-A8BD6501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975"/>
            <a:ext cx="7455160" cy="2495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OF try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A12C-5389-9395-0BF7-7BFE88019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852835"/>
            <a:ext cx="10702213" cy="2233233"/>
          </a:xfrm>
        </p:spPr>
        <p:txBody>
          <a:bodyPr/>
          <a:lstStyle/>
          <a:p>
            <a:r>
              <a:rPr lang="en-US" dirty="0"/>
              <a:t>During the course of learning about Data Science on GUVI, I learned about the concept of </a:t>
            </a:r>
            <a:r>
              <a:rPr lang="en-US" u="sng" dirty="0"/>
              <a:t>try</a:t>
            </a:r>
            <a:r>
              <a:rPr lang="en-US" dirty="0"/>
              <a:t> method and thus thought of applying in my python script.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41984C2-EB03-DBB7-8256-B693A577FB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3215390" y="4381157"/>
            <a:ext cx="5761219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8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0883"/>
            <a:ext cx="7843837" cy="101278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DATA CLEANING AND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SAVING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007117"/>
            <a:ext cx="6048375" cy="3184008"/>
          </a:xfrm>
        </p:spPr>
        <p:txBody>
          <a:bodyPr>
            <a:normAutofit fontScale="92500"/>
          </a:bodyPr>
          <a:lstStyle/>
          <a:p>
            <a:r>
              <a:rPr lang="en-US" dirty="0"/>
              <a:t>With GUVI videos and external help, I was able to complete a major part where I got stuck a few times and that was saving the cleaned file.</a:t>
            </a:r>
          </a:p>
          <a:p>
            <a:endParaRPr lang="en-US" dirty="0"/>
          </a:p>
          <a:p>
            <a:r>
              <a:rPr lang="en-US" dirty="0"/>
              <a:t>Scratched my head and got angry but got over with it within the time period. Since this was a part of marking rubric I paid more attention to it, similarly I tried sticking to the rubric as much as possible for other parts also.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/>
        </p:blipFill>
        <p:spPr>
          <a:xfrm>
            <a:off x="7105650" y="3429000"/>
            <a:ext cx="5086350" cy="3429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{4CD1B698-1615-4DCB-84E3-AA7F517757E3}tf78438558_win32</Template>
  <TotalTime>295</TotalTime>
  <Words>348</Words>
  <Application>Microsoft Office PowerPoint</Application>
  <PresentationFormat>Widescreen</PresentationFormat>
  <Paragraphs>41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DATA SCIENCE    PROBLEM STATEMENT No. 50</vt:lpstr>
      <vt:lpstr>BASIC CSV FILE ANALYZER</vt:lpstr>
      <vt:lpstr>CONTENT</vt:lpstr>
      <vt:lpstr>PROBLEM STATEMENT</vt:lpstr>
      <vt:lpstr>WHY THIS ?</vt:lpstr>
      <vt:lpstr>USE OF Modules</vt:lpstr>
      <vt:lpstr>USE OF ERROR HANDLING</vt:lpstr>
      <vt:lpstr>USE OF try method</vt:lpstr>
      <vt:lpstr>DATA CLEANING AND SAVING IT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Sunil Gharde</dc:creator>
  <cp:lastModifiedBy>Sunil Gharde</cp:lastModifiedBy>
  <cp:revision>4</cp:revision>
  <dcterms:created xsi:type="dcterms:W3CDTF">2025-08-04T06:19:06Z</dcterms:created>
  <dcterms:modified xsi:type="dcterms:W3CDTF">2025-08-04T11:14:12Z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