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-1016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7200" dirty="0">
                <a:latin typeface="Times New Roman" pitchFamily="18" charset="0"/>
                <a:cs typeface="Times New Roman" pitchFamily="18" charset="0"/>
              </a:rPr>
              <a:t>Audio Sentiment Detection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Emotion Detection through Speech using </a:t>
            </a:r>
            <a:r>
              <a:rPr dirty="0" smtClean="0"/>
              <a:t>NL</a:t>
            </a:r>
            <a:r>
              <a:rPr lang="en-US" dirty="0" smtClean="0"/>
              <a:t>P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Testing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Input: 'I am feeling awesome today!' → Detected: Happy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Input: 'Just a normal day.' → Detected: Calm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Input: 'It’s been a tough day.' → Detected: Sad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Input: 'Why is everything going wrong?!' → Detected: Angry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Accurate and responsive in controlled environments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Successfully detects emotional tone from voice input.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Provides real-time, spoken feedback.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Applications: virtual assistants, mental health, customer support.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Future work: multi-language support, deeper emotion modeling, personalization.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AI systems are increasingly designed to understand human emotions.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Speech is a natural medium that conveys emotional cues.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System detects emotions from speech in real time.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Uses speech recognition, sentiment analysis (VADER), and TTS.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Capture speech from the user.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Convert speech to text using recognizer.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Analyze sentiment and classify emotion.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Generate verbal feedback based on emotion.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Enable real-time interaction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Speech Recognition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Sentiment Analysis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Emotion Classification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Contextual Response Generation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Real-Time Processing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Exit Command Detection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Non-Functional &amp; 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Accuracy and Responsiveness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Usability and Modularity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Processor: Dual-core 2.0 GHz+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RAM: 4 GB minimum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Microphone and Audio Output required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OS: Windows / Linux /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macOS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Python 3.7 or higher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Libraries: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speech_recognition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nltk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, pyttsx3,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pyaudio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Development Tool: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PyCharm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Internet for Google Speech API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System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28" y="1600200"/>
            <a:ext cx="6788944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8" t="68861" r="65544" b="12686"/>
          <a:stretch/>
        </p:blipFill>
        <p:spPr>
          <a:xfrm>
            <a:off x="1711102" y="3854513"/>
            <a:ext cx="2018924" cy="10452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3" t="52412" r="62475" b="30359"/>
          <a:stretch/>
        </p:blipFill>
        <p:spPr>
          <a:xfrm>
            <a:off x="1294646" y="2438398"/>
            <a:ext cx="2435380" cy="84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Module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Speech Input Module: Captures and transcribes speech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Sentiment Analysis Module: Uses VADER to analyze sentiment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Emotion Mapping Module: Maps score to emotion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Response Generation Module: Converts response to speech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Command Listener: Detects exit/quit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Code Logic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speech_recognition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to capture voice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Use VADER from </a:t>
            </a:r>
            <a:r>
              <a:rPr sz="2800" dirty="0" err="1">
                <a:latin typeface="Times New Roman" pitchFamily="18" charset="0"/>
                <a:cs typeface="Times New Roman" pitchFamily="18" charset="0"/>
              </a:rPr>
              <a:t>nltk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to get sentiment score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Map score to emotion (e.g., happy, calm, sad)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Use pyttsx3 for spoken response</a:t>
            </a:r>
          </a:p>
          <a:p>
            <a:r>
              <a:rPr sz="2800" dirty="0">
                <a:latin typeface="Times New Roman" pitchFamily="18" charset="0"/>
                <a:cs typeface="Times New Roman" pitchFamily="18" charset="0"/>
              </a:rPr>
              <a:t>Loop runs until 'exit' or 'quit' is spoken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135</TotalTime>
  <Words>338</Words>
  <Application>Microsoft Office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Executive</vt:lpstr>
      <vt:lpstr>Audio Sentiment Detection System</vt:lpstr>
      <vt:lpstr>Introduction</vt:lpstr>
      <vt:lpstr>Objectives</vt:lpstr>
      <vt:lpstr>Functional Requirements</vt:lpstr>
      <vt:lpstr>Non-Functional &amp; Hardware Requirements</vt:lpstr>
      <vt:lpstr>Software Requirements</vt:lpstr>
      <vt:lpstr>System Architecture</vt:lpstr>
      <vt:lpstr>Module Breakdown</vt:lpstr>
      <vt:lpstr>Code Logic Overview</vt:lpstr>
      <vt:lpstr>Testing and Results</vt:lpstr>
      <vt:lpstr>Conclusion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Sentiment Detection System</dc:title>
  <dc:subject/>
  <dc:creator/>
  <cp:keywords/>
  <dc:description>generated using python-pptx</dc:description>
  <cp:lastModifiedBy>Admin</cp:lastModifiedBy>
  <cp:revision>6</cp:revision>
  <dcterms:created xsi:type="dcterms:W3CDTF">2013-01-27T09:14:16Z</dcterms:created>
  <dcterms:modified xsi:type="dcterms:W3CDTF">2025-06-04T06:41:20Z</dcterms:modified>
  <cp:category/>
</cp:coreProperties>
</file>