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86" r:id="rId3"/>
    <p:sldId id="387" r:id="rId4"/>
    <p:sldId id="397" r:id="rId5"/>
    <p:sldId id="271" r:id="rId6"/>
    <p:sldId id="279" r:id="rId7"/>
    <p:sldId id="293" r:id="rId8"/>
    <p:sldId id="308" r:id="rId9"/>
    <p:sldId id="309" r:id="rId10"/>
    <p:sldId id="433" r:id="rId11"/>
    <p:sldId id="300" r:id="rId12"/>
    <p:sldId id="434" r:id="rId13"/>
    <p:sldId id="435" r:id="rId14"/>
    <p:sldId id="438" r:id="rId15"/>
    <p:sldId id="439" r:id="rId16"/>
    <p:sldId id="440" r:id="rId17"/>
    <p:sldId id="441" r:id="rId18"/>
    <p:sldId id="442" r:id="rId19"/>
    <p:sldId id="443" r:id="rId20"/>
    <p:sldId id="444" r:id="rId21"/>
    <p:sldId id="445" r:id="rId22"/>
    <p:sldId id="351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C3CBDA"/>
    <a:srgbClr val="0000FF"/>
    <a:srgbClr val="FF33CC"/>
    <a:srgbClr val="00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4" autoAdjust="0"/>
    <p:restoredTop sz="94660"/>
  </p:normalViewPr>
  <p:slideViewPr>
    <p:cSldViewPr>
      <p:cViewPr varScale="1">
        <p:scale>
          <a:sx n="62" d="100"/>
          <a:sy n="62" d="100"/>
        </p:scale>
        <p:origin x="1794" y="66"/>
      </p:cViewPr>
      <p:guideLst>
        <p:guide orient="horz" pos="21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AD1831B-7423-42B9-99C2-B3763C944D96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6AB6B-3953-4EAB-8B14-DED45DC068F9}" type="slidenum">
              <a:rPr lang="en-US" altLang="en-US" smtClean="0"/>
            </a:fld>
            <a:endParaRPr lang="en-US" altLang="en-US"/>
          </a:p>
        </p:txBody>
      </p:sp>
      <p:pic>
        <p:nvPicPr>
          <p:cNvPr id="8" name="Picture 7" descr="A picture containing logo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99" y="6375889"/>
            <a:ext cx="1292149" cy="40591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9C12F7-5EF1-42A4-8AFB-CD380A9F5560}" type="slidenum">
              <a:rPr lang="en-US" altLang="en-US" smtClean="0"/>
            </a:fld>
            <a:endParaRPr lang="en-US" altLang="en-US"/>
          </a:p>
        </p:txBody>
      </p:sp>
      <p:pic>
        <p:nvPicPr>
          <p:cNvPr id="5" name="Picture 4" descr="A picture containing logo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99" y="6375889"/>
            <a:ext cx="1292149" cy="40591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9C12F7-5EF1-42A4-8AFB-CD380A9F5560}" type="slidenum">
              <a:rPr lang="en-US" altLang="en-US" smtClean="0"/>
            </a:fld>
            <a:endParaRPr lang="en-US" altLang="en-US"/>
          </a:p>
        </p:txBody>
      </p:sp>
      <p:pic>
        <p:nvPicPr>
          <p:cNvPr id="5" name="Picture 4" descr="A picture containing logo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99" y="6375889"/>
            <a:ext cx="1292149" cy="40591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  <a:endParaRPr dirty="0"/>
          </a:p>
        </p:txBody>
      </p:sp>
      <p:sp>
        <p:nvSpPr>
          <p:cNvPr id="71" name="Shape 71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2" name="Picture 1" descr="A picture containing logo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99" y="6375889"/>
            <a:ext cx="1292149" cy="405911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1012" y="152400"/>
            <a:ext cx="8229600" cy="57943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2" name="Picture 1" descr="A picture containing logo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375889"/>
            <a:ext cx="1292149" cy="48211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pic>
        <p:nvPicPr>
          <p:cNvPr id="4" name="Picture 3" descr="A picture containing logo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324600"/>
            <a:ext cx="1292149" cy="40591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pic>
        <p:nvPicPr>
          <p:cNvPr id="5" name="Picture 4" descr="A picture containing logo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651" y="6380406"/>
            <a:ext cx="1292149" cy="40591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pic>
        <p:nvPicPr>
          <p:cNvPr id="7" name="Picture 6" descr="A picture containing logo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651" y="6380406"/>
            <a:ext cx="1292149" cy="40591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pic>
        <p:nvPicPr>
          <p:cNvPr id="3" name="Picture 2" descr="A picture containing logo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126" y="6380406"/>
            <a:ext cx="1292149" cy="4059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9C12F7-5EF1-42A4-8AFB-CD380A9F5560}" type="slidenum">
              <a:rPr lang="en-US" altLang="en-US" smtClean="0"/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ogo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418751"/>
            <a:ext cx="1292149" cy="40591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pic>
        <p:nvPicPr>
          <p:cNvPr id="5" name="Picture 4" descr="A picture containing logo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651" y="6379064"/>
            <a:ext cx="1292149" cy="4059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9C12F7-5EF1-42A4-8AFB-CD380A9F5560}" type="slidenum">
              <a:rPr lang="en-US" altLang="en-US" smtClean="0"/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9C12F7-5EF1-42A4-8AFB-CD380A9F5560}" type="slidenum">
              <a:rPr lang="en-US" altLang="en-US" smtClean="0"/>
            </a:fld>
            <a:endParaRPr lang="en-US" altLang="en-US"/>
          </a:p>
        </p:txBody>
      </p:sp>
      <p:pic>
        <p:nvPicPr>
          <p:cNvPr id="6" name="Picture 5" descr="A picture containing logo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99" y="6375889"/>
            <a:ext cx="1292149" cy="40591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9C12F7-5EF1-42A4-8AFB-CD380A9F5560}" type="slidenum">
              <a:rPr lang="en-US" altLang="en-US" smtClean="0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3555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Unit 5 -Admin Panel Setup</a:t>
            </a:r>
            <a:endParaRPr lang="en-IN" sz="3555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8453120" cy="3983355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sz="4000" b="1" i="0" u="none" strike="noStrike" baseline="0" dirty="0">
                <a:solidFill>
                  <a:srgbClr val="002060"/>
                </a:solidFill>
                <a:latin typeface="+mj-lt"/>
              </a:rPr>
              <a:t>Setup Admin Panel using Bootstrap theme</a:t>
            </a:r>
            <a:endParaRPr lang="en-IN" sz="4000" b="1" i="0" u="none" strike="noStrike" baseline="0" dirty="0">
              <a:solidFill>
                <a:srgbClr val="002060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0" i="0" u="none" strike="noStrike" baseline="0" dirty="0">
                <a:solidFill>
                  <a:srgbClr val="002060"/>
                </a:solidFill>
                <a:latin typeface="+mj-lt"/>
              </a:rPr>
              <a:t>First of all, download a Bootstrap Admin Template. Unzip the template file, we will be using the assets and examples folders.</a:t>
            </a:r>
            <a:endParaRPr lang="en-IN" sz="2800" b="0" i="0" u="none" strike="noStrike" baseline="0" dirty="0">
              <a:solidFill>
                <a:srgbClr val="002060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800" b="0" i="0" u="none" strike="noStrike" baseline="0" dirty="0">
              <a:solidFill>
                <a:srgbClr val="002060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800" b="0" i="0" u="none" strike="noStrike" baseline="0" dirty="0">
              <a:solidFill>
                <a:srgbClr val="002060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800" b="0" i="0" u="none" strike="noStrike" baseline="0" dirty="0">
              <a:solidFill>
                <a:srgbClr val="002060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800" b="0" i="0" u="none" strike="noStrike" baseline="0" dirty="0">
              <a:solidFill>
                <a:srgbClr val="002060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800" b="0" i="0" u="none" strike="noStrike" baseline="0" dirty="0">
              <a:solidFill>
                <a:srgbClr val="002060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800" b="0" i="0" u="none" strike="noStrike" baseline="0" dirty="0">
              <a:solidFill>
                <a:srgbClr val="002060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800" b="0" i="0" u="none" strike="noStrike" baseline="0" dirty="0">
              <a:solidFill>
                <a:srgbClr val="002060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800" b="0" i="0" u="none" strike="noStrike" baseline="0" dirty="0">
              <a:solidFill>
                <a:srgbClr val="002060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800" b="0" i="0" u="none" strike="noStrike" baseline="0" dirty="0">
              <a:solidFill>
                <a:srgbClr val="002060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800" b="0" i="0" u="none" strike="noStrike" baseline="0" dirty="0">
              <a:solidFill>
                <a:srgbClr val="002060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800" b="0" i="0" u="none" strike="noStrike" baseline="0" dirty="0">
              <a:solidFill>
                <a:srgbClr val="002060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800" b="0" i="0" u="none" strike="noStrike" baseline="0" dirty="0">
              <a:solidFill>
                <a:srgbClr val="002060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800" b="0" i="0" u="none" strike="noStrike" baseline="0" dirty="0">
              <a:solidFill>
                <a:srgbClr val="002060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800" b="0" i="0" u="none" strike="noStrike" baseline="0" dirty="0">
              <a:solidFill>
                <a:srgbClr val="002060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800" b="0" i="0" u="none" strike="noStrike" baseline="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100" name="Content Placeholder 99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057400" y="4038600"/>
            <a:ext cx="6619875" cy="26676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5030" y="1170305"/>
            <a:ext cx="7392670" cy="50501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lang="en-US"/>
              <a:t>Step 4: Add Middlewave in Kernel.php file</a:t>
            </a:r>
            <a:endParaRPr lang="en-US"/>
          </a:p>
          <a:p>
            <a:r>
              <a:rPr lang="en-US"/>
              <a:t>Move to the following path</a:t>
            </a:r>
            <a:endParaRPr lang="en-US"/>
          </a:p>
          <a:p>
            <a:endParaRPr lang="en-US"/>
          </a:p>
          <a:p>
            <a:r>
              <a:rPr lang="en-US"/>
              <a:t>app/Http/Kernel.php</a:t>
            </a:r>
            <a:endParaRPr lang="en-US"/>
          </a:p>
          <a:p>
            <a:endParaRPr lang="en-US"/>
          </a:p>
          <a:p>
            <a:r>
              <a:rPr lang="en-US"/>
              <a:t>Now add the code as follow</a:t>
            </a:r>
            <a:endParaRPr 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8595" y="990600"/>
            <a:ext cx="6225540" cy="54102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733030" cy="2834640"/>
          </a:xfrm>
        </p:spPr>
        <p:txBody>
          <a:bodyPr>
            <a:normAutofit lnSpcReduction="20000"/>
          </a:bodyPr>
          <a:p>
            <a:r>
              <a:rPr lang="en-US"/>
              <a:t>Step 5: Add Admin Login Routes</a:t>
            </a:r>
            <a:endParaRPr lang="en-US"/>
          </a:p>
          <a:p>
            <a:r>
              <a:rPr lang="en-US"/>
              <a:t>Go to the below-mentioned path</a:t>
            </a:r>
            <a:endParaRPr lang="en-US"/>
          </a:p>
          <a:p>
            <a:endParaRPr lang="en-US"/>
          </a:p>
          <a:p>
            <a:r>
              <a:rPr lang="en-US"/>
              <a:t>routes/web.php</a:t>
            </a:r>
            <a:endParaRPr lang="en-US"/>
          </a:p>
          <a:p>
            <a:endParaRPr lang="en-US"/>
          </a:p>
          <a:p>
            <a:r>
              <a:rPr lang="en-US"/>
              <a:t>Now add the below code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2400" y="4419600"/>
            <a:ext cx="8023860" cy="2082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0000"/>
          </a:bodyPr>
          <a:p>
            <a:r>
              <a:rPr lang="en-US"/>
              <a:t>Step 6: Create AdminAuth controller </a:t>
            </a:r>
            <a:endParaRPr lang="en-US"/>
          </a:p>
          <a:p>
            <a:r>
              <a:rPr lang="en-US"/>
              <a:t>Run the following command</a:t>
            </a:r>
            <a:endParaRPr lang="en-US"/>
          </a:p>
          <a:p>
            <a:endParaRPr lang="en-US"/>
          </a:p>
          <a:p>
            <a:r>
              <a:rPr lang="en-US"/>
              <a:t>php artisan make:controller Admin/AdminAuthController</a:t>
            </a:r>
            <a:endParaRPr lang="en-US"/>
          </a:p>
          <a:p>
            <a:r>
              <a:rPr lang="en-US"/>
              <a:t>Then navigate to the following path</a:t>
            </a:r>
            <a:endParaRPr lang="en-US"/>
          </a:p>
          <a:p>
            <a:endParaRPr lang="en-US"/>
          </a:p>
          <a:p>
            <a:r>
              <a:rPr lang="en-US"/>
              <a:t>app/Http/Controllers/Admin/AdminAuthController.php</a:t>
            </a:r>
            <a:endParaRPr lang="en-US"/>
          </a:p>
          <a:p>
            <a:endParaRPr lang="en-US"/>
          </a:p>
          <a:p>
            <a:r>
              <a:rPr lang="en-US"/>
              <a:t>And add the below code snippet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424680" y="1903095"/>
            <a:ext cx="4262120" cy="37585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Step 7:  Create a Blade file</a:t>
            </a:r>
            <a:endParaRPr lang="en-US"/>
          </a:p>
          <a:p>
            <a:r>
              <a:rPr lang="en-US"/>
              <a:t>Go to the below path</a:t>
            </a:r>
            <a:endParaRPr lang="en-US"/>
          </a:p>
          <a:p>
            <a:endParaRPr lang="en-US"/>
          </a:p>
          <a:p>
            <a:r>
              <a:rPr lang="en-US"/>
              <a:t>resources\views\admin\auth\login.blade.php</a:t>
            </a:r>
            <a:endParaRPr lang="en-US"/>
          </a:p>
          <a:p>
            <a:endParaRPr lang="en-US"/>
          </a:p>
          <a:p>
            <a:r>
              <a:rPr lang="en-US"/>
              <a:t>And add the code as follows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446135" cy="4526280"/>
          </a:xfrm>
        </p:spPr>
        <p:txBody>
          <a:bodyPr>
            <a:normAutofit fontScale="85000"/>
          </a:bodyPr>
          <a:p>
            <a:pPr marL="0" indent="0">
              <a:buNone/>
            </a:pPr>
            <a:r>
              <a:rPr lang="en-US"/>
              <a:t>&lt;!DOCTYPE html&gt;</a:t>
            </a:r>
            <a:endParaRPr lang="en-US"/>
          </a:p>
          <a:p>
            <a:pPr marL="0" indent="0">
              <a:buNone/>
            </a:pPr>
            <a:r>
              <a:rPr lang="en-US"/>
              <a:t>&lt;html lang="en"&gt;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&lt;head&gt;</a:t>
            </a:r>
            <a:endParaRPr lang="en-US"/>
          </a:p>
          <a:p>
            <a:pPr marL="0" indent="0">
              <a:buNone/>
            </a:pPr>
            <a:r>
              <a:rPr lang="en-US"/>
              <a:t>    &lt;meta charset="UTF-8"&gt;</a:t>
            </a:r>
            <a:endParaRPr lang="en-US"/>
          </a:p>
          <a:p>
            <a:pPr marL="0" indent="0">
              <a:buNone/>
            </a:pPr>
            <a:r>
              <a:rPr lang="en-US"/>
              <a:t>    &lt;meta http-equiv="X-UA-Compatible" content="IE=edge"&gt;</a:t>
            </a:r>
            <a:endParaRPr lang="en-US"/>
          </a:p>
          <a:p>
            <a:pPr marL="0" indent="0">
              <a:buNone/>
            </a:pPr>
            <a:r>
              <a:rPr lang="en-US"/>
              <a:t>    &lt;meta name="viewport" content="width=device-width, initial-scale=1.0"&gt;</a:t>
            </a:r>
            <a:endParaRPr lang="en-US"/>
          </a:p>
          <a:p>
            <a:pPr marL="0" indent="0">
              <a:buNone/>
            </a:pPr>
            <a:r>
              <a:rPr lang="en-US"/>
              <a:t>    &lt;title&gt;Admin Login&lt;/title&gt;</a:t>
            </a:r>
            <a:endParaRPr lang="en-US"/>
          </a:p>
          <a:p>
            <a:pPr marL="0" indent="0">
              <a:buNone/>
            </a:pPr>
            <a:r>
              <a:rPr lang="en-US"/>
              <a:t>&lt;/head&gt;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381000"/>
            <a:ext cx="8229600" cy="585152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1400">
                <a:sym typeface="+mn-ea"/>
              </a:rPr>
              <a:t>&lt;body class="vertical-layout vertical-menu-modern" data-open="click" data-menu="vertical-menu-modern" data-col="" data-framework="laravel"&gt;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    &lt;div class="auth-wrapper auth-basic px-2"&gt;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        &lt;div class="auth-inner my-2"&gt;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            &lt;!-- Login basic --&gt;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            @if(\Session::get('success'))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            &lt;div class="alert alert-success alert-dismissible fade show" role="alert"&gt;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                &lt;div class="alert-body"&gt;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                    {{ \Session::get('success') }}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                &lt;/div&gt;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                &lt;button type="button" class="btn-close" data-bs-dismiss="alert" aria-label="Close"&gt;&lt;/button&gt;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            &lt;/div&gt;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            @endif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            {{ \Session::forget('success') }}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            @if(\Session::get('error'))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            &lt;div class="alert alert-danger alert-dismissible fade show" role="alert"&gt;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                &lt;div class="alert-body"&gt;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                    {{ \Session::get('error') }}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                &lt;/div&gt;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                &lt;button type="button" class="btn-close" data-bs-dismiss="alert" aria-label="Close"&gt;&lt;/button&gt;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            &lt;/div&gt;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            @endif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            &lt;div class="card mb-0"&gt;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                &lt;div class="card-body"&gt;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                    &lt;h2 class="brand-text text-primary ms-1"&gt;Admin Login&lt;/h2&gt;</a:t>
            </a: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                 </a:t>
            </a:r>
            <a:endParaRPr lang="en-US" sz="140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78155"/>
            <a:ext cx="8391525" cy="5648325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en-US" sz="4800">
                <a:sym typeface="+mn-ea"/>
              </a:rPr>
              <a:t>   &lt;form class="auth-login-form mt-2" action="{{route('adminLoginPost')}}" method="post"&gt;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                    @csrf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                    &lt;div class="mb-1"&gt;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                        &lt;label for="email" class="form-label"&gt;Email&lt;/label&gt;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                        &lt;input type="text" class="form-control" id="email" name="email" value="{{old('email') }}" autofocus /&gt;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                        @if ($errors-&gt;has('email'))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                        &lt;span class="help-block font-red-mint"&gt;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                            &lt;strong&gt;{{ $errors-&gt;first('email') }}&lt;/strong&gt;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                        &lt;/span&gt;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                        @endif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                    &lt;/div&gt;</a:t>
            </a:r>
            <a:endParaRPr lang="en-US" sz="4800"/>
          </a:p>
          <a:p>
            <a:pPr marL="0" indent="0">
              <a:buNone/>
            </a:pP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                    &lt;div class="mb-1"&gt;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                        &lt;div class="d-flex justify-content-between"&gt;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                            &lt;label class="form-label" for="password"&gt;Password&lt;/label&gt;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                            &lt;a href="{{url('auth/forgot-password-basic')}}"&gt;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                                &lt;small&gt;Forgot Password?&lt;/small&gt;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                            &lt;/a&gt;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                        &lt;/div&gt;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              </a:t>
            </a:r>
            <a:endParaRPr lang="en-US" sz="4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58140"/>
            <a:ext cx="7390130" cy="5768340"/>
          </a:xfrm>
        </p:spPr>
        <p:txBody>
          <a:bodyPr>
            <a:normAutofit fontScale="45000"/>
          </a:bodyPr>
          <a:p>
            <a:pPr marL="0" indent="0">
              <a:buNone/>
            </a:pPr>
            <a:r>
              <a:rPr lang="en-US">
                <a:sym typeface="+mn-ea"/>
              </a:rPr>
              <a:t>          &lt;div class="input-group input-group-merge form-password-toggle"&gt;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                            &lt;input type="password" class="form-control form-control-merge" id="password" name="password" tabindex="2" /&gt;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                            &lt;span class="input-group-text cursor-pointer"&gt;&lt;i data-feather="eye"&gt;&lt;/i&gt;&lt;/span&gt;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                        &lt;/div&gt;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                        @if ($errors-&gt;has('password'))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                        &lt;span class="help-block font-red-mint"&gt;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                            &lt;strong&gt;{{ $errors-&gt;first('password') }}&lt;/strong&gt;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                        &lt;/span&gt;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                        @endif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                    &lt;/div&gt;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                    &lt;button type="submit" class="btn btn-primary w-100" tabindex="4"&gt;Sign in&lt;/button&gt;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                &lt;/form&gt;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            &lt;/div&gt;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        &lt;/div&gt;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        &lt;!-- /Login basic --&gt;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    &lt;/div&gt;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&lt;/div&gt;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&lt;/body&gt;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&lt;/html&gt;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lnSpcReduction="20000"/>
          </a:bodyPr>
          <a:lstStyle/>
          <a:p>
            <a:pPr algn="l"/>
            <a:r>
              <a:rPr lang="en-GB" sz="2800" b="0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Step 1: Copy the assets folder and paste it into your Laravel web project public folder.</a:t>
            </a:r>
            <a:endParaRPr lang="en-GB" sz="2800" b="0" i="0" dirty="0">
              <a:solidFill>
                <a:srgbClr val="00206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GB" sz="2800" b="0" i="0" dirty="0">
              <a:solidFill>
                <a:srgbClr val="00206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GB" sz="2800" b="0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Step 2: Go to resources-&gt; views create two folder layouts and admin.</a:t>
            </a:r>
            <a:endParaRPr lang="en-GB" sz="2800" b="0" i="0" dirty="0">
              <a:solidFill>
                <a:srgbClr val="00206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GB" sz="2800" b="0" i="0" dirty="0">
              <a:solidFill>
                <a:srgbClr val="00206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GB" sz="2800" b="0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Step 3: Create a file name dashboard.blade.php inside the admin folder.</a:t>
            </a:r>
            <a:endParaRPr lang="en-GB" sz="2800" b="0" i="0" dirty="0">
              <a:solidFill>
                <a:srgbClr val="00206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GB" sz="2800" b="0" i="0" dirty="0">
              <a:solidFill>
                <a:srgbClr val="00206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GB" sz="2800" b="0" i="0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Step 4: Copy the html file from the examples folder, rename it to master.blade.php, and paste it into the layouts folder.</a:t>
            </a:r>
            <a:endParaRPr lang="en-GB" sz="2800" b="0" i="0" dirty="0">
              <a:solidFill>
                <a:srgbClr val="00206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2" y="152400"/>
            <a:ext cx="8229600" cy="1143000"/>
          </a:xfrm>
        </p:spPr>
        <p:txBody>
          <a:bodyPr>
            <a:normAutofit/>
          </a:bodyPr>
          <a:lstStyle/>
          <a:p>
            <a:pPr algn="l"/>
            <a:endParaRPr lang="en-GB" sz="3600" b="0" i="0" dirty="0">
              <a:solidFill>
                <a:srgbClr val="002060"/>
              </a:solidFill>
              <a:effectLst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802880" cy="4526280"/>
          </a:xfrm>
        </p:spPr>
        <p:txBody>
          <a:bodyPr/>
          <a:p>
            <a:r>
              <a:rPr lang="en-US"/>
              <a:t>Run your Laravel application</a:t>
            </a:r>
            <a:endParaRPr lang="en-US"/>
          </a:p>
          <a:p>
            <a:r>
              <a:rPr lang="en-US"/>
              <a:t>Now, the admin auth is ready for the login. just run your Laravel application using the following command in the terminal.</a:t>
            </a:r>
            <a:endParaRPr lang="en-US"/>
          </a:p>
          <a:p>
            <a:r>
              <a:rPr lang="en-IN" altLang="en-US"/>
              <a:t>php artisan serve</a:t>
            </a:r>
            <a:endParaRPr lang="en-I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2933700"/>
            <a:ext cx="8229600" cy="9906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sz="5400" dirty="0">
                <a:solidFill>
                  <a:srgbClr val="002060"/>
                </a:solidFill>
                <a:latin typeface="Bernard MT Condensed" panose="02050806060905020404" pitchFamily="18" charset="0"/>
              </a:rPr>
              <a:t>Thank You</a:t>
            </a:r>
            <a:endParaRPr lang="en-US" sz="5400" dirty="0">
              <a:solidFill>
                <a:srgbClr val="002060"/>
              </a:solidFill>
              <a:latin typeface="Bernard MT Condensed" panose="020508060609050204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101" name="Content Placeholder 100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19200" y="1371600"/>
            <a:ext cx="6639560" cy="4526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8965" cy="452628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Step 5: Open master.blade.php file, cut the content inside &lt;div class=”content”&gt; … &lt;/div&gt; and paste it to dashboard.blade.php. Then replace the content with @yield(‘content’)</a:t>
            </a:r>
            <a:endParaRPr lang="en-IN" dirty="0">
              <a:solidFill>
                <a:srgbClr val="00206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00206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Step 6: Open dashboard.blade.php file, insert @section(‘content’) at the first line before the content, and @endsection at the last line.</a:t>
            </a:r>
            <a:endParaRPr lang="en-IN" dirty="0">
              <a:solidFill>
                <a:srgbClr val="00206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667000" y="1600200"/>
            <a:ext cx="4647565" cy="5004435"/>
          </a:xfrm>
        </p:spPr>
        <p:txBody>
          <a:bodyPr anchor="t">
            <a:normAutofit fontScale="90000" lnSpcReduction="10000"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mbria" panose="02040503050406030204" pitchFamily="18" charset="0"/>
              </a:rPr>
              <a:t>master.blade.php</a:t>
            </a:r>
            <a:endParaRPr lang="en-US" sz="2800" b="1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r>
              <a:rPr lang="en-US" sz="2800" b="1" dirty="0">
                <a:solidFill>
                  <a:srgbClr val="002060"/>
                </a:solidFill>
                <a:latin typeface="Cambria" panose="02040503050406030204" pitchFamily="18" charset="0"/>
              </a:rPr>
              <a:t>...</a:t>
            </a:r>
            <a:endParaRPr lang="en-US" sz="2800" b="1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r>
              <a:rPr lang="en-US" sz="2800" b="1" dirty="0">
                <a:solidFill>
                  <a:srgbClr val="002060"/>
                </a:solidFill>
                <a:latin typeface="Cambria" panose="02040503050406030204" pitchFamily="18" charset="0"/>
              </a:rPr>
              <a:t>&lt;div class="content"&gt;</a:t>
            </a:r>
            <a:endParaRPr lang="en-US" sz="2800" b="1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r>
              <a:rPr lang="en-US" sz="2800" b="1" dirty="0">
                <a:solidFill>
                  <a:srgbClr val="002060"/>
                </a:solidFill>
                <a:latin typeface="Cambria" panose="02040503050406030204" pitchFamily="18" charset="0"/>
              </a:rPr>
              <a:t>   @yield('content')</a:t>
            </a:r>
            <a:endParaRPr lang="en-US" sz="2800" b="1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r>
              <a:rPr lang="en-US" sz="2800" b="1" dirty="0">
                <a:solidFill>
                  <a:srgbClr val="002060"/>
                </a:solidFill>
                <a:latin typeface="Cambria" panose="02040503050406030204" pitchFamily="18" charset="0"/>
              </a:rPr>
              <a:t>&lt;/div&gt;</a:t>
            </a:r>
            <a:endParaRPr lang="en-US" sz="2800" b="1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r>
              <a:rPr lang="en-US" sz="2800" b="1" dirty="0">
                <a:solidFill>
                  <a:srgbClr val="002060"/>
                </a:solidFill>
                <a:latin typeface="Cambria" panose="02040503050406030204" pitchFamily="18" charset="0"/>
              </a:rPr>
              <a:t>...dashboard.blade.php</a:t>
            </a:r>
            <a:endParaRPr lang="en-US" sz="2800" b="1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r>
              <a:rPr lang="en-US" sz="2800" b="1" dirty="0">
                <a:solidFill>
                  <a:srgbClr val="002060"/>
                </a:solidFill>
                <a:latin typeface="Cambria" panose="02040503050406030204" pitchFamily="18" charset="0"/>
              </a:rPr>
              <a:t>@section('content')</a:t>
            </a:r>
            <a:endParaRPr lang="en-US" sz="2800" b="1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r>
              <a:rPr lang="en-US" sz="2800" b="1" dirty="0">
                <a:solidFill>
                  <a:srgbClr val="002060"/>
                </a:solidFill>
                <a:latin typeface="Cambria" panose="02040503050406030204" pitchFamily="18" charset="0"/>
              </a:rPr>
              <a:t>&lt;div class="container-fluid"&gt;</a:t>
            </a:r>
            <a:endParaRPr lang="en-US" sz="2800" b="1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r>
              <a:rPr lang="en-US" sz="2800" b="1" dirty="0">
                <a:solidFill>
                  <a:srgbClr val="002060"/>
                </a:solidFill>
                <a:latin typeface="Cambria" panose="02040503050406030204" pitchFamily="18" charset="0"/>
              </a:rPr>
              <a:t>...</a:t>
            </a:r>
            <a:endParaRPr lang="en-US" sz="2800" b="1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r>
              <a:rPr lang="en-US" sz="2800" b="1" dirty="0">
                <a:solidFill>
                  <a:srgbClr val="002060"/>
                </a:solidFill>
                <a:latin typeface="Cambria" panose="02040503050406030204" pitchFamily="18" charset="0"/>
              </a:rPr>
              <a:t>&lt;/div&gt;</a:t>
            </a:r>
            <a:endParaRPr lang="en-US" sz="2800" b="1" dirty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r>
              <a:rPr lang="en-US" sz="2800" b="1" dirty="0">
                <a:solidFill>
                  <a:srgbClr val="002060"/>
                </a:solidFill>
                <a:latin typeface="Cambria" panose="02040503050406030204" pitchFamily="18" charset="0"/>
              </a:rPr>
              <a:t>@endsection</a:t>
            </a:r>
            <a:endParaRPr lang="en-US" sz="2800" b="1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81000" y="685800"/>
            <a:ext cx="747522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Step 7: Open the master.blade.php, replace all the resources path as below: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Change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../assets/css/material-dashboard.css?v=2.1.2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To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{{ asset('public/assets/css/material-dashboard.css?v=2.1.2') }}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Step 8: Go to the routes/web.php file, add the URL path for the admin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Route::get('/admin', function () {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   return view('admin.dashboard');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});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Now, you can test your site by accessing the URL: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http://localhost/&lt;root-folder name&gt;/admin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b="1" dirty="0">
                <a:solidFill>
                  <a:srgbClr val="002060"/>
                </a:solidFill>
              </a:rPr>
              <a:t>Creting Admin Login</a:t>
            </a:r>
            <a:endParaRPr lang="en-IN" altLang="en-US" b="1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/>
        <p:txBody>
          <a:bodyPr/>
          <a:p>
            <a:r>
              <a:rPr lang="en-US"/>
              <a:t>Steps to Make Admin Auth in Laravel 8:</a:t>
            </a:r>
            <a:endParaRPr lang="en-US"/>
          </a:p>
          <a:p>
            <a:r>
              <a:rPr lang="en-US"/>
              <a:t>Step 1:  Create an admin table in the database</a:t>
            </a:r>
            <a:endParaRPr lang="en-US"/>
          </a:p>
          <a:p>
            <a:r>
              <a:rPr lang="en-US"/>
              <a:t>Create one migration for admin and add “name, email, password, created_at, updated_at” fields in the “admins” table</a:t>
            </a:r>
            <a:endParaRPr lang="en-US"/>
          </a:p>
          <a:p>
            <a:endParaRPr lang="en-US"/>
          </a:p>
          <a:p>
            <a:r>
              <a:rPr lang="en-US"/>
              <a:t>Step 2: Add Guards</a:t>
            </a:r>
            <a:endParaRPr lang="en-US"/>
          </a:p>
          <a:p>
            <a:r>
              <a:rPr lang="en-US"/>
              <a:t>To add guards, you need to make the following changes in the config/auth.php file.</a:t>
            </a:r>
            <a:endParaRPr 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304800" y="4568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8600" y="762000"/>
            <a:ext cx="8794115" cy="50831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6883"/>
            <a:ext cx="8229600" cy="1143000"/>
          </a:xfrm>
        </p:spPr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 lnSpcReduction="10000"/>
          </a:bodyPr>
          <a:p>
            <a:r>
              <a:rPr lang="en-US"/>
              <a:t>Step 3: Add admin auth middleware</a:t>
            </a:r>
            <a:endParaRPr lang="en-US"/>
          </a:p>
          <a:p>
            <a:r>
              <a:rPr lang="en-US"/>
              <a:t>Run the below command</a:t>
            </a:r>
            <a:endParaRPr lang="en-US"/>
          </a:p>
          <a:p>
            <a:endParaRPr lang="en-US"/>
          </a:p>
          <a:p>
            <a:r>
              <a:rPr lang="en-US"/>
              <a:t>php artisan make:middleware AdminAuthenticated</a:t>
            </a:r>
            <a:endParaRPr lang="en-US"/>
          </a:p>
          <a:p>
            <a:r>
              <a:rPr lang="en-US"/>
              <a:t>Now, move to the below path</a:t>
            </a:r>
            <a:endParaRPr lang="en-US"/>
          </a:p>
          <a:p>
            <a:endParaRPr lang="en-US"/>
          </a:p>
          <a:p>
            <a:r>
              <a:rPr lang="en-US"/>
              <a:t>app/Http/Middleware/AdminAuthenticated.php</a:t>
            </a:r>
            <a:endParaRPr lang="en-US"/>
          </a:p>
          <a:p>
            <a:endParaRPr lang="en-US"/>
          </a:p>
          <a:p>
            <a:r>
              <a:rPr lang="en-US"/>
              <a:t>And add the code as follows</a:t>
            </a:r>
            <a:endParaRPr 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rulFontStyl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6143</Words>
  <Application>WPS Presentation</Application>
  <PresentationFormat>On-screen Show (4:3)</PresentationFormat>
  <Paragraphs>201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SimSun</vt:lpstr>
      <vt:lpstr>Wingdings</vt:lpstr>
      <vt:lpstr>Times New Roman</vt:lpstr>
      <vt:lpstr>Cambria</vt:lpstr>
      <vt:lpstr>Microsoft YaHei</vt:lpstr>
      <vt:lpstr>Arial Unicode MS</vt:lpstr>
      <vt:lpstr>Bernard MT Condensed</vt:lpstr>
      <vt:lpstr>Office Theme</vt:lpstr>
      <vt:lpstr> Unit 5 -Admin Panel Setup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Creting Admin Login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Suseendran</dc:creator>
  <cp:lastModifiedBy>krishna kumar</cp:lastModifiedBy>
  <cp:revision>263</cp:revision>
  <dcterms:created xsi:type="dcterms:W3CDTF">2113-01-01T00:00:00Z</dcterms:created>
  <dcterms:modified xsi:type="dcterms:W3CDTF">2023-02-13T07:35:39Z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87CE773997A64654AB10A0CDB69E4299</vt:lpwstr>
  </property>
  <property fmtid="{D5CDD505-2E9C-101B-9397-08002B2CF9AE}" pid="3" name="KSOProductBuildVer">
    <vt:lpwstr>1033-11.2.0.11440</vt:lpwstr>
  </property>
</Properties>
</file>