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AD25-2214-445E-9633-4069A236075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EE7B-7722-493E-B547-A084A8F0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AD25-2214-445E-9633-4069A236075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EE7B-7722-493E-B547-A084A8F0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7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AD25-2214-445E-9633-4069A236075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EE7B-7722-493E-B547-A084A8F0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9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AD25-2214-445E-9633-4069A236075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EE7B-7722-493E-B547-A084A8F0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3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AD25-2214-445E-9633-4069A236075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EE7B-7722-493E-B547-A084A8F0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2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AD25-2214-445E-9633-4069A236075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EE7B-7722-493E-B547-A084A8F0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AD25-2214-445E-9633-4069A236075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EE7B-7722-493E-B547-A084A8F0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5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AD25-2214-445E-9633-4069A236075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EE7B-7722-493E-B547-A084A8F0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6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AD25-2214-445E-9633-4069A236075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EE7B-7722-493E-B547-A084A8F0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8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AD25-2214-445E-9633-4069A236075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EE7B-7722-493E-B547-A084A8F0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4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AD25-2214-445E-9633-4069A236075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EE7B-7722-493E-B547-A084A8F0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4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DAD25-2214-445E-9633-4069A236075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0EE7B-7722-493E-B547-A084A8F0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1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User Guide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Apache Traffic Portal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60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will add the delivery service and provide a link with the delivery service.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924" y="1825625"/>
            <a:ext cx="7764152" cy="4351338"/>
          </a:xfrm>
        </p:spPr>
      </p:pic>
    </p:spTree>
    <p:extLst>
      <p:ext uri="{BB962C8B-B14F-4D97-AF65-F5344CB8AC3E}">
        <p14:creationId xmlns:p14="http://schemas.microsoft.com/office/powerpoint/2010/main" val="470330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to add the regex link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187661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the regex the user would like the </a:t>
            </a:r>
            <a:r>
              <a:rPr lang="en-US" dirty="0" err="1" smtClean="0"/>
              <a:t>cdn</a:t>
            </a:r>
            <a:r>
              <a:rPr lang="en-US" dirty="0" smtClean="0"/>
              <a:t> to serve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553950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the regex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47" y="1825625"/>
            <a:ext cx="7743906" cy="4351338"/>
          </a:xfrm>
        </p:spPr>
      </p:pic>
    </p:spTree>
    <p:extLst>
      <p:ext uri="{BB962C8B-B14F-4D97-AF65-F5344CB8AC3E}">
        <p14:creationId xmlns:p14="http://schemas.microsoft.com/office/powerpoint/2010/main" val="675945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will also create a regex link (now put a </a:t>
            </a:r>
            <a:r>
              <a:rPr lang="en-US" dirty="0" err="1" smtClean="0"/>
              <a:t>cname</a:t>
            </a:r>
            <a:r>
              <a:rPr lang="en-US" dirty="0" smtClean="0"/>
              <a:t> in your </a:t>
            </a:r>
            <a:r>
              <a:rPr lang="en-US" dirty="0" err="1" smtClean="0"/>
              <a:t>dns</a:t>
            </a:r>
            <a:r>
              <a:rPr lang="en-US" dirty="0" smtClean="0"/>
              <a:t> for the upper delivery service)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30987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ssl</a:t>
            </a:r>
            <a:r>
              <a:rPr lang="en-US" dirty="0" smtClean="0"/>
              <a:t> keys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921" y="1825625"/>
            <a:ext cx="7728157" cy="4351338"/>
          </a:xfrm>
        </p:spPr>
      </p:pic>
    </p:spTree>
    <p:extLst>
      <p:ext uri="{BB962C8B-B14F-4D97-AF65-F5344CB8AC3E}">
        <p14:creationId xmlns:p14="http://schemas.microsoft.com/office/powerpoint/2010/main" val="2125099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certificates and keys here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3006054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you can see the delivery service listed also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939842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take a snapshot by clicking the highlighted button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846794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the </a:t>
            </a:r>
            <a:r>
              <a:rPr lang="en-US" dirty="0" err="1" smtClean="0"/>
              <a:t>cdn</a:t>
            </a:r>
            <a:r>
              <a:rPr lang="en-US" dirty="0" smtClean="0"/>
              <a:t> for the snapshot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557" y="1825625"/>
            <a:ext cx="7726886" cy="4351338"/>
          </a:xfrm>
        </p:spPr>
      </p:pic>
    </p:spTree>
    <p:extLst>
      <p:ext uri="{BB962C8B-B14F-4D97-AF65-F5344CB8AC3E}">
        <p14:creationId xmlns:p14="http://schemas.microsoft.com/office/powerpoint/2010/main" val="254210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new URL/Delivery service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5625"/>
            <a:ext cx="11161059" cy="4844116"/>
          </a:xfrm>
        </p:spPr>
      </p:pic>
    </p:spTree>
    <p:extLst>
      <p:ext uri="{BB962C8B-B14F-4D97-AF65-F5344CB8AC3E}">
        <p14:creationId xmlns:p14="http://schemas.microsoft.com/office/powerpoint/2010/main" val="58156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click the perform snapshot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342236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lets you onboard new clients for the delivery service.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18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the routing service you want to use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7" y="1532966"/>
            <a:ext cx="11577918" cy="5499846"/>
          </a:xfrm>
        </p:spPr>
      </p:pic>
    </p:spTree>
    <p:extLst>
      <p:ext uri="{BB962C8B-B14F-4D97-AF65-F5344CB8AC3E}">
        <p14:creationId xmlns:p14="http://schemas.microsoft.com/office/powerpoint/2010/main" val="222633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the CR type (I chose DNS here)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59" y="1586752"/>
            <a:ext cx="11040035" cy="5271247"/>
          </a:xfrm>
        </p:spPr>
      </p:pic>
    </p:spTree>
    <p:extLst>
      <p:ext uri="{BB962C8B-B14F-4D97-AF65-F5344CB8AC3E}">
        <p14:creationId xmlns:p14="http://schemas.microsoft.com/office/powerpoint/2010/main" val="1427891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Required Information in the delivery service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29" y="1825625"/>
            <a:ext cx="11241742" cy="4871010"/>
          </a:xfrm>
        </p:spPr>
      </p:pic>
    </p:spTree>
    <p:extLst>
      <p:ext uri="{BB962C8B-B14F-4D97-AF65-F5344CB8AC3E}">
        <p14:creationId xmlns:p14="http://schemas.microsoft.com/office/powerpoint/2010/main" val="405992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Required Information in the delivery service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793506" cy="4844116"/>
          </a:xfrm>
        </p:spPr>
      </p:pic>
    </p:spTree>
    <p:extLst>
      <p:ext uri="{BB962C8B-B14F-4D97-AF65-F5344CB8AC3E}">
        <p14:creationId xmlns:p14="http://schemas.microsoft.com/office/powerpoint/2010/main" val="949563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Required Information in the delivery service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3211885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Required Information in the delivery service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210" y="1825625"/>
            <a:ext cx="7749579" cy="4351338"/>
          </a:xfrm>
        </p:spPr>
      </p:pic>
    </p:spTree>
    <p:extLst>
      <p:ext uri="{BB962C8B-B14F-4D97-AF65-F5344CB8AC3E}">
        <p14:creationId xmlns:p14="http://schemas.microsoft.com/office/powerpoint/2010/main" val="214755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Required Information in the delivery service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Cont</a:t>
            </a:r>
            <a:r>
              <a:rPr lang="en-US" dirty="0" smtClean="0"/>
              <a:t>…) then click save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196782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167</Words>
  <Application>Microsoft Office PowerPoint</Application>
  <PresentationFormat>Widescreen</PresentationFormat>
  <Paragraphs>22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User Guide</vt:lpstr>
      <vt:lpstr>Add A new URL/Delivery service</vt:lpstr>
      <vt:lpstr>Select the routing service you want to use</vt:lpstr>
      <vt:lpstr>Select the CR type (I chose DNS here)</vt:lpstr>
      <vt:lpstr>Add Required Information in the delivery service</vt:lpstr>
      <vt:lpstr>Add Required Information in the delivery service (Cont…)</vt:lpstr>
      <vt:lpstr>Add Required Information in the delivery service (Cont…)</vt:lpstr>
      <vt:lpstr>Add Required Information in the delivery service (Cont…)</vt:lpstr>
      <vt:lpstr>Add Required Information in the delivery service (Cont…) then click save</vt:lpstr>
      <vt:lpstr>This will add the delivery service and provide a link with the delivery service.</vt:lpstr>
      <vt:lpstr>Now to add the regex link</vt:lpstr>
      <vt:lpstr>Enter the regex the user would like the cdn to serve</vt:lpstr>
      <vt:lpstr>Save the regex</vt:lpstr>
      <vt:lpstr>This will also create a regex link (now put a cname in your dns for the upper delivery service)</vt:lpstr>
      <vt:lpstr>Add ssl keys</vt:lpstr>
      <vt:lpstr>Add certificates and keys here</vt:lpstr>
      <vt:lpstr>Now you can see the delivery service listed also</vt:lpstr>
      <vt:lpstr>Now take a snapshot by clicking the highlighted button</vt:lpstr>
      <vt:lpstr>Select the cdn for the snapshot</vt:lpstr>
      <vt:lpstr>The click the perform snapshot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Guide</dc:title>
  <dc:creator>Dell</dc:creator>
  <cp:lastModifiedBy>Dell</cp:lastModifiedBy>
  <cp:revision>8</cp:revision>
  <dcterms:created xsi:type="dcterms:W3CDTF">2023-01-18T02:35:41Z</dcterms:created>
  <dcterms:modified xsi:type="dcterms:W3CDTF">2023-01-18T03:04:08Z</dcterms:modified>
</cp:coreProperties>
</file>