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2" r:id="rId1"/>
  </p:sldMasterIdLst>
  <p:sldIdLst>
    <p:sldId id="257" r:id="rId2"/>
    <p:sldId id="268" r:id="rId3"/>
    <p:sldId id="267" r:id="rId4"/>
    <p:sldId id="258" r:id="rId5"/>
    <p:sldId id="259" r:id="rId6"/>
    <p:sldId id="269" r:id="rId7"/>
    <p:sldId id="270" r:id="rId8"/>
    <p:sldId id="272" r:id="rId9"/>
    <p:sldId id="260" r:id="rId10"/>
    <p:sldId id="261" r:id="rId11"/>
    <p:sldId id="262" r:id="rId12"/>
    <p:sldId id="263" r:id="rId13"/>
    <p:sldId id="264" r:id="rId14"/>
    <p:sldId id="265" r:id="rId15"/>
    <p:sldId id="271"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3" d="100"/>
          <a:sy n="93" d="100"/>
        </p:scale>
        <p:origin x="302"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ayan shrestha" userId="a6deeca462d8eb97" providerId="LiveId" clId="{1D7F03AC-BBD6-4F19-9C4A-D5C7BC231974}"/>
    <pc:docChg chg="undo redo custSel addSld modSld sldOrd modMainMaster">
      <pc:chgData name="Narayan shrestha" userId="a6deeca462d8eb97" providerId="LiveId" clId="{1D7F03AC-BBD6-4F19-9C4A-D5C7BC231974}" dt="2024-03-19T03:32:37.277" v="967" actId="20577"/>
      <pc:docMkLst>
        <pc:docMk/>
      </pc:docMkLst>
      <pc:sldChg chg="addSp delSp modSp mod modTransition">
        <pc:chgData name="Narayan shrestha" userId="a6deeca462d8eb97" providerId="LiveId" clId="{1D7F03AC-BBD6-4F19-9C4A-D5C7BC231974}" dt="2024-03-19T03:19:58.324" v="761" actId="113"/>
        <pc:sldMkLst>
          <pc:docMk/>
          <pc:sldMk cId="551376603" sldId="257"/>
        </pc:sldMkLst>
        <pc:spChg chg="mod">
          <ac:chgData name="Narayan shrestha" userId="a6deeca462d8eb97" providerId="LiveId" clId="{1D7F03AC-BBD6-4F19-9C4A-D5C7BC231974}" dt="2024-03-19T03:03:30.257" v="749" actId="1076"/>
          <ac:spMkLst>
            <pc:docMk/>
            <pc:sldMk cId="551376603" sldId="257"/>
            <ac:spMk id="2" creationId="{20F92C77-2B32-8C80-8694-BDC05E6660F5}"/>
          </ac:spMkLst>
        </pc:spChg>
        <pc:spChg chg="del">
          <ac:chgData name="Narayan shrestha" userId="a6deeca462d8eb97" providerId="LiveId" clId="{1D7F03AC-BBD6-4F19-9C4A-D5C7BC231974}" dt="2024-03-19T03:04:18.213" v="753" actId="478"/>
          <ac:spMkLst>
            <pc:docMk/>
            <pc:sldMk cId="551376603" sldId="257"/>
            <ac:spMk id="3" creationId="{5569E635-4468-DDCE-33A9-9AA566367D38}"/>
          </ac:spMkLst>
        </pc:spChg>
        <pc:spChg chg="add del mod">
          <ac:chgData name="Narayan shrestha" userId="a6deeca462d8eb97" providerId="LiveId" clId="{1D7F03AC-BBD6-4F19-9C4A-D5C7BC231974}" dt="2024-03-19T02:58:14.005" v="622"/>
          <ac:spMkLst>
            <pc:docMk/>
            <pc:sldMk cId="551376603" sldId="257"/>
            <ac:spMk id="3" creationId="{7858BA8B-5722-FA3C-9CDB-6CB8BCA3EAC5}"/>
          </ac:spMkLst>
        </pc:spChg>
        <pc:spChg chg="add mod">
          <ac:chgData name="Narayan shrestha" userId="a6deeca462d8eb97" providerId="LiveId" clId="{1D7F03AC-BBD6-4F19-9C4A-D5C7BC231974}" dt="2024-03-19T03:04:29.474" v="755" actId="1076"/>
          <ac:spMkLst>
            <pc:docMk/>
            <pc:sldMk cId="551376603" sldId="257"/>
            <ac:spMk id="4" creationId="{D7AF16B5-CE4B-C663-1193-6511AC873A42}"/>
          </ac:spMkLst>
        </pc:spChg>
        <pc:spChg chg="mod">
          <ac:chgData name="Narayan shrestha" userId="a6deeca462d8eb97" providerId="LiveId" clId="{1D7F03AC-BBD6-4F19-9C4A-D5C7BC231974}" dt="2024-03-19T03:19:58.324" v="761" actId="113"/>
          <ac:spMkLst>
            <pc:docMk/>
            <pc:sldMk cId="551376603" sldId="257"/>
            <ac:spMk id="5" creationId="{999AA5BE-802A-06EB-1B27-AC0DC4D1DFAF}"/>
          </ac:spMkLst>
        </pc:spChg>
        <pc:spChg chg="mod">
          <ac:chgData name="Narayan shrestha" userId="a6deeca462d8eb97" providerId="LiveId" clId="{1D7F03AC-BBD6-4F19-9C4A-D5C7BC231974}" dt="2024-03-19T03:03:33.809" v="750" actId="1076"/>
          <ac:spMkLst>
            <pc:docMk/>
            <pc:sldMk cId="551376603" sldId="257"/>
            <ac:spMk id="6" creationId="{F8EB7E2C-B24A-B135-198B-91532501F543}"/>
          </ac:spMkLst>
        </pc:spChg>
        <pc:spChg chg="mod">
          <ac:chgData name="Narayan shrestha" userId="a6deeca462d8eb97" providerId="LiveId" clId="{1D7F03AC-BBD6-4F19-9C4A-D5C7BC231974}" dt="2024-03-19T03:03:39.441" v="751" actId="1076"/>
          <ac:spMkLst>
            <pc:docMk/>
            <pc:sldMk cId="551376603" sldId="257"/>
            <ac:spMk id="7" creationId="{78E8553E-F8A3-638A-6D09-F1D58AED2872}"/>
          </ac:spMkLst>
        </pc:spChg>
      </pc:sldChg>
      <pc:sldChg chg="modSp mod modTransition">
        <pc:chgData name="Narayan shrestha" userId="a6deeca462d8eb97" providerId="LiveId" clId="{1D7F03AC-BBD6-4F19-9C4A-D5C7BC231974}" dt="2024-03-18T20:45:52.329" v="617"/>
        <pc:sldMkLst>
          <pc:docMk/>
          <pc:sldMk cId="2964980696" sldId="258"/>
        </pc:sldMkLst>
        <pc:spChg chg="mod">
          <ac:chgData name="Narayan shrestha" userId="a6deeca462d8eb97" providerId="LiveId" clId="{1D7F03AC-BBD6-4F19-9C4A-D5C7BC231974}" dt="2024-03-18T19:48:42.182" v="223" actId="113"/>
          <ac:spMkLst>
            <pc:docMk/>
            <pc:sldMk cId="2964980696" sldId="258"/>
            <ac:spMk id="2" creationId="{08544B83-FAED-BA46-D4D2-22F10FB28000}"/>
          </ac:spMkLst>
        </pc:spChg>
      </pc:sldChg>
      <pc:sldChg chg="addSp modSp mod modTransition">
        <pc:chgData name="Narayan shrestha" userId="a6deeca462d8eb97" providerId="LiveId" clId="{1D7F03AC-BBD6-4F19-9C4A-D5C7BC231974}" dt="2024-03-19T03:31:58.970" v="965" actId="1076"/>
        <pc:sldMkLst>
          <pc:docMk/>
          <pc:sldMk cId="733748017" sldId="259"/>
        </pc:sldMkLst>
        <pc:spChg chg="mod">
          <ac:chgData name="Narayan shrestha" userId="a6deeca462d8eb97" providerId="LiveId" clId="{1D7F03AC-BBD6-4F19-9C4A-D5C7BC231974}" dt="2024-03-19T03:24:25.418" v="824" actId="1076"/>
          <ac:spMkLst>
            <pc:docMk/>
            <pc:sldMk cId="733748017" sldId="259"/>
            <ac:spMk id="2" creationId="{67AF86DC-2254-8606-AA8B-EB4445DF0DF8}"/>
          </ac:spMkLst>
        </pc:spChg>
        <pc:spChg chg="add">
          <ac:chgData name="Narayan shrestha" userId="a6deeca462d8eb97" providerId="LiveId" clId="{1D7F03AC-BBD6-4F19-9C4A-D5C7BC231974}" dt="2024-03-18T20:02:48.363" v="302"/>
          <ac:spMkLst>
            <pc:docMk/>
            <pc:sldMk cId="733748017" sldId="259"/>
            <ac:spMk id="3" creationId="{DC116657-A365-0A80-EF0E-4A77BB0989D7}"/>
          </ac:spMkLst>
        </pc:spChg>
        <pc:spChg chg="add mod">
          <ac:chgData name="Narayan shrestha" userId="a6deeca462d8eb97" providerId="LiveId" clId="{1D7F03AC-BBD6-4F19-9C4A-D5C7BC231974}" dt="2024-03-18T20:02:54.692" v="304"/>
          <ac:spMkLst>
            <pc:docMk/>
            <pc:sldMk cId="733748017" sldId="259"/>
            <ac:spMk id="4" creationId="{F2326F93-682D-CA64-CE43-2628E6717A92}"/>
          </ac:spMkLst>
        </pc:spChg>
        <pc:spChg chg="add">
          <ac:chgData name="Narayan shrestha" userId="a6deeca462d8eb97" providerId="LiveId" clId="{1D7F03AC-BBD6-4F19-9C4A-D5C7BC231974}" dt="2024-03-18T20:05:17.773" v="368"/>
          <ac:spMkLst>
            <pc:docMk/>
            <pc:sldMk cId="733748017" sldId="259"/>
            <ac:spMk id="5" creationId="{A587BDEC-B03F-133F-FB6B-50B1F7B2456F}"/>
          </ac:spMkLst>
        </pc:spChg>
        <pc:spChg chg="mod">
          <ac:chgData name="Narayan shrestha" userId="a6deeca462d8eb97" providerId="LiveId" clId="{1D7F03AC-BBD6-4F19-9C4A-D5C7BC231974}" dt="2024-03-19T03:24:28.203" v="825" actId="1076"/>
          <ac:spMkLst>
            <pc:docMk/>
            <pc:sldMk cId="733748017" sldId="259"/>
            <ac:spMk id="6" creationId="{47D36C04-3934-198F-8FE7-FDA101C5E33B}"/>
          </ac:spMkLst>
        </pc:spChg>
        <pc:spChg chg="add mod">
          <ac:chgData name="Narayan shrestha" userId="a6deeca462d8eb97" providerId="LiveId" clId="{1D7F03AC-BBD6-4F19-9C4A-D5C7BC231974}" dt="2024-03-19T03:31:58.970" v="965" actId="1076"/>
          <ac:spMkLst>
            <pc:docMk/>
            <pc:sldMk cId="733748017" sldId="259"/>
            <ac:spMk id="7" creationId="{F86CC63B-E709-8203-6586-627E92E9A639}"/>
          </ac:spMkLst>
        </pc:spChg>
        <pc:spChg chg="add mod">
          <ac:chgData name="Narayan shrestha" userId="a6deeca462d8eb97" providerId="LiveId" clId="{1D7F03AC-BBD6-4F19-9C4A-D5C7BC231974}" dt="2024-03-18T20:18:50.789" v="491" actId="1076"/>
          <ac:spMkLst>
            <pc:docMk/>
            <pc:sldMk cId="733748017" sldId="259"/>
            <ac:spMk id="10" creationId="{238AD923-9FBD-CE89-2159-1E6FB04E4F2A}"/>
          </ac:spMkLst>
        </pc:spChg>
        <pc:picChg chg="add mod">
          <ac:chgData name="Narayan shrestha" userId="a6deeca462d8eb97" providerId="LiveId" clId="{1D7F03AC-BBD6-4F19-9C4A-D5C7BC231974}" dt="2024-03-18T20:18:46.141" v="490" actId="1076"/>
          <ac:picMkLst>
            <pc:docMk/>
            <pc:sldMk cId="733748017" sldId="259"/>
            <ac:picMk id="9" creationId="{82B4D80A-9084-12B6-38BC-91929F54A523}"/>
          </ac:picMkLst>
        </pc:picChg>
        <pc:picChg chg="add">
          <ac:chgData name="Narayan shrestha" userId="a6deeca462d8eb97" providerId="LiveId" clId="{1D7F03AC-BBD6-4F19-9C4A-D5C7BC231974}" dt="2024-03-18T20:02:48.363" v="302"/>
          <ac:picMkLst>
            <pc:docMk/>
            <pc:sldMk cId="733748017" sldId="259"/>
            <ac:picMk id="1025" creationId="{5E959FFF-1B22-9004-DD55-A25A8E04066B}"/>
          </ac:picMkLst>
        </pc:picChg>
        <pc:picChg chg="add mod">
          <ac:chgData name="Narayan shrestha" userId="a6deeca462d8eb97" providerId="LiveId" clId="{1D7F03AC-BBD6-4F19-9C4A-D5C7BC231974}" dt="2024-03-18T20:02:54.692" v="304"/>
          <ac:picMkLst>
            <pc:docMk/>
            <pc:sldMk cId="733748017" sldId="259"/>
            <ac:picMk id="1027" creationId="{E6C0AAD5-CDC2-C7B5-D897-4C48C3D021D2}"/>
          </ac:picMkLst>
        </pc:picChg>
      </pc:sldChg>
      <pc:sldChg chg="modSp mod modTransition">
        <pc:chgData name="Narayan shrestha" userId="a6deeca462d8eb97" providerId="LiveId" clId="{1D7F03AC-BBD6-4F19-9C4A-D5C7BC231974}" dt="2024-03-18T20:45:52.329" v="617"/>
        <pc:sldMkLst>
          <pc:docMk/>
          <pc:sldMk cId="4051487789" sldId="260"/>
        </pc:sldMkLst>
        <pc:spChg chg="mod">
          <ac:chgData name="Narayan shrestha" userId="a6deeca462d8eb97" providerId="LiveId" clId="{1D7F03AC-BBD6-4F19-9C4A-D5C7BC231974}" dt="2024-03-18T20:39:10.464" v="601" actId="20577"/>
          <ac:spMkLst>
            <pc:docMk/>
            <pc:sldMk cId="4051487789" sldId="260"/>
            <ac:spMk id="4" creationId="{975D72EF-D092-B3FD-7DCF-1C1BBA9CC8A9}"/>
          </ac:spMkLst>
        </pc:spChg>
        <pc:picChg chg="mod">
          <ac:chgData name="Narayan shrestha" userId="a6deeca462d8eb97" providerId="LiveId" clId="{1D7F03AC-BBD6-4F19-9C4A-D5C7BC231974}" dt="2024-03-18T20:39:03.325" v="599" actId="1076"/>
          <ac:picMkLst>
            <pc:docMk/>
            <pc:sldMk cId="4051487789" sldId="260"/>
            <ac:picMk id="10" creationId="{3A4EFECF-4EE3-934B-3CF1-34BDC35F4F03}"/>
          </ac:picMkLst>
        </pc:picChg>
      </pc:sldChg>
      <pc:sldChg chg="modSp mod modTransition">
        <pc:chgData name="Narayan shrestha" userId="a6deeca462d8eb97" providerId="LiveId" clId="{1D7F03AC-BBD6-4F19-9C4A-D5C7BC231974}" dt="2024-03-18T20:45:52.329" v="617"/>
        <pc:sldMkLst>
          <pc:docMk/>
          <pc:sldMk cId="942257645" sldId="261"/>
        </pc:sldMkLst>
        <pc:spChg chg="mod">
          <ac:chgData name="Narayan shrestha" userId="a6deeca462d8eb97" providerId="LiveId" clId="{1D7F03AC-BBD6-4F19-9C4A-D5C7BC231974}" dt="2024-03-18T20:32:45.157" v="530" actId="1076"/>
          <ac:spMkLst>
            <pc:docMk/>
            <pc:sldMk cId="942257645" sldId="261"/>
            <ac:spMk id="2" creationId="{35754007-3991-709F-BF3A-BE8BC04B917C}"/>
          </ac:spMkLst>
        </pc:spChg>
        <pc:spChg chg="mod">
          <ac:chgData name="Narayan shrestha" userId="a6deeca462d8eb97" providerId="LiveId" clId="{1D7F03AC-BBD6-4F19-9C4A-D5C7BC231974}" dt="2024-03-18T20:33:41.759" v="540" actId="255"/>
          <ac:spMkLst>
            <pc:docMk/>
            <pc:sldMk cId="942257645" sldId="261"/>
            <ac:spMk id="3" creationId="{E7717CE1-23AD-B5D3-F6F2-1D1D92FC74D4}"/>
          </ac:spMkLst>
        </pc:spChg>
        <pc:spChg chg="mod">
          <ac:chgData name="Narayan shrestha" userId="a6deeca462d8eb97" providerId="LiveId" clId="{1D7F03AC-BBD6-4F19-9C4A-D5C7BC231974}" dt="2024-03-18T20:33:20.094" v="537" actId="14100"/>
          <ac:spMkLst>
            <pc:docMk/>
            <pc:sldMk cId="942257645" sldId="261"/>
            <ac:spMk id="6" creationId="{81838C09-D70F-1D86-AF1B-00EEE6329AF9}"/>
          </ac:spMkLst>
        </pc:spChg>
        <pc:picChg chg="mod">
          <ac:chgData name="Narayan shrestha" userId="a6deeca462d8eb97" providerId="LiveId" clId="{1D7F03AC-BBD6-4F19-9C4A-D5C7BC231974}" dt="2024-03-18T20:33:31.237" v="538" actId="1076"/>
          <ac:picMkLst>
            <pc:docMk/>
            <pc:sldMk cId="942257645" sldId="261"/>
            <ac:picMk id="5" creationId="{8514B2C4-B644-115F-D7A2-CED07B4DFA34}"/>
          </ac:picMkLst>
        </pc:picChg>
      </pc:sldChg>
      <pc:sldChg chg="modSp mod modTransition">
        <pc:chgData name="Narayan shrestha" userId="a6deeca462d8eb97" providerId="LiveId" clId="{1D7F03AC-BBD6-4F19-9C4A-D5C7BC231974}" dt="2024-03-18T20:45:52.329" v="617"/>
        <pc:sldMkLst>
          <pc:docMk/>
          <pc:sldMk cId="1563675820" sldId="262"/>
        </pc:sldMkLst>
        <pc:spChg chg="mod">
          <ac:chgData name="Narayan shrestha" userId="a6deeca462d8eb97" providerId="LiveId" clId="{1D7F03AC-BBD6-4F19-9C4A-D5C7BC231974}" dt="2024-03-18T20:34:06.678" v="544" actId="255"/>
          <ac:spMkLst>
            <pc:docMk/>
            <pc:sldMk cId="1563675820" sldId="262"/>
            <ac:spMk id="2" creationId="{1A0AFD4C-6AE6-570F-E6F8-7DAACC1712E5}"/>
          </ac:spMkLst>
        </pc:spChg>
        <pc:picChg chg="mod">
          <ac:chgData name="Narayan shrestha" userId="a6deeca462d8eb97" providerId="LiveId" clId="{1D7F03AC-BBD6-4F19-9C4A-D5C7BC231974}" dt="2024-03-18T20:33:59.725" v="543" actId="1076"/>
          <ac:picMkLst>
            <pc:docMk/>
            <pc:sldMk cId="1563675820" sldId="262"/>
            <ac:picMk id="5" creationId="{AB0F7313-6AAB-74EB-87D8-9032DE68F222}"/>
          </ac:picMkLst>
        </pc:picChg>
      </pc:sldChg>
      <pc:sldChg chg="modSp mod modTransition">
        <pc:chgData name="Narayan shrestha" userId="a6deeca462d8eb97" providerId="LiveId" clId="{1D7F03AC-BBD6-4F19-9C4A-D5C7BC231974}" dt="2024-03-18T20:45:52.329" v="617"/>
        <pc:sldMkLst>
          <pc:docMk/>
          <pc:sldMk cId="1144364696" sldId="263"/>
        </pc:sldMkLst>
        <pc:spChg chg="mod">
          <ac:chgData name="Narayan shrestha" userId="a6deeca462d8eb97" providerId="LiveId" clId="{1D7F03AC-BBD6-4F19-9C4A-D5C7BC231974}" dt="2024-03-18T20:34:35.789" v="549" actId="1076"/>
          <ac:spMkLst>
            <pc:docMk/>
            <pc:sldMk cId="1144364696" sldId="263"/>
            <ac:spMk id="2" creationId="{2B9CA5A8-0056-915F-E410-B6857A82C4D7}"/>
          </ac:spMkLst>
        </pc:spChg>
        <pc:picChg chg="mod">
          <ac:chgData name="Narayan shrestha" userId="a6deeca462d8eb97" providerId="LiveId" clId="{1D7F03AC-BBD6-4F19-9C4A-D5C7BC231974}" dt="2024-03-18T20:34:18.021" v="547" actId="14100"/>
          <ac:picMkLst>
            <pc:docMk/>
            <pc:sldMk cId="1144364696" sldId="263"/>
            <ac:picMk id="4" creationId="{A218AED9-7F52-72CD-CF86-A20A9D9A9DE3}"/>
          </ac:picMkLst>
        </pc:picChg>
      </pc:sldChg>
      <pc:sldChg chg="modSp mod modTransition">
        <pc:chgData name="Narayan shrestha" userId="a6deeca462d8eb97" providerId="LiveId" clId="{1D7F03AC-BBD6-4F19-9C4A-D5C7BC231974}" dt="2024-03-18T20:45:52.329" v="617"/>
        <pc:sldMkLst>
          <pc:docMk/>
          <pc:sldMk cId="2981062260" sldId="264"/>
        </pc:sldMkLst>
        <pc:picChg chg="mod">
          <ac:chgData name="Narayan shrestha" userId="a6deeca462d8eb97" providerId="LiveId" clId="{1D7F03AC-BBD6-4F19-9C4A-D5C7BC231974}" dt="2024-03-18T20:34:44.069" v="551" actId="14100"/>
          <ac:picMkLst>
            <pc:docMk/>
            <pc:sldMk cId="2981062260" sldId="264"/>
            <ac:picMk id="6" creationId="{1C26E53F-DA64-FD26-0BEB-CE91E43BD93A}"/>
          </ac:picMkLst>
        </pc:picChg>
      </pc:sldChg>
      <pc:sldChg chg="modSp mod modTransition">
        <pc:chgData name="Narayan shrestha" userId="a6deeca462d8eb97" providerId="LiveId" clId="{1D7F03AC-BBD6-4F19-9C4A-D5C7BC231974}" dt="2024-03-19T03:32:37.277" v="967" actId="20577"/>
        <pc:sldMkLst>
          <pc:docMk/>
          <pc:sldMk cId="3024609258" sldId="265"/>
        </pc:sldMkLst>
        <pc:spChg chg="mod">
          <ac:chgData name="Narayan shrestha" userId="a6deeca462d8eb97" providerId="LiveId" clId="{1D7F03AC-BBD6-4F19-9C4A-D5C7BC231974}" dt="2024-03-19T03:32:37.277" v="967" actId="20577"/>
          <ac:spMkLst>
            <pc:docMk/>
            <pc:sldMk cId="3024609258" sldId="265"/>
            <ac:spMk id="3" creationId="{B9A668B2-9331-5BB6-4C59-11BA42365524}"/>
          </ac:spMkLst>
        </pc:spChg>
      </pc:sldChg>
      <pc:sldChg chg="modSp mod modTransition">
        <pc:chgData name="Narayan shrestha" userId="a6deeca462d8eb97" providerId="LiveId" clId="{1D7F03AC-BBD6-4F19-9C4A-D5C7BC231974}" dt="2024-03-18T20:45:57.653" v="618"/>
        <pc:sldMkLst>
          <pc:docMk/>
          <pc:sldMk cId="1514877480" sldId="266"/>
        </pc:sldMkLst>
        <pc:spChg chg="mod">
          <ac:chgData name="Narayan shrestha" userId="a6deeca462d8eb97" providerId="LiveId" clId="{1D7F03AC-BBD6-4F19-9C4A-D5C7BC231974}" dt="2024-03-18T20:34:54.502" v="552" actId="14100"/>
          <ac:spMkLst>
            <pc:docMk/>
            <pc:sldMk cId="1514877480" sldId="266"/>
            <ac:spMk id="4" creationId="{12185623-17F0-6056-F5E1-3EE1642F93B6}"/>
          </ac:spMkLst>
        </pc:spChg>
      </pc:sldChg>
      <pc:sldChg chg="addSp modSp new mod ord modTransition">
        <pc:chgData name="Narayan shrestha" userId="a6deeca462d8eb97" providerId="LiveId" clId="{1D7F03AC-BBD6-4F19-9C4A-D5C7BC231974}" dt="2024-03-18T20:45:52.329" v="617"/>
        <pc:sldMkLst>
          <pc:docMk/>
          <pc:sldMk cId="1052164061" sldId="267"/>
        </pc:sldMkLst>
        <pc:spChg chg="add mod">
          <ac:chgData name="Narayan shrestha" userId="a6deeca462d8eb97" providerId="LiveId" clId="{1D7F03AC-BBD6-4F19-9C4A-D5C7BC231974}" dt="2024-03-18T20:01:24.150" v="300" actId="255"/>
          <ac:spMkLst>
            <pc:docMk/>
            <pc:sldMk cId="1052164061" sldId="267"/>
            <ac:spMk id="2" creationId="{9B3C2CE1-749B-8AC7-9C2C-38CB08153983}"/>
          </ac:spMkLst>
        </pc:spChg>
        <pc:spChg chg="add mod">
          <ac:chgData name="Narayan shrestha" userId="a6deeca462d8eb97" providerId="LiveId" clId="{1D7F03AC-BBD6-4F19-9C4A-D5C7BC231974}" dt="2024-03-18T19:58:35.171" v="296" actId="20577"/>
          <ac:spMkLst>
            <pc:docMk/>
            <pc:sldMk cId="1052164061" sldId="267"/>
            <ac:spMk id="3" creationId="{9A193E51-0F06-9118-2E48-5B59FD4777BC}"/>
          </ac:spMkLst>
        </pc:spChg>
      </pc:sldChg>
      <pc:sldChg chg="addSp delSp modSp new mod ord modTransition">
        <pc:chgData name="Narayan shrestha" userId="a6deeca462d8eb97" providerId="LiveId" clId="{1D7F03AC-BBD6-4F19-9C4A-D5C7BC231974}" dt="2024-03-18T20:45:52.329" v="617"/>
        <pc:sldMkLst>
          <pc:docMk/>
          <pc:sldMk cId="3167913070" sldId="268"/>
        </pc:sldMkLst>
        <pc:spChg chg="add del mod">
          <ac:chgData name="Narayan shrestha" userId="a6deeca462d8eb97" providerId="LiveId" clId="{1D7F03AC-BBD6-4F19-9C4A-D5C7BC231974}" dt="2024-03-18T19:43:11.504" v="89" actId="478"/>
          <ac:spMkLst>
            <pc:docMk/>
            <pc:sldMk cId="3167913070" sldId="268"/>
            <ac:spMk id="2" creationId="{F22911FC-8519-E8D0-5042-C2B512AE0655}"/>
          </ac:spMkLst>
        </pc:spChg>
        <pc:spChg chg="add del mod">
          <ac:chgData name="Narayan shrestha" userId="a6deeca462d8eb97" providerId="LiveId" clId="{1D7F03AC-BBD6-4F19-9C4A-D5C7BC231974}" dt="2024-03-18T19:44:18.543" v="149" actId="478"/>
          <ac:spMkLst>
            <pc:docMk/>
            <pc:sldMk cId="3167913070" sldId="268"/>
            <ac:spMk id="3" creationId="{F5234CEE-478C-EA97-41CA-6ABA59DEE891}"/>
          </ac:spMkLst>
        </pc:spChg>
        <pc:spChg chg="add mod">
          <ac:chgData name="Narayan shrestha" userId="a6deeca462d8eb97" providerId="LiveId" clId="{1D7F03AC-BBD6-4F19-9C4A-D5C7BC231974}" dt="2024-03-18T19:48:21.678" v="222" actId="14100"/>
          <ac:spMkLst>
            <pc:docMk/>
            <pc:sldMk cId="3167913070" sldId="268"/>
            <ac:spMk id="4" creationId="{A451D62E-5970-6A5F-B34C-6E82785D7ADE}"/>
          </ac:spMkLst>
        </pc:spChg>
        <pc:spChg chg="add mod">
          <ac:chgData name="Narayan shrestha" userId="a6deeca462d8eb97" providerId="LiveId" clId="{1D7F03AC-BBD6-4F19-9C4A-D5C7BC231974}" dt="2024-03-18T19:48:01.751" v="219" actId="255"/>
          <ac:spMkLst>
            <pc:docMk/>
            <pc:sldMk cId="3167913070" sldId="268"/>
            <ac:spMk id="5" creationId="{2C946318-5AB1-D6CD-D7EA-FADB23641D10}"/>
          </ac:spMkLst>
        </pc:spChg>
      </pc:sldChg>
      <pc:sldChg chg="addSp modSp new mod modTransition">
        <pc:chgData name="Narayan shrestha" userId="a6deeca462d8eb97" providerId="LiveId" clId="{1D7F03AC-BBD6-4F19-9C4A-D5C7BC231974}" dt="2024-03-19T03:32:16.002" v="966" actId="20577"/>
        <pc:sldMkLst>
          <pc:docMk/>
          <pc:sldMk cId="1115097193" sldId="269"/>
        </pc:sldMkLst>
        <pc:spChg chg="add mod">
          <ac:chgData name="Narayan shrestha" userId="a6deeca462d8eb97" providerId="LiveId" clId="{1D7F03AC-BBD6-4F19-9C4A-D5C7BC231974}" dt="2024-03-19T03:32:16.002" v="966" actId="20577"/>
          <ac:spMkLst>
            <pc:docMk/>
            <pc:sldMk cId="1115097193" sldId="269"/>
            <ac:spMk id="2" creationId="{01CC463F-E4E7-DA2F-9DA9-EFEADC04CED9}"/>
          </ac:spMkLst>
        </pc:spChg>
        <pc:spChg chg="add mod">
          <ac:chgData name="Narayan shrestha" userId="a6deeca462d8eb97" providerId="LiveId" clId="{1D7F03AC-BBD6-4F19-9C4A-D5C7BC231974}" dt="2024-03-18T20:27:42.365" v="493" actId="1076"/>
          <ac:spMkLst>
            <pc:docMk/>
            <pc:sldMk cId="1115097193" sldId="269"/>
            <ac:spMk id="5" creationId="{F03B4947-73CA-61D6-9A0B-C95A36994ACE}"/>
          </ac:spMkLst>
        </pc:spChg>
        <pc:spChg chg="add">
          <ac:chgData name="Narayan shrestha" userId="a6deeca462d8eb97" providerId="LiveId" clId="{1D7F03AC-BBD6-4F19-9C4A-D5C7BC231974}" dt="2024-03-18T20:16:09.354" v="456"/>
          <ac:spMkLst>
            <pc:docMk/>
            <pc:sldMk cId="1115097193" sldId="269"/>
            <ac:spMk id="6" creationId="{11595D02-5BEA-69C2-023F-06D13377CA68}"/>
          </ac:spMkLst>
        </pc:spChg>
        <pc:picChg chg="add mod">
          <ac:chgData name="Narayan shrestha" userId="a6deeca462d8eb97" providerId="LiveId" clId="{1D7F03AC-BBD6-4F19-9C4A-D5C7BC231974}" dt="2024-03-18T20:27:44.557" v="494" actId="1076"/>
          <ac:picMkLst>
            <pc:docMk/>
            <pc:sldMk cId="1115097193" sldId="269"/>
            <ac:picMk id="4" creationId="{D6E0ADED-6708-FBD1-4606-CA5AB6600ABA}"/>
          </ac:picMkLst>
        </pc:picChg>
      </pc:sldChg>
      <pc:sldChg chg="addSp modSp new mod modTransition">
        <pc:chgData name="Narayan shrestha" userId="a6deeca462d8eb97" providerId="LiveId" clId="{1D7F03AC-BBD6-4F19-9C4A-D5C7BC231974}" dt="2024-03-19T03:30:31.923" v="924" actId="20577"/>
        <pc:sldMkLst>
          <pc:docMk/>
          <pc:sldMk cId="2527608648" sldId="270"/>
        </pc:sldMkLst>
        <pc:spChg chg="add mod">
          <ac:chgData name="Narayan shrestha" userId="a6deeca462d8eb97" providerId="LiveId" clId="{1D7F03AC-BBD6-4F19-9C4A-D5C7BC231974}" dt="2024-03-19T03:30:31.923" v="924" actId="20577"/>
          <ac:spMkLst>
            <pc:docMk/>
            <pc:sldMk cId="2527608648" sldId="270"/>
            <ac:spMk id="2" creationId="{CFBF20D9-D5D0-33F5-3A26-ECDEA7518EFF}"/>
          </ac:spMkLst>
        </pc:spChg>
        <pc:spChg chg="add mod">
          <ac:chgData name="Narayan shrestha" userId="a6deeca462d8eb97" providerId="LiveId" clId="{1D7F03AC-BBD6-4F19-9C4A-D5C7BC231974}" dt="2024-03-18T20:31:26.078" v="519" actId="20577"/>
          <ac:spMkLst>
            <pc:docMk/>
            <pc:sldMk cId="2527608648" sldId="270"/>
            <ac:spMk id="5" creationId="{190B15D7-114A-1D41-9018-428DB3A89145}"/>
          </ac:spMkLst>
        </pc:spChg>
        <pc:picChg chg="add mod">
          <ac:chgData name="Narayan shrestha" userId="a6deeca462d8eb97" providerId="LiveId" clId="{1D7F03AC-BBD6-4F19-9C4A-D5C7BC231974}" dt="2024-03-18T20:29:51.605" v="512" actId="14100"/>
          <ac:picMkLst>
            <pc:docMk/>
            <pc:sldMk cId="2527608648" sldId="270"/>
            <ac:picMk id="4" creationId="{6332B67C-8660-5008-6E0A-9C6497603040}"/>
          </ac:picMkLst>
        </pc:picChg>
      </pc:sldChg>
      <pc:sldChg chg="addSp modSp new mod modTransition">
        <pc:chgData name="Narayan shrestha" userId="a6deeca462d8eb97" providerId="LiveId" clId="{1D7F03AC-BBD6-4F19-9C4A-D5C7BC231974}" dt="2024-03-19T03:08:12.598" v="759"/>
        <pc:sldMkLst>
          <pc:docMk/>
          <pc:sldMk cId="569510705" sldId="271"/>
        </pc:sldMkLst>
        <pc:spChg chg="add mod">
          <ac:chgData name="Narayan shrestha" userId="a6deeca462d8eb97" providerId="LiveId" clId="{1D7F03AC-BBD6-4F19-9C4A-D5C7BC231974}" dt="2024-03-18T20:36:36.398" v="583" actId="14100"/>
          <ac:spMkLst>
            <pc:docMk/>
            <pc:sldMk cId="569510705" sldId="271"/>
            <ac:spMk id="2" creationId="{5A614F98-5D60-9CD4-3306-F64AE1607DFC}"/>
          </ac:spMkLst>
        </pc:spChg>
      </pc:sldChg>
      <pc:sldChg chg="addSp delSp modSp new mod">
        <pc:chgData name="Narayan shrestha" userId="a6deeca462d8eb97" providerId="LiveId" clId="{1D7F03AC-BBD6-4F19-9C4A-D5C7BC231974}" dt="2024-03-19T03:30:18.067" v="920" actId="20577"/>
        <pc:sldMkLst>
          <pc:docMk/>
          <pc:sldMk cId="2336346777" sldId="272"/>
        </pc:sldMkLst>
        <pc:spChg chg="add del mod">
          <ac:chgData name="Narayan shrestha" userId="a6deeca462d8eb97" providerId="LiveId" clId="{1D7F03AC-BBD6-4F19-9C4A-D5C7BC231974}" dt="2024-03-19T03:21:39.417" v="765"/>
          <ac:spMkLst>
            <pc:docMk/>
            <pc:sldMk cId="2336346777" sldId="272"/>
            <ac:spMk id="2" creationId="{5522009E-C0F2-EAB7-4675-06A28E98CCF5}"/>
          </ac:spMkLst>
        </pc:spChg>
        <pc:spChg chg="add mod">
          <ac:chgData name="Narayan shrestha" userId="a6deeca462d8eb97" providerId="LiveId" clId="{1D7F03AC-BBD6-4F19-9C4A-D5C7BC231974}" dt="2024-03-19T03:30:18.067" v="920" actId="20577"/>
          <ac:spMkLst>
            <pc:docMk/>
            <pc:sldMk cId="2336346777" sldId="272"/>
            <ac:spMk id="3" creationId="{105A6915-BBC2-A029-A511-B42BEF03B6C3}"/>
          </ac:spMkLst>
        </pc:spChg>
        <pc:spChg chg="add del mod">
          <ac:chgData name="Narayan shrestha" userId="a6deeca462d8eb97" providerId="LiveId" clId="{1D7F03AC-BBD6-4F19-9C4A-D5C7BC231974}" dt="2024-03-19T03:23:46.488" v="809"/>
          <ac:spMkLst>
            <pc:docMk/>
            <pc:sldMk cId="2336346777" sldId="272"/>
            <ac:spMk id="4" creationId="{9491C8D0-1C50-FECD-86CC-D728FB43F78F}"/>
          </ac:spMkLst>
        </pc:spChg>
        <pc:spChg chg="add mod">
          <ac:chgData name="Narayan shrestha" userId="a6deeca462d8eb97" providerId="LiveId" clId="{1D7F03AC-BBD6-4F19-9C4A-D5C7BC231974}" dt="2024-03-19T03:28:37.793" v="908"/>
          <ac:spMkLst>
            <pc:docMk/>
            <pc:sldMk cId="2336346777" sldId="272"/>
            <ac:spMk id="5" creationId="{785619FE-EEB6-B4DC-7051-18A444910129}"/>
          </ac:spMkLst>
        </pc:spChg>
        <pc:picChg chg="add mod">
          <ac:chgData name="Narayan shrestha" userId="a6deeca462d8eb97" providerId="LiveId" clId="{1D7F03AC-BBD6-4F19-9C4A-D5C7BC231974}" dt="2024-03-19T03:30:01.578" v="913" actId="14100"/>
          <ac:picMkLst>
            <pc:docMk/>
            <pc:sldMk cId="2336346777" sldId="272"/>
            <ac:picMk id="7" creationId="{5626526A-B526-A4B6-317E-228BB1549FBD}"/>
          </ac:picMkLst>
        </pc:picChg>
      </pc:sldChg>
      <pc:sldMasterChg chg="modTransition modSldLayout">
        <pc:chgData name="Narayan shrestha" userId="a6deeca462d8eb97" providerId="LiveId" clId="{1D7F03AC-BBD6-4F19-9C4A-D5C7BC231974}" dt="2024-03-18T20:45:52.329" v="617"/>
        <pc:sldMasterMkLst>
          <pc:docMk/>
          <pc:sldMasterMk cId="766656650" sldId="2147483952"/>
        </pc:sldMasterMkLst>
        <pc:sldLayoutChg chg="modTransition">
          <pc:chgData name="Narayan shrestha" userId="a6deeca462d8eb97" providerId="LiveId" clId="{1D7F03AC-BBD6-4F19-9C4A-D5C7BC231974}" dt="2024-03-18T20:45:52.329" v="617"/>
          <pc:sldLayoutMkLst>
            <pc:docMk/>
            <pc:sldMasterMk cId="766656650" sldId="2147483952"/>
            <pc:sldLayoutMk cId="1349806931" sldId="2147483953"/>
          </pc:sldLayoutMkLst>
        </pc:sldLayoutChg>
        <pc:sldLayoutChg chg="modTransition">
          <pc:chgData name="Narayan shrestha" userId="a6deeca462d8eb97" providerId="LiveId" clId="{1D7F03AC-BBD6-4F19-9C4A-D5C7BC231974}" dt="2024-03-18T20:45:52.329" v="617"/>
          <pc:sldLayoutMkLst>
            <pc:docMk/>
            <pc:sldMasterMk cId="766656650" sldId="2147483952"/>
            <pc:sldLayoutMk cId="3713323438" sldId="2147483954"/>
          </pc:sldLayoutMkLst>
        </pc:sldLayoutChg>
        <pc:sldLayoutChg chg="modTransition">
          <pc:chgData name="Narayan shrestha" userId="a6deeca462d8eb97" providerId="LiveId" clId="{1D7F03AC-BBD6-4F19-9C4A-D5C7BC231974}" dt="2024-03-18T20:45:52.329" v="617"/>
          <pc:sldLayoutMkLst>
            <pc:docMk/>
            <pc:sldMasterMk cId="766656650" sldId="2147483952"/>
            <pc:sldLayoutMk cId="2538933295" sldId="2147483955"/>
          </pc:sldLayoutMkLst>
        </pc:sldLayoutChg>
        <pc:sldLayoutChg chg="modTransition">
          <pc:chgData name="Narayan shrestha" userId="a6deeca462d8eb97" providerId="LiveId" clId="{1D7F03AC-BBD6-4F19-9C4A-D5C7BC231974}" dt="2024-03-18T20:45:52.329" v="617"/>
          <pc:sldLayoutMkLst>
            <pc:docMk/>
            <pc:sldMasterMk cId="766656650" sldId="2147483952"/>
            <pc:sldLayoutMk cId="1531728323" sldId="2147483956"/>
          </pc:sldLayoutMkLst>
        </pc:sldLayoutChg>
        <pc:sldLayoutChg chg="modTransition">
          <pc:chgData name="Narayan shrestha" userId="a6deeca462d8eb97" providerId="LiveId" clId="{1D7F03AC-BBD6-4F19-9C4A-D5C7BC231974}" dt="2024-03-18T20:45:52.329" v="617"/>
          <pc:sldLayoutMkLst>
            <pc:docMk/>
            <pc:sldMasterMk cId="766656650" sldId="2147483952"/>
            <pc:sldLayoutMk cId="3563117115" sldId="2147483957"/>
          </pc:sldLayoutMkLst>
        </pc:sldLayoutChg>
        <pc:sldLayoutChg chg="modTransition">
          <pc:chgData name="Narayan shrestha" userId="a6deeca462d8eb97" providerId="LiveId" clId="{1D7F03AC-BBD6-4F19-9C4A-D5C7BC231974}" dt="2024-03-18T20:45:52.329" v="617"/>
          <pc:sldLayoutMkLst>
            <pc:docMk/>
            <pc:sldMasterMk cId="766656650" sldId="2147483952"/>
            <pc:sldLayoutMk cId="710315681" sldId="2147483958"/>
          </pc:sldLayoutMkLst>
        </pc:sldLayoutChg>
        <pc:sldLayoutChg chg="modTransition">
          <pc:chgData name="Narayan shrestha" userId="a6deeca462d8eb97" providerId="LiveId" clId="{1D7F03AC-BBD6-4F19-9C4A-D5C7BC231974}" dt="2024-03-18T20:45:52.329" v="617"/>
          <pc:sldLayoutMkLst>
            <pc:docMk/>
            <pc:sldMasterMk cId="766656650" sldId="2147483952"/>
            <pc:sldLayoutMk cId="641226973" sldId="2147483959"/>
          </pc:sldLayoutMkLst>
        </pc:sldLayoutChg>
        <pc:sldLayoutChg chg="modTransition">
          <pc:chgData name="Narayan shrestha" userId="a6deeca462d8eb97" providerId="LiveId" clId="{1D7F03AC-BBD6-4F19-9C4A-D5C7BC231974}" dt="2024-03-18T20:45:52.329" v="617"/>
          <pc:sldLayoutMkLst>
            <pc:docMk/>
            <pc:sldMasterMk cId="766656650" sldId="2147483952"/>
            <pc:sldLayoutMk cId="3186801677" sldId="2147483960"/>
          </pc:sldLayoutMkLst>
        </pc:sldLayoutChg>
        <pc:sldLayoutChg chg="modTransition">
          <pc:chgData name="Narayan shrestha" userId="a6deeca462d8eb97" providerId="LiveId" clId="{1D7F03AC-BBD6-4F19-9C4A-D5C7BC231974}" dt="2024-03-18T20:45:52.329" v="617"/>
          <pc:sldLayoutMkLst>
            <pc:docMk/>
            <pc:sldMasterMk cId="766656650" sldId="2147483952"/>
            <pc:sldLayoutMk cId="2525118723" sldId="2147483961"/>
          </pc:sldLayoutMkLst>
        </pc:sldLayoutChg>
        <pc:sldLayoutChg chg="modTransition">
          <pc:chgData name="Narayan shrestha" userId="a6deeca462d8eb97" providerId="LiveId" clId="{1D7F03AC-BBD6-4F19-9C4A-D5C7BC231974}" dt="2024-03-18T20:45:52.329" v="617"/>
          <pc:sldLayoutMkLst>
            <pc:docMk/>
            <pc:sldMasterMk cId="766656650" sldId="2147483952"/>
            <pc:sldLayoutMk cId="2115158969" sldId="2147483962"/>
          </pc:sldLayoutMkLst>
        </pc:sldLayoutChg>
        <pc:sldLayoutChg chg="modTransition">
          <pc:chgData name="Narayan shrestha" userId="a6deeca462d8eb97" providerId="LiveId" clId="{1D7F03AC-BBD6-4F19-9C4A-D5C7BC231974}" dt="2024-03-18T20:45:52.329" v="617"/>
          <pc:sldLayoutMkLst>
            <pc:docMk/>
            <pc:sldMasterMk cId="766656650" sldId="2147483952"/>
            <pc:sldLayoutMk cId="4247792696" sldId="214748396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26AF5D-3B60-4A4C-B677-4C022237498F}" type="datetimeFigureOut">
              <a:rPr lang="en-US" smtClean="0"/>
              <a:t>3/19/2024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84E3335-F29D-491F-8C80-F04926FDE19A}"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98069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26AF5D-3B60-4A4C-B677-4C022237498F}"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4E3335-F29D-491F-8C80-F04926FDE19A}"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51589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26AF5D-3B60-4A4C-B677-4C022237498F}"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4E3335-F29D-491F-8C80-F04926FDE19A}"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77926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26AF5D-3B60-4A4C-B677-4C022237498F}"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4E3335-F29D-491F-8C80-F04926FDE19A}"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33234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6AF5D-3B60-4A4C-B677-4C022237498F}"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4E3335-F29D-491F-8C80-F04926FDE19A}"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89332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26AF5D-3B60-4A4C-B677-4C022237498F}"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4E3335-F29D-491F-8C80-F04926FDE19A}"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17283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26AF5D-3B60-4A4C-B677-4C022237498F}" type="datetimeFigureOut">
              <a:rPr lang="en-US" smtClean="0"/>
              <a:t>3/19/2024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4E3335-F29D-491F-8C80-F04926FDE19A}"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3117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26AF5D-3B60-4A4C-B677-4C022237498F}" type="datetimeFigureOut">
              <a:rPr lang="en-US" smtClean="0"/>
              <a:t>3/19/2024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4E3335-F29D-491F-8C80-F04926FDE19A}"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03156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26AF5D-3B60-4A4C-B677-4C022237498F}" type="datetimeFigureOut">
              <a:rPr lang="en-US" smtClean="0"/>
              <a:t>3/19/2024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4E3335-F29D-491F-8C80-F04926FDE19A}" type="slidenum">
              <a:rPr lang="en-US" smtClean="0"/>
              <a:t>‹#›</a:t>
            </a:fld>
            <a:endParaRPr lang="en-US"/>
          </a:p>
        </p:txBody>
      </p:sp>
    </p:spTree>
    <p:extLst>
      <p:ext uri="{BB962C8B-B14F-4D97-AF65-F5344CB8AC3E}">
        <p14:creationId xmlns:p14="http://schemas.microsoft.com/office/powerpoint/2010/main" val="641226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26AF5D-3B60-4A4C-B677-4C022237498F}"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4E3335-F29D-491F-8C80-F04926FDE19A}"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68016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D26AF5D-3B60-4A4C-B677-4C022237498F}" type="datetimeFigureOut">
              <a:rPr lang="en-US" smtClean="0"/>
              <a:t>3/19/2024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84E3335-F29D-491F-8C80-F04926FDE19A}"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51187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D26AF5D-3B60-4A4C-B677-4C022237498F}" type="datetimeFigureOut">
              <a:rPr lang="en-US" smtClean="0"/>
              <a:t>3/19/2024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84E3335-F29D-491F-8C80-F04926FDE19A}"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656650"/>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F92C77-2B32-8C80-8694-BDC05E6660F5}"/>
              </a:ext>
            </a:extLst>
          </p:cNvPr>
          <p:cNvSpPr txBox="1"/>
          <p:nvPr/>
        </p:nvSpPr>
        <p:spPr>
          <a:xfrm rot="21099941">
            <a:off x="297954" y="244084"/>
            <a:ext cx="7877627" cy="1631216"/>
          </a:xfrm>
          <a:prstGeom prst="rect">
            <a:avLst/>
          </a:prstGeom>
          <a:noFill/>
        </p:spPr>
        <p:txBody>
          <a:bodyPr wrap="square" rtlCol="0">
            <a:spAutoFit/>
          </a:bodyPr>
          <a:lstStyle/>
          <a:p>
            <a:r>
              <a:rPr lang="en-GB" sz="10000" dirty="0">
                <a:latin typeface="Algerian" panose="04020705040A02060702" pitchFamily="82" charset="0"/>
              </a:rPr>
              <a:t>Lets Learn </a:t>
            </a:r>
            <a:endParaRPr lang="en-US" sz="10000" dirty="0">
              <a:latin typeface="Algerian" panose="04020705040A02060702" pitchFamily="82" charset="0"/>
            </a:endParaRPr>
          </a:p>
        </p:txBody>
      </p:sp>
      <p:sp>
        <p:nvSpPr>
          <p:cNvPr id="5" name="TextBox 4">
            <a:extLst>
              <a:ext uri="{FF2B5EF4-FFF2-40B4-BE49-F238E27FC236}">
                <a16:creationId xmlns:a16="http://schemas.microsoft.com/office/drawing/2014/main" id="{999AA5BE-802A-06EB-1B27-AC0DC4D1DFAF}"/>
              </a:ext>
            </a:extLst>
          </p:cNvPr>
          <p:cNvSpPr txBox="1"/>
          <p:nvPr/>
        </p:nvSpPr>
        <p:spPr>
          <a:xfrm rot="20773689">
            <a:off x="2974371" y="1761092"/>
            <a:ext cx="3528011" cy="1169551"/>
          </a:xfrm>
          <a:prstGeom prst="rect">
            <a:avLst/>
          </a:prstGeom>
          <a:noFill/>
        </p:spPr>
        <p:txBody>
          <a:bodyPr wrap="square" rtlCol="0">
            <a:spAutoFit/>
          </a:bodyPr>
          <a:lstStyle/>
          <a:p>
            <a:r>
              <a:rPr lang="en-GB" sz="7000" dirty="0">
                <a:latin typeface="Algerian" panose="04020705040A02060702" pitchFamily="82" charset="0"/>
              </a:rPr>
              <a:t>About</a:t>
            </a:r>
            <a:endParaRPr lang="en-US" sz="7000" dirty="0">
              <a:latin typeface="Algerian" panose="04020705040A02060702" pitchFamily="82" charset="0"/>
            </a:endParaRPr>
          </a:p>
        </p:txBody>
      </p:sp>
      <p:sp>
        <p:nvSpPr>
          <p:cNvPr id="6" name="TextBox 5">
            <a:extLst>
              <a:ext uri="{FF2B5EF4-FFF2-40B4-BE49-F238E27FC236}">
                <a16:creationId xmlns:a16="http://schemas.microsoft.com/office/drawing/2014/main" id="{F8EB7E2C-B24A-B135-198B-91532501F543}"/>
              </a:ext>
            </a:extLst>
          </p:cNvPr>
          <p:cNvSpPr txBox="1"/>
          <p:nvPr/>
        </p:nvSpPr>
        <p:spPr>
          <a:xfrm rot="20961988">
            <a:off x="262509" y="3519160"/>
            <a:ext cx="6117590" cy="1015663"/>
          </a:xfrm>
          <a:prstGeom prst="rect">
            <a:avLst/>
          </a:prstGeom>
          <a:noFill/>
        </p:spPr>
        <p:txBody>
          <a:bodyPr wrap="square" rtlCol="0">
            <a:spAutoFit/>
          </a:bodyPr>
          <a:lstStyle/>
          <a:p>
            <a:r>
              <a:rPr lang="en-GB" sz="6000" dirty="0">
                <a:latin typeface="Algerian" panose="04020705040A02060702" pitchFamily="82" charset="0"/>
              </a:rPr>
              <a:t>Conditional</a:t>
            </a:r>
            <a:r>
              <a:rPr lang="en-GB" sz="6000" dirty="0"/>
              <a:t> </a:t>
            </a:r>
            <a:endParaRPr lang="en-US" sz="6000" dirty="0"/>
          </a:p>
        </p:txBody>
      </p:sp>
      <p:sp>
        <p:nvSpPr>
          <p:cNvPr id="7" name="TextBox 6">
            <a:extLst>
              <a:ext uri="{FF2B5EF4-FFF2-40B4-BE49-F238E27FC236}">
                <a16:creationId xmlns:a16="http://schemas.microsoft.com/office/drawing/2014/main" id="{78E8553E-F8A3-638A-6D09-F1D58AED2872}"/>
              </a:ext>
            </a:extLst>
          </p:cNvPr>
          <p:cNvSpPr txBox="1"/>
          <p:nvPr/>
        </p:nvSpPr>
        <p:spPr>
          <a:xfrm rot="21013965">
            <a:off x="5612165" y="2638041"/>
            <a:ext cx="5511110" cy="1015663"/>
          </a:xfrm>
          <a:prstGeom prst="rect">
            <a:avLst/>
          </a:prstGeom>
          <a:noFill/>
        </p:spPr>
        <p:txBody>
          <a:bodyPr wrap="square" rtlCol="0">
            <a:spAutoFit/>
          </a:bodyPr>
          <a:lstStyle/>
          <a:p>
            <a:r>
              <a:rPr lang="en-GB" sz="6000" dirty="0">
                <a:latin typeface="Algerian" panose="04020705040A02060702" pitchFamily="82" charset="0"/>
              </a:rPr>
              <a:t>Statements</a:t>
            </a:r>
            <a:r>
              <a:rPr lang="en-GB" sz="5000" dirty="0">
                <a:latin typeface="Algerian" panose="04020705040A02060702" pitchFamily="82" charset="0"/>
              </a:rPr>
              <a:t>.</a:t>
            </a:r>
            <a:endParaRPr lang="en-US" sz="5000" dirty="0">
              <a:latin typeface="Algerian" panose="04020705040A02060702" pitchFamily="82" charset="0"/>
            </a:endParaRPr>
          </a:p>
        </p:txBody>
      </p:sp>
      <p:sp>
        <p:nvSpPr>
          <p:cNvPr id="4" name="TextBox 3">
            <a:extLst>
              <a:ext uri="{FF2B5EF4-FFF2-40B4-BE49-F238E27FC236}">
                <a16:creationId xmlns:a16="http://schemas.microsoft.com/office/drawing/2014/main" id="{D7AF16B5-CE4B-C663-1193-6511AC873A42}"/>
              </a:ext>
            </a:extLst>
          </p:cNvPr>
          <p:cNvSpPr txBox="1"/>
          <p:nvPr/>
        </p:nvSpPr>
        <p:spPr>
          <a:xfrm>
            <a:off x="8748584" y="4590224"/>
            <a:ext cx="3443416" cy="1144031"/>
          </a:xfrm>
          <a:prstGeom prst="rect">
            <a:avLst/>
          </a:prstGeom>
          <a:noFill/>
        </p:spPr>
        <p:txBody>
          <a:bodyPr wrap="square" rtlCol="0">
            <a:spAutoFit/>
          </a:bodyPr>
          <a:lstStyle/>
          <a:p>
            <a:pPr lvl="1"/>
            <a:r>
              <a:rPr lang="en-GB" b="1" dirty="0">
                <a:latin typeface="Algerian" panose="04020705040A02060702" pitchFamily="82" charset="0"/>
              </a:rPr>
              <a:t>PRESENTED BY:</a:t>
            </a:r>
          </a:p>
          <a:p>
            <a:pPr lvl="1">
              <a:lnSpc>
                <a:spcPct val="150000"/>
              </a:lnSpc>
            </a:pPr>
            <a:r>
              <a:rPr lang="en-GB" dirty="0">
                <a:latin typeface="Bahnschrift SemiBold SemiConden" panose="020B0502040204020203" pitchFamily="34" charset="0"/>
              </a:rPr>
              <a:t>AADITYA PRADHAN</a:t>
            </a:r>
          </a:p>
          <a:p>
            <a:pPr lvl="1">
              <a:lnSpc>
                <a:spcPct val="150000"/>
              </a:lnSpc>
            </a:pPr>
            <a:r>
              <a:rPr lang="en-GB" dirty="0">
                <a:latin typeface="Bahnschrift SemiBold SemiConden" panose="020B0502040204020203" pitchFamily="34" charset="0"/>
              </a:rPr>
              <a:t>NARAYAN SHRESTHA</a:t>
            </a:r>
            <a:endParaRPr lang="en-US" dirty="0">
              <a:latin typeface="Bahnschrift SemiBold SemiConden" panose="020B0502040204020203" pitchFamily="34" charset="0"/>
            </a:endParaRPr>
          </a:p>
        </p:txBody>
      </p:sp>
    </p:spTree>
    <p:extLst>
      <p:ext uri="{BB962C8B-B14F-4D97-AF65-F5344CB8AC3E}">
        <p14:creationId xmlns:p14="http://schemas.microsoft.com/office/powerpoint/2010/main" val="551376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754007-3991-709F-BF3A-BE8BC04B917C}"/>
              </a:ext>
            </a:extLst>
          </p:cNvPr>
          <p:cNvSpPr txBox="1"/>
          <p:nvPr/>
        </p:nvSpPr>
        <p:spPr>
          <a:xfrm>
            <a:off x="1656011" y="831797"/>
            <a:ext cx="6507480" cy="169164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E7717CE1-23AD-B5D3-F6F2-1D1D92FC74D4}"/>
              </a:ext>
            </a:extLst>
          </p:cNvPr>
          <p:cNvSpPr txBox="1"/>
          <p:nvPr/>
        </p:nvSpPr>
        <p:spPr>
          <a:xfrm>
            <a:off x="3055414" y="127933"/>
            <a:ext cx="6911546" cy="1169551"/>
          </a:xfrm>
          <a:prstGeom prst="rect">
            <a:avLst/>
          </a:prstGeom>
          <a:noFill/>
        </p:spPr>
        <p:txBody>
          <a:bodyPr wrap="square" rtlCol="0">
            <a:spAutoFit/>
          </a:bodyPr>
          <a:lstStyle/>
          <a:p>
            <a:pPr marL="285750" indent="-285750">
              <a:buFont typeface="Wingdings" panose="05000000000000000000" pitchFamily="2" charset="2"/>
              <a:buChar char="Ø"/>
            </a:pPr>
            <a:r>
              <a:rPr lang="en-GB" sz="3500" b="1" u="sng" dirty="0"/>
              <a:t>The if-</a:t>
            </a:r>
            <a:r>
              <a:rPr lang="en-GB" sz="3500" b="1" u="sng" dirty="0" err="1"/>
              <a:t>elif</a:t>
            </a:r>
            <a:r>
              <a:rPr lang="en-GB" sz="3500" b="1" u="sng" dirty="0"/>
              <a:t>-else Chain</a:t>
            </a:r>
          </a:p>
          <a:p>
            <a:pPr marL="285750" indent="-285750">
              <a:buFont typeface="Wingdings" panose="05000000000000000000" pitchFamily="2" charset="2"/>
              <a:buChar char="Ø"/>
            </a:pPr>
            <a:endParaRPr lang="en-US" sz="3500" b="1" u="sng" dirty="0"/>
          </a:p>
        </p:txBody>
      </p:sp>
      <p:pic>
        <p:nvPicPr>
          <p:cNvPr id="5" name="Picture 4">
            <a:extLst>
              <a:ext uri="{FF2B5EF4-FFF2-40B4-BE49-F238E27FC236}">
                <a16:creationId xmlns:a16="http://schemas.microsoft.com/office/drawing/2014/main" id="{8514B2C4-B644-115F-D7A2-CED07B4DFA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388" y="1637703"/>
            <a:ext cx="7348152" cy="3894244"/>
          </a:xfrm>
          <a:prstGeom prst="rect">
            <a:avLst/>
          </a:prstGeom>
        </p:spPr>
      </p:pic>
      <p:sp>
        <p:nvSpPr>
          <p:cNvPr id="6" name="TextBox 5">
            <a:extLst>
              <a:ext uri="{FF2B5EF4-FFF2-40B4-BE49-F238E27FC236}">
                <a16:creationId xmlns:a16="http://schemas.microsoft.com/office/drawing/2014/main" id="{81838C09-D70F-1D86-AF1B-00EEE6329AF9}"/>
              </a:ext>
            </a:extLst>
          </p:cNvPr>
          <p:cNvSpPr txBox="1"/>
          <p:nvPr/>
        </p:nvSpPr>
        <p:spPr>
          <a:xfrm>
            <a:off x="1656011" y="825266"/>
            <a:ext cx="2959532" cy="553998"/>
          </a:xfrm>
          <a:prstGeom prst="rect">
            <a:avLst/>
          </a:prstGeom>
          <a:noFill/>
        </p:spPr>
        <p:txBody>
          <a:bodyPr wrap="square" rtlCol="0">
            <a:spAutoFit/>
          </a:bodyPr>
          <a:lstStyle/>
          <a:p>
            <a:pPr marL="285750" indent="-285750">
              <a:buFont typeface="Wingdings" panose="05000000000000000000" pitchFamily="2" charset="2"/>
              <a:buChar char="Ø"/>
            </a:pPr>
            <a:r>
              <a:rPr lang="en-GB" sz="3000" b="1" u="sng" dirty="0"/>
              <a:t>Example:02</a:t>
            </a:r>
            <a:endParaRPr lang="en-US" sz="3000" b="1" u="sng" dirty="0"/>
          </a:p>
        </p:txBody>
      </p:sp>
    </p:spTree>
    <p:extLst>
      <p:ext uri="{BB962C8B-B14F-4D97-AF65-F5344CB8AC3E}">
        <p14:creationId xmlns:p14="http://schemas.microsoft.com/office/powerpoint/2010/main" val="9422576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0AFD4C-6AE6-570F-E6F8-7DAACC1712E5}"/>
              </a:ext>
            </a:extLst>
          </p:cNvPr>
          <p:cNvSpPr txBox="1"/>
          <p:nvPr/>
        </p:nvSpPr>
        <p:spPr>
          <a:xfrm>
            <a:off x="2356022" y="250569"/>
            <a:ext cx="5824151" cy="553998"/>
          </a:xfrm>
          <a:prstGeom prst="rect">
            <a:avLst/>
          </a:prstGeom>
          <a:noFill/>
        </p:spPr>
        <p:txBody>
          <a:bodyPr wrap="square" rtlCol="0">
            <a:spAutoFit/>
          </a:bodyPr>
          <a:lstStyle/>
          <a:p>
            <a:pPr marL="285750" indent="-285750">
              <a:buFont typeface="Wingdings" panose="05000000000000000000" pitchFamily="2" charset="2"/>
              <a:buChar char="Ø"/>
            </a:pPr>
            <a:r>
              <a:rPr lang="en-GB" sz="3000" b="1" u="sng" dirty="0"/>
              <a:t>Example:03</a:t>
            </a:r>
            <a:endParaRPr lang="en-US" sz="3000" b="1" u="sng" dirty="0"/>
          </a:p>
        </p:txBody>
      </p:sp>
      <p:pic>
        <p:nvPicPr>
          <p:cNvPr id="5" name="Picture 4">
            <a:extLst>
              <a:ext uri="{FF2B5EF4-FFF2-40B4-BE49-F238E27FC236}">
                <a16:creationId xmlns:a16="http://schemas.microsoft.com/office/drawing/2014/main" id="{AB0F7313-6AAB-74EB-87D8-9032DE68F2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9086" y="989233"/>
            <a:ext cx="7191239" cy="4634270"/>
          </a:xfrm>
          <a:prstGeom prst="rect">
            <a:avLst/>
          </a:prstGeom>
        </p:spPr>
      </p:pic>
    </p:spTree>
    <p:extLst>
      <p:ext uri="{BB962C8B-B14F-4D97-AF65-F5344CB8AC3E}">
        <p14:creationId xmlns:p14="http://schemas.microsoft.com/office/powerpoint/2010/main" val="15636758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9CA5A8-0056-915F-E410-B6857A82C4D7}"/>
              </a:ext>
            </a:extLst>
          </p:cNvPr>
          <p:cNvSpPr txBox="1"/>
          <p:nvPr/>
        </p:nvSpPr>
        <p:spPr>
          <a:xfrm>
            <a:off x="1661885" y="0"/>
            <a:ext cx="3657600" cy="553998"/>
          </a:xfrm>
          <a:prstGeom prst="rect">
            <a:avLst/>
          </a:prstGeom>
          <a:noFill/>
        </p:spPr>
        <p:txBody>
          <a:bodyPr wrap="square" rtlCol="0">
            <a:spAutoFit/>
          </a:bodyPr>
          <a:lstStyle/>
          <a:p>
            <a:pPr marL="285750" indent="-285750">
              <a:buFont typeface="Wingdings" panose="05000000000000000000" pitchFamily="2" charset="2"/>
              <a:buChar char="Ø"/>
            </a:pPr>
            <a:r>
              <a:rPr lang="en-GB" sz="3000" b="1" u="sng" dirty="0"/>
              <a:t>Example:04</a:t>
            </a:r>
            <a:endParaRPr lang="en-US" sz="3000" dirty="0"/>
          </a:p>
        </p:txBody>
      </p:sp>
      <p:pic>
        <p:nvPicPr>
          <p:cNvPr id="4" name="Picture 3">
            <a:extLst>
              <a:ext uri="{FF2B5EF4-FFF2-40B4-BE49-F238E27FC236}">
                <a16:creationId xmlns:a16="http://schemas.microsoft.com/office/drawing/2014/main" id="{A218AED9-7F52-72CD-CF86-A20A9D9A9D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286" y="759863"/>
            <a:ext cx="7010399" cy="4682994"/>
          </a:xfrm>
          <a:prstGeom prst="rect">
            <a:avLst/>
          </a:prstGeom>
        </p:spPr>
      </p:pic>
    </p:spTree>
    <p:extLst>
      <p:ext uri="{BB962C8B-B14F-4D97-AF65-F5344CB8AC3E}">
        <p14:creationId xmlns:p14="http://schemas.microsoft.com/office/powerpoint/2010/main" val="11443646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BFA229-4EF4-B2A2-6156-A499486E0294}"/>
              </a:ext>
            </a:extLst>
          </p:cNvPr>
          <p:cNvSpPr txBox="1"/>
          <p:nvPr/>
        </p:nvSpPr>
        <p:spPr>
          <a:xfrm>
            <a:off x="1622854" y="453081"/>
            <a:ext cx="8526162" cy="477054"/>
          </a:xfrm>
          <a:prstGeom prst="rect">
            <a:avLst/>
          </a:prstGeom>
          <a:noFill/>
        </p:spPr>
        <p:txBody>
          <a:bodyPr wrap="square" rtlCol="0">
            <a:spAutoFit/>
          </a:bodyPr>
          <a:lstStyle/>
          <a:p>
            <a:pPr marL="285750" indent="-285750">
              <a:buFont typeface="Wingdings" panose="05000000000000000000" pitchFamily="2" charset="2"/>
              <a:buChar char="q"/>
            </a:pPr>
            <a:r>
              <a:rPr lang="en-GB" sz="2500" b="1" dirty="0">
                <a:latin typeface="Berlin Sans FB Demi" panose="020E0802020502020306" pitchFamily="34" charset="0"/>
              </a:rPr>
              <a:t>HOW CODE EXECUTES:</a:t>
            </a:r>
            <a:endParaRPr lang="en-US" sz="2500" b="1" dirty="0">
              <a:latin typeface="Berlin Sans FB Demi" panose="020E0802020502020306" pitchFamily="34" charset="0"/>
            </a:endParaRPr>
          </a:p>
        </p:txBody>
      </p:sp>
      <p:pic>
        <p:nvPicPr>
          <p:cNvPr id="6" name="Picture 5">
            <a:extLst>
              <a:ext uri="{FF2B5EF4-FFF2-40B4-BE49-F238E27FC236}">
                <a16:creationId xmlns:a16="http://schemas.microsoft.com/office/drawing/2014/main" id="{1C26E53F-DA64-FD26-0BEB-CE91E43BD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7515" y="1178010"/>
            <a:ext cx="8262827" cy="4424503"/>
          </a:xfrm>
          <a:prstGeom prst="rect">
            <a:avLst/>
          </a:prstGeom>
        </p:spPr>
      </p:pic>
    </p:spTree>
    <p:extLst>
      <p:ext uri="{BB962C8B-B14F-4D97-AF65-F5344CB8AC3E}">
        <p14:creationId xmlns:p14="http://schemas.microsoft.com/office/powerpoint/2010/main" val="29810622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310CE9-B810-BDD7-D04A-2B0088203B3E}"/>
              </a:ext>
            </a:extLst>
          </p:cNvPr>
          <p:cNvSpPr txBox="1"/>
          <p:nvPr/>
        </p:nvSpPr>
        <p:spPr>
          <a:xfrm>
            <a:off x="1606378" y="123568"/>
            <a:ext cx="5231027" cy="477054"/>
          </a:xfrm>
          <a:prstGeom prst="rect">
            <a:avLst/>
          </a:prstGeom>
          <a:noFill/>
        </p:spPr>
        <p:txBody>
          <a:bodyPr wrap="square" rtlCol="0">
            <a:spAutoFit/>
          </a:bodyPr>
          <a:lstStyle/>
          <a:p>
            <a:pPr marL="285750" indent="-285750">
              <a:buFont typeface="Wingdings" panose="05000000000000000000" pitchFamily="2" charset="2"/>
              <a:buChar char="v"/>
            </a:pPr>
            <a:r>
              <a:rPr lang="en-GB" sz="2500" b="1" u="sng" dirty="0"/>
              <a:t>SWITCH CASE:</a:t>
            </a:r>
            <a:endParaRPr lang="en-US" sz="2500" b="1" u="sng" dirty="0"/>
          </a:p>
        </p:txBody>
      </p:sp>
      <p:sp>
        <p:nvSpPr>
          <p:cNvPr id="3" name="TextBox 2">
            <a:extLst>
              <a:ext uri="{FF2B5EF4-FFF2-40B4-BE49-F238E27FC236}">
                <a16:creationId xmlns:a16="http://schemas.microsoft.com/office/drawing/2014/main" id="{B9A668B2-9331-5BB6-4C59-11BA42365524}"/>
              </a:ext>
            </a:extLst>
          </p:cNvPr>
          <p:cNvSpPr txBox="1"/>
          <p:nvPr/>
        </p:nvSpPr>
        <p:spPr>
          <a:xfrm>
            <a:off x="261257" y="305068"/>
            <a:ext cx="11930743" cy="4708981"/>
          </a:xfrm>
          <a:prstGeom prst="rect">
            <a:avLst/>
          </a:prstGeom>
          <a:noFill/>
        </p:spPr>
        <p:txBody>
          <a:bodyPr wrap="square" rtlCol="0">
            <a:spAutoFit/>
          </a:bodyPr>
          <a:lstStyle/>
          <a:p>
            <a:endParaRPr lang="en-GB" sz="2500" dirty="0">
              <a:latin typeface="Cascadia Mono" panose="020B0609020000020004" pitchFamily="49" charset="0"/>
              <a:ea typeface="Cascadia Mono" panose="020B0609020000020004" pitchFamily="49" charset="0"/>
              <a:cs typeface="Cascadia Mono" panose="020B0609020000020004" pitchFamily="49" charset="0"/>
            </a:endParaRPr>
          </a:p>
          <a:p>
            <a:r>
              <a:rPr lang="en-GB" sz="2500" dirty="0">
                <a:latin typeface="Cascadia Mono" panose="020B0609020000020004" pitchFamily="49" charset="0"/>
                <a:ea typeface="Cascadia Mono" panose="020B0609020000020004" pitchFamily="49" charset="0"/>
                <a:cs typeface="Cascadia Mono" panose="020B0609020000020004" pitchFamily="49" charset="0"/>
              </a:rPr>
              <a:t>In many programming languages like C, C++, and Java, there's a control flow statement called switch-case, which allows you to select one of many blocks of code to execute based on the value of a given expression or variable. However, Python does not have a built-in switch-case statement.</a:t>
            </a:r>
          </a:p>
          <a:p>
            <a:endParaRPr lang="en-GB" sz="2500" dirty="0">
              <a:latin typeface="Cascadia Mono" panose="020B0609020000020004" pitchFamily="49" charset="0"/>
              <a:ea typeface="Cascadia Mono" panose="020B0609020000020004" pitchFamily="49" charset="0"/>
              <a:cs typeface="Cascadia Mono" panose="020B0609020000020004" pitchFamily="49" charset="0"/>
            </a:endParaRPr>
          </a:p>
          <a:p>
            <a:r>
              <a:rPr lang="en-GB" sz="2500" dirty="0">
                <a:latin typeface="Cascadia Mono" panose="020B0609020000020004" pitchFamily="49" charset="0"/>
                <a:ea typeface="Cascadia Mono" panose="020B0609020000020004" pitchFamily="49" charset="0"/>
                <a:cs typeface="Cascadia Mono" panose="020B0609020000020004" pitchFamily="49" charset="0"/>
              </a:rPr>
              <a:t>Instead, in Python, you typically use if, elif, and else statements to achieve similar functionality. These statements allow you to check conditions and execute different blocks of code accordingly, making them more versatile than the switch-case statement found in other languages.</a:t>
            </a:r>
          </a:p>
        </p:txBody>
      </p:sp>
    </p:spTree>
    <p:extLst>
      <p:ext uri="{BB962C8B-B14F-4D97-AF65-F5344CB8AC3E}">
        <p14:creationId xmlns:p14="http://schemas.microsoft.com/office/powerpoint/2010/main" val="30246092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14F98-5D60-9CD4-3306-F64AE1607DFC}"/>
              </a:ext>
            </a:extLst>
          </p:cNvPr>
          <p:cNvSpPr txBox="1"/>
          <p:nvPr/>
        </p:nvSpPr>
        <p:spPr>
          <a:xfrm>
            <a:off x="2100649" y="2092410"/>
            <a:ext cx="9555892" cy="1323439"/>
          </a:xfrm>
          <a:prstGeom prst="rect">
            <a:avLst/>
          </a:prstGeom>
          <a:noFill/>
        </p:spPr>
        <p:txBody>
          <a:bodyPr wrap="square" rtlCol="0">
            <a:spAutoFit/>
          </a:bodyPr>
          <a:lstStyle/>
          <a:p>
            <a:r>
              <a:rPr lang="en-GB" sz="8000" b="1" dirty="0"/>
              <a:t>ANY QUERIES??</a:t>
            </a:r>
            <a:endParaRPr lang="en-US" sz="8000" b="1" dirty="0"/>
          </a:p>
        </p:txBody>
      </p:sp>
    </p:spTree>
    <p:extLst>
      <p:ext uri="{BB962C8B-B14F-4D97-AF65-F5344CB8AC3E}">
        <p14:creationId xmlns:p14="http://schemas.microsoft.com/office/powerpoint/2010/main" val="5695107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24344F-79F5-2E78-6D54-62A7B7E297D8}"/>
              </a:ext>
            </a:extLst>
          </p:cNvPr>
          <p:cNvSpPr txBox="1"/>
          <p:nvPr/>
        </p:nvSpPr>
        <p:spPr>
          <a:xfrm rot="20974230">
            <a:off x="1759565" y="379707"/>
            <a:ext cx="4357573" cy="1169551"/>
          </a:xfrm>
          <a:prstGeom prst="rect">
            <a:avLst/>
          </a:prstGeom>
          <a:noFill/>
        </p:spPr>
        <p:txBody>
          <a:bodyPr wrap="square" rtlCol="0">
            <a:spAutoFit/>
          </a:bodyPr>
          <a:lstStyle/>
          <a:p>
            <a:r>
              <a:rPr lang="en-GB" sz="7000" dirty="0">
                <a:latin typeface="Cooper Black" panose="0208090404030B020404" pitchFamily="18" charset="0"/>
              </a:rPr>
              <a:t>THANKS</a:t>
            </a:r>
            <a:r>
              <a:rPr lang="en-GB" sz="5000" dirty="0">
                <a:latin typeface="Edwardian Script ITC" panose="030303020407070D0804" pitchFamily="66" charset="0"/>
              </a:rPr>
              <a:t> </a:t>
            </a:r>
          </a:p>
        </p:txBody>
      </p:sp>
      <p:sp>
        <p:nvSpPr>
          <p:cNvPr id="3" name="TextBox 2">
            <a:extLst>
              <a:ext uri="{FF2B5EF4-FFF2-40B4-BE49-F238E27FC236}">
                <a16:creationId xmlns:a16="http://schemas.microsoft.com/office/drawing/2014/main" id="{52B722B1-4987-C757-65EB-896166BA990A}"/>
              </a:ext>
            </a:extLst>
          </p:cNvPr>
          <p:cNvSpPr txBox="1"/>
          <p:nvPr/>
        </p:nvSpPr>
        <p:spPr>
          <a:xfrm rot="21017276">
            <a:off x="4449430" y="1397431"/>
            <a:ext cx="2767914" cy="1169551"/>
          </a:xfrm>
          <a:prstGeom prst="rect">
            <a:avLst/>
          </a:prstGeom>
          <a:noFill/>
        </p:spPr>
        <p:txBody>
          <a:bodyPr wrap="square" rtlCol="0">
            <a:spAutoFit/>
          </a:bodyPr>
          <a:lstStyle/>
          <a:p>
            <a:r>
              <a:rPr lang="en-GB" sz="7000" dirty="0">
                <a:latin typeface="Cooper Black" panose="0208090404030B020404" pitchFamily="18" charset="0"/>
              </a:rPr>
              <a:t>YOU</a:t>
            </a:r>
            <a:endParaRPr lang="en-US" sz="7000" dirty="0">
              <a:latin typeface="Cooper Black" panose="0208090404030B020404" pitchFamily="18" charset="0"/>
            </a:endParaRPr>
          </a:p>
        </p:txBody>
      </p:sp>
      <p:sp>
        <p:nvSpPr>
          <p:cNvPr id="4" name="TextBox 3">
            <a:extLst>
              <a:ext uri="{FF2B5EF4-FFF2-40B4-BE49-F238E27FC236}">
                <a16:creationId xmlns:a16="http://schemas.microsoft.com/office/drawing/2014/main" id="{12185623-17F0-6056-F5E1-3EE1642F93B6}"/>
              </a:ext>
            </a:extLst>
          </p:cNvPr>
          <p:cNvSpPr txBox="1"/>
          <p:nvPr/>
        </p:nvSpPr>
        <p:spPr>
          <a:xfrm rot="21142839">
            <a:off x="3528154" y="3236286"/>
            <a:ext cx="4607760" cy="938719"/>
          </a:xfrm>
          <a:prstGeom prst="rect">
            <a:avLst/>
          </a:prstGeom>
          <a:noFill/>
        </p:spPr>
        <p:txBody>
          <a:bodyPr wrap="square" rtlCol="0">
            <a:spAutoFit/>
          </a:bodyPr>
          <a:lstStyle/>
          <a:p>
            <a:r>
              <a:rPr lang="en-GB" sz="5500" dirty="0">
                <a:latin typeface="Cooper Black" panose="0208090404030B020404" pitchFamily="18" charset="0"/>
              </a:rPr>
              <a:t>FOR</a:t>
            </a:r>
            <a:r>
              <a:rPr lang="en-GB" dirty="0">
                <a:latin typeface="Cooper Black" panose="0208090404030B020404" pitchFamily="18" charset="0"/>
              </a:rPr>
              <a:t>         </a:t>
            </a:r>
            <a:r>
              <a:rPr lang="en-GB" sz="5500" dirty="0">
                <a:latin typeface="Cooper Black" panose="0208090404030B020404" pitchFamily="18" charset="0"/>
              </a:rPr>
              <a:t>YOUR</a:t>
            </a:r>
            <a:endParaRPr lang="en-US" sz="5500" dirty="0">
              <a:latin typeface="Cooper Black" panose="0208090404030B020404" pitchFamily="18" charset="0"/>
            </a:endParaRPr>
          </a:p>
        </p:txBody>
      </p:sp>
      <p:sp>
        <p:nvSpPr>
          <p:cNvPr id="5" name="TextBox 4">
            <a:extLst>
              <a:ext uri="{FF2B5EF4-FFF2-40B4-BE49-F238E27FC236}">
                <a16:creationId xmlns:a16="http://schemas.microsoft.com/office/drawing/2014/main" id="{02CCEBDA-2A46-76C9-1595-05A636FACBB3}"/>
              </a:ext>
            </a:extLst>
          </p:cNvPr>
          <p:cNvSpPr txBox="1"/>
          <p:nvPr/>
        </p:nvSpPr>
        <p:spPr>
          <a:xfrm>
            <a:off x="5940650" y="4231143"/>
            <a:ext cx="6251350" cy="1631216"/>
          </a:xfrm>
          <a:prstGeom prst="rect">
            <a:avLst/>
          </a:prstGeom>
          <a:noFill/>
        </p:spPr>
        <p:txBody>
          <a:bodyPr wrap="square" rtlCol="0">
            <a:spAutoFit/>
          </a:bodyPr>
          <a:lstStyle/>
          <a:p>
            <a:r>
              <a:rPr lang="en-GB" sz="10000" dirty="0">
                <a:latin typeface="Cooper Black" panose="0208090404030B020404" pitchFamily="18" charset="0"/>
              </a:rPr>
              <a:t>TIME 😁</a:t>
            </a:r>
            <a:endParaRPr lang="en-US" sz="10000" dirty="0">
              <a:latin typeface="Cooper Black" panose="0208090404030B020404" pitchFamily="18" charset="0"/>
            </a:endParaRPr>
          </a:p>
        </p:txBody>
      </p:sp>
    </p:spTree>
    <p:extLst>
      <p:ext uri="{BB962C8B-B14F-4D97-AF65-F5344CB8AC3E}">
        <p14:creationId xmlns:p14="http://schemas.microsoft.com/office/powerpoint/2010/main" val="15148774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51D62E-5970-6A5F-B34C-6E82785D7ADE}"/>
              </a:ext>
            </a:extLst>
          </p:cNvPr>
          <p:cNvSpPr txBox="1"/>
          <p:nvPr/>
        </p:nvSpPr>
        <p:spPr>
          <a:xfrm>
            <a:off x="906162" y="1161535"/>
            <a:ext cx="10791568" cy="707886"/>
          </a:xfrm>
          <a:prstGeom prst="rect">
            <a:avLst/>
          </a:prstGeom>
          <a:noFill/>
        </p:spPr>
        <p:txBody>
          <a:bodyPr wrap="square" rtlCol="0">
            <a:spAutoFit/>
          </a:bodyPr>
          <a:lstStyle/>
          <a:p>
            <a:r>
              <a:rPr lang="en-GB" sz="4000" b="1" dirty="0">
                <a:latin typeface="Algerian" panose="04020705040A02060702" pitchFamily="82" charset="0"/>
              </a:rPr>
              <a:t>What are Conditional Statements?</a:t>
            </a:r>
            <a:endParaRPr lang="en-US" sz="4000" b="1" dirty="0">
              <a:latin typeface="Algerian" panose="04020705040A02060702" pitchFamily="82" charset="0"/>
            </a:endParaRPr>
          </a:p>
        </p:txBody>
      </p:sp>
      <p:sp>
        <p:nvSpPr>
          <p:cNvPr id="5" name="TextBox 4">
            <a:extLst>
              <a:ext uri="{FF2B5EF4-FFF2-40B4-BE49-F238E27FC236}">
                <a16:creationId xmlns:a16="http://schemas.microsoft.com/office/drawing/2014/main" id="{2C946318-5AB1-D6CD-D7EA-FADB23641D10}"/>
              </a:ext>
            </a:extLst>
          </p:cNvPr>
          <p:cNvSpPr txBox="1"/>
          <p:nvPr/>
        </p:nvSpPr>
        <p:spPr>
          <a:xfrm>
            <a:off x="700216" y="2075935"/>
            <a:ext cx="10083114" cy="2092881"/>
          </a:xfrm>
          <a:prstGeom prst="rect">
            <a:avLst/>
          </a:prstGeom>
          <a:noFill/>
        </p:spPr>
        <p:txBody>
          <a:bodyPr wrap="square" rtlCol="0">
            <a:spAutoFit/>
          </a:bodyPr>
          <a:lstStyle/>
          <a:p>
            <a:pPr marL="342900" indent="-342900">
              <a:buFont typeface="Wingdings" panose="05000000000000000000" pitchFamily="2" charset="2"/>
              <a:buChar char="Ø"/>
            </a:pPr>
            <a:r>
              <a:rPr lang="en-GB" sz="2500" dirty="0"/>
              <a:t>Conditional statements are fundamental constructs in programming that allow you to control the flow of your code based on certain conditions.</a:t>
            </a:r>
          </a:p>
          <a:p>
            <a:endParaRPr lang="en-GB" sz="3000" dirty="0"/>
          </a:p>
          <a:p>
            <a:pPr marL="342900" indent="-342900">
              <a:buFont typeface="Wingdings" panose="05000000000000000000" pitchFamily="2" charset="2"/>
              <a:buChar char="Ø"/>
            </a:pPr>
            <a:r>
              <a:rPr lang="en-GB" sz="2500" dirty="0"/>
              <a:t>These statements evaluate whether a particular condition is true or false and then execute certain blocks of code accordingly.</a:t>
            </a:r>
            <a:endParaRPr lang="en-US" sz="2500" dirty="0"/>
          </a:p>
        </p:txBody>
      </p:sp>
    </p:spTree>
    <p:extLst>
      <p:ext uri="{BB962C8B-B14F-4D97-AF65-F5344CB8AC3E}">
        <p14:creationId xmlns:p14="http://schemas.microsoft.com/office/powerpoint/2010/main" val="31679130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3C2CE1-749B-8AC7-9C2C-38CB08153983}"/>
              </a:ext>
            </a:extLst>
          </p:cNvPr>
          <p:cNvSpPr txBox="1"/>
          <p:nvPr/>
        </p:nvSpPr>
        <p:spPr>
          <a:xfrm>
            <a:off x="1" y="617838"/>
            <a:ext cx="12467770" cy="615553"/>
          </a:xfrm>
          <a:prstGeom prst="rect">
            <a:avLst/>
          </a:prstGeom>
          <a:noFill/>
        </p:spPr>
        <p:txBody>
          <a:bodyPr wrap="square" rtlCol="0">
            <a:spAutoFit/>
          </a:bodyPr>
          <a:lstStyle/>
          <a:p>
            <a:r>
              <a:rPr lang="en-GB" sz="3400" b="1" u="sng" dirty="0">
                <a:latin typeface="Algerian" panose="04020705040A02060702" pitchFamily="82" charset="0"/>
              </a:rPr>
              <a:t>Why are Conditional Statements important in Python?</a:t>
            </a:r>
            <a:endParaRPr lang="en-US" sz="3400" b="1" u="sng" dirty="0">
              <a:latin typeface="Algerian" panose="04020705040A02060702" pitchFamily="82" charset="0"/>
            </a:endParaRPr>
          </a:p>
        </p:txBody>
      </p:sp>
      <p:sp>
        <p:nvSpPr>
          <p:cNvPr id="3" name="TextBox 2">
            <a:extLst>
              <a:ext uri="{FF2B5EF4-FFF2-40B4-BE49-F238E27FC236}">
                <a16:creationId xmlns:a16="http://schemas.microsoft.com/office/drawing/2014/main" id="{9A193E51-0F06-9118-2E48-5B59FD4777BC}"/>
              </a:ext>
            </a:extLst>
          </p:cNvPr>
          <p:cNvSpPr txBox="1"/>
          <p:nvPr/>
        </p:nvSpPr>
        <p:spPr>
          <a:xfrm>
            <a:off x="296562" y="1375719"/>
            <a:ext cx="11013989" cy="4524315"/>
          </a:xfrm>
          <a:prstGeom prst="rect">
            <a:avLst/>
          </a:prstGeom>
          <a:noFill/>
        </p:spPr>
        <p:txBody>
          <a:bodyPr wrap="square" rtlCol="0">
            <a:spAutoFit/>
          </a:bodyPr>
          <a:lstStyle/>
          <a:p>
            <a:r>
              <a:rPr lang="en-GB" b="1" u="sng" dirty="0"/>
              <a:t>Control Flow:  </a:t>
            </a:r>
            <a:r>
              <a:rPr lang="en-GB" dirty="0"/>
              <a:t>They allow you to control the flow of your program based on certain conditions. This means you can dictate which parts of your code should execute under specific circumstances.</a:t>
            </a:r>
          </a:p>
          <a:p>
            <a:r>
              <a:rPr lang="en-GB" dirty="0"/>
              <a:t> </a:t>
            </a:r>
          </a:p>
          <a:p>
            <a:r>
              <a:rPr lang="en-GB" b="1" u="sng" dirty="0"/>
              <a:t>Decision Making:  </a:t>
            </a:r>
            <a:r>
              <a:rPr lang="en-GB" dirty="0"/>
              <a:t>Conditional statements enable your program to make decisions. You can set up conditions to check whether certain criteria are met, and then execute different blocks of code accordingly. This is crucial for creating dynamic and responsive applications. </a:t>
            </a:r>
          </a:p>
          <a:p>
            <a:endParaRPr lang="en-GB" dirty="0"/>
          </a:p>
          <a:p>
            <a:r>
              <a:rPr lang="en-GB" b="1" u="sng" dirty="0"/>
              <a:t>Handling Different Cases:  </a:t>
            </a:r>
            <a:r>
              <a:rPr lang="en-GB" dirty="0"/>
              <a:t>Python programs often need to handle different cases or scenarios. Conditional statements provide a way to address each case appropriately by executing the corresponding code block. </a:t>
            </a:r>
          </a:p>
          <a:p>
            <a:endParaRPr lang="en-GB" dirty="0"/>
          </a:p>
          <a:p>
            <a:r>
              <a:rPr lang="en-GB" b="1" u="sng" dirty="0"/>
              <a:t>Error Handling:  </a:t>
            </a:r>
            <a:r>
              <a:rPr lang="en-GB" dirty="0"/>
              <a:t>They are vital for error handling and exception handling. By using conditional statements, you can anticipate potential errors or unexpected situations and handle them gracefully within your code. </a:t>
            </a:r>
          </a:p>
          <a:p>
            <a:endParaRPr lang="en-GB" dirty="0"/>
          </a:p>
          <a:p>
            <a:r>
              <a:rPr lang="en-GB" b="1" u="sng" dirty="0"/>
              <a:t>User Interaction:  </a:t>
            </a:r>
            <a:r>
              <a:rPr lang="en-GB" dirty="0"/>
              <a:t>In applications with user interaction, such as games or user interfaces, conditional statements are indispensable. They allow your program to respond to user input dynamically, providing a personalized experience.</a:t>
            </a:r>
            <a:endParaRPr lang="en-US" dirty="0"/>
          </a:p>
        </p:txBody>
      </p:sp>
    </p:spTree>
    <p:extLst>
      <p:ext uri="{BB962C8B-B14F-4D97-AF65-F5344CB8AC3E}">
        <p14:creationId xmlns:p14="http://schemas.microsoft.com/office/powerpoint/2010/main" val="10521640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44B83-FAED-BA46-D4D2-22F10FB28000}"/>
              </a:ext>
            </a:extLst>
          </p:cNvPr>
          <p:cNvSpPr txBox="1"/>
          <p:nvPr/>
        </p:nvSpPr>
        <p:spPr>
          <a:xfrm>
            <a:off x="497373" y="975030"/>
            <a:ext cx="11359299" cy="707886"/>
          </a:xfrm>
          <a:prstGeom prst="rect">
            <a:avLst/>
          </a:prstGeom>
          <a:noFill/>
        </p:spPr>
        <p:txBody>
          <a:bodyPr wrap="square" rtlCol="0">
            <a:spAutoFit/>
          </a:bodyPr>
          <a:lstStyle/>
          <a:p>
            <a:pPr marL="285750" indent="-285750">
              <a:buFont typeface="Wingdings" panose="05000000000000000000" pitchFamily="2" charset="2"/>
              <a:buChar char="Ø"/>
            </a:pPr>
            <a:r>
              <a:rPr lang="en-GB" sz="4000" b="1" dirty="0">
                <a:latin typeface="Algerian" panose="04020705040A02060702" pitchFamily="82" charset="0"/>
              </a:rPr>
              <a:t>Conditional Statements and Branching</a:t>
            </a:r>
            <a:endParaRPr lang="en-US" sz="4000" b="1" dirty="0">
              <a:latin typeface="Algerian" panose="04020705040A02060702" pitchFamily="82" charset="0"/>
            </a:endParaRPr>
          </a:p>
        </p:txBody>
      </p:sp>
      <p:sp>
        <p:nvSpPr>
          <p:cNvPr id="3" name="TextBox 2">
            <a:extLst>
              <a:ext uri="{FF2B5EF4-FFF2-40B4-BE49-F238E27FC236}">
                <a16:creationId xmlns:a16="http://schemas.microsoft.com/office/drawing/2014/main" id="{0D2E01D3-C703-AFD3-6BE1-2F5427EDDC00}"/>
              </a:ext>
            </a:extLst>
          </p:cNvPr>
          <p:cNvSpPr txBox="1"/>
          <p:nvPr/>
        </p:nvSpPr>
        <p:spPr>
          <a:xfrm>
            <a:off x="1465092" y="2140331"/>
            <a:ext cx="8760643" cy="3170099"/>
          </a:xfrm>
          <a:prstGeom prst="rect">
            <a:avLst/>
          </a:prstGeom>
          <a:noFill/>
        </p:spPr>
        <p:txBody>
          <a:bodyPr wrap="square" rtlCol="0" anchor="ctr">
            <a:spAutoFit/>
          </a:bodyPr>
          <a:lstStyle/>
          <a:p>
            <a:pPr marL="800100" lvl="1" indent="-342900" algn="just">
              <a:buFont typeface="+mj-lt"/>
              <a:buAutoNum type="arabicPeriod"/>
            </a:pPr>
            <a:r>
              <a:rPr lang="en-GB" sz="4000" dirty="0">
                <a:latin typeface="Cascadia Mono" panose="020B0609020000020004" pitchFamily="49" charset="0"/>
                <a:ea typeface="Cascadia Mono" panose="020B0609020000020004" pitchFamily="49" charset="0"/>
                <a:cs typeface="Cascadia Mono" panose="020B0609020000020004" pitchFamily="49" charset="0"/>
              </a:rPr>
              <a:t>If Statements</a:t>
            </a:r>
          </a:p>
          <a:p>
            <a:pPr marL="800100" lvl="1" indent="-342900" algn="just">
              <a:buFont typeface="+mj-lt"/>
              <a:buAutoNum type="arabicPeriod"/>
            </a:pPr>
            <a:r>
              <a:rPr lang="en-GB" sz="4000" dirty="0">
                <a:latin typeface="Cascadia Mono" panose="020B0609020000020004" pitchFamily="49" charset="0"/>
                <a:ea typeface="Cascadia Mono" panose="020B0609020000020004" pitchFamily="49" charset="0"/>
                <a:cs typeface="Cascadia Mono" panose="020B0609020000020004" pitchFamily="49" charset="0"/>
              </a:rPr>
              <a:t>If else Statements</a:t>
            </a:r>
          </a:p>
          <a:p>
            <a:pPr marL="800100" lvl="1" indent="-342900" algn="just">
              <a:buFont typeface="+mj-lt"/>
              <a:buAutoNum type="arabicPeriod"/>
            </a:pPr>
            <a:r>
              <a:rPr lang="en-GB" sz="4000" dirty="0">
                <a:latin typeface="Cascadia Mono" panose="020B0609020000020004" pitchFamily="49" charset="0"/>
                <a:ea typeface="Cascadia Mono" panose="020B0609020000020004" pitchFamily="49" charset="0"/>
                <a:cs typeface="Cascadia Mono" panose="020B0609020000020004" pitchFamily="49" charset="0"/>
              </a:rPr>
              <a:t>The if-</a:t>
            </a:r>
            <a:r>
              <a:rPr lang="en-GB" sz="4000" dirty="0" err="1">
                <a:latin typeface="Cascadia Mono" panose="020B0609020000020004" pitchFamily="49" charset="0"/>
                <a:ea typeface="Cascadia Mono" panose="020B0609020000020004" pitchFamily="49" charset="0"/>
                <a:cs typeface="Cascadia Mono" panose="020B0609020000020004" pitchFamily="49" charset="0"/>
              </a:rPr>
              <a:t>elif</a:t>
            </a:r>
            <a:r>
              <a:rPr lang="en-GB" sz="4000" dirty="0">
                <a:latin typeface="Cascadia Mono" panose="020B0609020000020004" pitchFamily="49" charset="0"/>
                <a:ea typeface="Cascadia Mono" panose="020B0609020000020004" pitchFamily="49" charset="0"/>
                <a:cs typeface="Cascadia Mono" panose="020B0609020000020004" pitchFamily="49" charset="0"/>
              </a:rPr>
              <a:t>-else Chain</a:t>
            </a:r>
          </a:p>
          <a:p>
            <a:pPr marL="800100" lvl="1" indent="-342900" algn="just">
              <a:buFont typeface="+mj-lt"/>
              <a:buAutoNum type="arabicPeriod"/>
            </a:pPr>
            <a:r>
              <a:rPr lang="en-GB" sz="4000" dirty="0">
                <a:latin typeface="Cascadia Mono" panose="020B0609020000020004" pitchFamily="49" charset="0"/>
                <a:ea typeface="Cascadia Mono" panose="020B0609020000020004" pitchFamily="49" charset="0"/>
                <a:cs typeface="Cascadia Mono" panose="020B0609020000020004" pitchFamily="49" charset="0"/>
              </a:rPr>
              <a:t>Multiple elif Usage</a:t>
            </a:r>
          </a:p>
          <a:p>
            <a:pPr marL="800100" lvl="1" indent="-342900" algn="just">
              <a:buFont typeface="+mj-lt"/>
              <a:buAutoNum type="arabicPeriod"/>
            </a:pPr>
            <a:r>
              <a:rPr lang="en-GB" sz="4000" dirty="0">
                <a:latin typeface="Cascadia Mono" panose="020B0609020000020004" pitchFamily="49" charset="0"/>
                <a:ea typeface="Cascadia Mono" panose="020B0609020000020004" pitchFamily="49" charset="0"/>
                <a:cs typeface="Cascadia Mono" panose="020B0609020000020004" pitchFamily="49" charset="0"/>
              </a:rPr>
              <a:t>Switch Case</a:t>
            </a:r>
            <a:endParaRPr lang="en-US" sz="4000" dirty="0">
              <a:latin typeface="Cascadia Mono" panose="020B0609020000020004" pitchFamily="49" charset="0"/>
              <a:ea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29649806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AF86DC-2254-8606-AA8B-EB4445DF0DF8}"/>
              </a:ext>
            </a:extLst>
          </p:cNvPr>
          <p:cNvSpPr txBox="1"/>
          <p:nvPr/>
        </p:nvSpPr>
        <p:spPr>
          <a:xfrm>
            <a:off x="0" y="195412"/>
            <a:ext cx="12192000" cy="1708160"/>
          </a:xfrm>
          <a:prstGeom prst="rect">
            <a:avLst/>
          </a:prstGeom>
          <a:noFill/>
        </p:spPr>
        <p:txBody>
          <a:bodyPr wrap="square" rtlCol="0">
            <a:spAutoFit/>
          </a:bodyPr>
          <a:lstStyle/>
          <a:p>
            <a:r>
              <a:rPr lang="en-GB" sz="3500" b="1" u="sng" dirty="0">
                <a:latin typeface="Algerian" panose="04020705040A02060702" pitchFamily="82" charset="0"/>
                <a:cs typeface="Aharoni" panose="02010803020104030203" pitchFamily="2" charset="-79"/>
              </a:rPr>
              <a:t>OVERVIEW OF IF, ELIF AND ELSE STATEMENTS IN PYTHON:</a:t>
            </a:r>
          </a:p>
          <a:p>
            <a:endParaRPr lang="en-GB" sz="3500" b="1" u="sng" dirty="0">
              <a:latin typeface="Algerian" panose="04020705040A02060702" pitchFamily="82" charset="0"/>
              <a:cs typeface="Aharoni" panose="02010803020104030203" pitchFamily="2" charset="-79"/>
            </a:endParaRPr>
          </a:p>
          <a:p>
            <a:endParaRPr lang="en-GB" sz="3500" b="1" u="sng" dirty="0">
              <a:latin typeface="Algerian" panose="04020705040A02060702" pitchFamily="82" charset="0"/>
              <a:cs typeface="Aharoni" panose="02010803020104030203" pitchFamily="2" charset="-79"/>
            </a:endParaRPr>
          </a:p>
        </p:txBody>
      </p:sp>
      <p:sp>
        <p:nvSpPr>
          <p:cNvPr id="6" name="TextBox 5">
            <a:extLst>
              <a:ext uri="{FF2B5EF4-FFF2-40B4-BE49-F238E27FC236}">
                <a16:creationId xmlns:a16="http://schemas.microsoft.com/office/drawing/2014/main" id="{47D36C04-3934-198F-8FE7-FDA101C5E33B}"/>
              </a:ext>
            </a:extLst>
          </p:cNvPr>
          <p:cNvSpPr txBox="1"/>
          <p:nvPr/>
        </p:nvSpPr>
        <p:spPr>
          <a:xfrm>
            <a:off x="228600" y="928045"/>
            <a:ext cx="11368314" cy="2015936"/>
          </a:xfrm>
          <a:prstGeom prst="rect">
            <a:avLst/>
          </a:prstGeom>
          <a:noFill/>
        </p:spPr>
        <p:txBody>
          <a:bodyPr wrap="square" rtlCol="0">
            <a:spAutoFit/>
          </a:bodyPr>
          <a:lstStyle/>
          <a:p>
            <a:pPr marL="342900" indent="-342900" algn="just">
              <a:buFont typeface="Wingdings" panose="05000000000000000000" pitchFamily="2" charset="2"/>
              <a:buChar char="Ø"/>
            </a:pPr>
            <a:r>
              <a:rPr lang="en-GB" sz="2500" dirty="0">
                <a:latin typeface="Cascadia Code SemiBold" panose="020B0609020000020004" pitchFamily="49" charset="0"/>
                <a:ea typeface="Cascadia Code SemiBold" panose="020B0609020000020004" pitchFamily="49" charset="0"/>
                <a:cs typeface="Cascadia Code SemiBold" panose="020B0609020000020004" pitchFamily="49" charset="0"/>
              </a:rPr>
              <a:t>The if, elif and else statements are fundamental constructs in Python for implementing conditional logic. They allow you to control the flow of your program based on specific conditions.</a:t>
            </a:r>
          </a:p>
          <a:p>
            <a:pPr algn="just"/>
            <a:endParaRPr lang="en-US" sz="25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7" name="TextBox 6">
            <a:extLst>
              <a:ext uri="{FF2B5EF4-FFF2-40B4-BE49-F238E27FC236}">
                <a16:creationId xmlns:a16="http://schemas.microsoft.com/office/drawing/2014/main" id="{F86CC63B-E709-8203-6586-627E92E9A639}"/>
              </a:ext>
            </a:extLst>
          </p:cNvPr>
          <p:cNvSpPr txBox="1"/>
          <p:nvPr/>
        </p:nvSpPr>
        <p:spPr>
          <a:xfrm>
            <a:off x="595086" y="2492958"/>
            <a:ext cx="9042400" cy="707886"/>
          </a:xfrm>
          <a:prstGeom prst="rect">
            <a:avLst/>
          </a:prstGeom>
          <a:noFill/>
        </p:spPr>
        <p:txBody>
          <a:bodyPr wrap="square" rtlCol="0">
            <a:spAutoFit/>
          </a:bodyPr>
          <a:lstStyle/>
          <a:p>
            <a:pPr marL="342900" indent="-342900">
              <a:buAutoNum type="arabicPeriod"/>
            </a:pPr>
            <a:r>
              <a:rPr lang="en-GB" sz="4000" b="1" u="sng" dirty="0">
                <a:latin typeface="+mj-lt"/>
              </a:rPr>
              <a:t> What  are if Statements ??</a:t>
            </a:r>
          </a:p>
        </p:txBody>
      </p:sp>
      <p:pic>
        <p:nvPicPr>
          <p:cNvPr id="9" name="Picture 8">
            <a:extLst>
              <a:ext uri="{FF2B5EF4-FFF2-40B4-BE49-F238E27FC236}">
                <a16:creationId xmlns:a16="http://schemas.microsoft.com/office/drawing/2014/main" id="{82B4D80A-9084-12B6-38BC-91929F54A5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211" y="3200844"/>
            <a:ext cx="6920960" cy="1286908"/>
          </a:xfrm>
          <a:prstGeom prst="rect">
            <a:avLst/>
          </a:prstGeom>
        </p:spPr>
      </p:pic>
      <p:sp>
        <p:nvSpPr>
          <p:cNvPr id="10" name="TextBox 9">
            <a:extLst>
              <a:ext uri="{FF2B5EF4-FFF2-40B4-BE49-F238E27FC236}">
                <a16:creationId xmlns:a16="http://schemas.microsoft.com/office/drawing/2014/main" id="{238AD923-9FBD-CE89-2159-1E6FB04E4F2A}"/>
              </a:ext>
            </a:extLst>
          </p:cNvPr>
          <p:cNvSpPr txBox="1"/>
          <p:nvPr/>
        </p:nvSpPr>
        <p:spPr>
          <a:xfrm>
            <a:off x="873211" y="4572736"/>
            <a:ext cx="9951308" cy="1246495"/>
          </a:xfrm>
          <a:prstGeom prst="rect">
            <a:avLst/>
          </a:prstGeom>
          <a:noFill/>
        </p:spPr>
        <p:txBody>
          <a:bodyPr wrap="square" rtlCol="0">
            <a:spAutoFit/>
          </a:bodyPr>
          <a:lstStyle/>
          <a:p>
            <a:r>
              <a:rPr lang="en-GB" sz="2500" dirty="0"/>
              <a:t>The if statement is used to execute a block of code only if a specified condition evaluates to True. If the condition is False, the code block associated with the if statement is skipped entirely.</a:t>
            </a:r>
            <a:endParaRPr lang="en-US" sz="2500" dirty="0"/>
          </a:p>
        </p:txBody>
      </p:sp>
    </p:spTree>
    <p:extLst>
      <p:ext uri="{BB962C8B-B14F-4D97-AF65-F5344CB8AC3E}">
        <p14:creationId xmlns:p14="http://schemas.microsoft.com/office/powerpoint/2010/main" val="7337480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CC463F-E4E7-DA2F-9DA9-EFEADC04CED9}"/>
              </a:ext>
            </a:extLst>
          </p:cNvPr>
          <p:cNvSpPr txBox="1"/>
          <p:nvPr/>
        </p:nvSpPr>
        <p:spPr>
          <a:xfrm>
            <a:off x="813975" y="376308"/>
            <a:ext cx="9316995" cy="784830"/>
          </a:xfrm>
          <a:prstGeom prst="rect">
            <a:avLst/>
          </a:prstGeom>
          <a:noFill/>
        </p:spPr>
        <p:txBody>
          <a:bodyPr wrap="square" rtlCol="0">
            <a:spAutoFit/>
          </a:bodyPr>
          <a:lstStyle/>
          <a:p>
            <a:r>
              <a:rPr lang="en-GB" sz="4500" b="1" u="sng" dirty="0"/>
              <a:t>2.  What are </a:t>
            </a:r>
            <a:r>
              <a:rPr lang="en-GB" sz="4500" b="1" u="sng" dirty="0" err="1"/>
              <a:t>elif</a:t>
            </a:r>
            <a:r>
              <a:rPr lang="en-GB" sz="4500" b="1" u="sng" dirty="0"/>
              <a:t> Statement ??</a:t>
            </a:r>
            <a:endParaRPr lang="en-US" sz="4500" b="1" u="sng" dirty="0"/>
          </a:p>
        </p:txBody>
      </p:sp>
      <p:pic>
        <p:nvPicPr>
          <p:cNvPr id="4" name="Picture 3">
            <a:extLst>
              <a:ext uri="{FF2B5EF4-FFF2-40B4-BE49-F238E27FC236}">
                <a16:creationId xmlns:a16="http://schemas.microsoft.com/office/drawing/2014/main" id="{D6E0ADED-6708-FBD1-4606-CA5AB6600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948" y="1253360"/>
            <a:ext cx="7691395" cy="1895063"/>
          </a:xfrm>
          <a:prstGeom prst="rect">
            <a:avLst/>
          </a:prstGeom>
        </p:spPr>
      </p:pic>
      <p:sp>
        <p:nvSpPr>
          <p:cNvPr id="5" name="TextBox 4">
            <a:extLst>
              <a:ext uri="{FF2B5EF4-FFF2-40B4-BE49-F238E27FC236}">
                <a16:creationId xmlns:a16="http://schemas.microsoft.com/office/drawing/2014/main" id="{F03B4947-73CA-61D6-9A0B-C95A36994ACE}"/>
              </a:ext>
            </a:extLst>
          </p:cNvPr>
          <p:cNvSpPr txBox="1"/>
          <p:nvPr/>
        </p:nvSpPr>
        <p:spPr>
          <a:xfrm>
            <a:off x="813976" y="3471366"/>
            <a:ext cx="10173730" cy="1938992"/>
          </a:xfrm>
          <a:prstGeom prst="rect">
            <a:avLst/>
          </a:prstGeom>
          <a:noFill/>
        </p:spPr>
        <p:txBody>
          <a:bodyPr wrap="square" rtlCol="0">
            <a:spAutoFit/>
          </a:bodyPr>
          <a:lstStyle/>
          <a:p>
            <a:pPr marL="457200" indent="-457200">
              <a:buFont typeface="Wingdings" panose="05000000000000000000" pitchFamily="2" charset="2"/>
              <a:buChar char="Ø"/>
            </a:pPr>
            <a:r>
              <a:rPr lang="en-GB" sz="3000" dirty="0"/>
              <a:t>The elif statement allows you to check additional conditions if the preceding if statement's condition is False. It stands for "else if." You can have multiple elif statements to check for multiple conditions sequentially.</a:t>
            </a:r>
            <a:endParaRPr lang="en-US" sz="3000" dirty="0"/>
          </a:p>
        </p:txBody>
      </p:sp>
    </p:spTree>
    <p:extLst>
      <p:ext uri="{BB962C8B-B14F-4D97-AF65-F5344CB8AC3E}">
        <p14:creationId xmlns:p14="http://schemas.microsoft.com/office/powerpoint/2010/main" val="11150971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BF20D9-D5D0-33F5-3A26-ECDEA7518EFF}"/>
              </a:ext>
            </a:extLst>
          </p:cNvPr>
          <p:cNvSpPr txBox="1"/>
          <p:nvPr/>
        </p:nvSpPr>
        <p:spPr>
          <a:xfrm>
            <a:off x="469557" y="304800"/>
            <a:ext cx="9022786" cy="784830"/>
          </a:xfrm>
          <a:prstGeom prst="rect">
            <a:avLst/>
          </a:prstGeom>
          <a:noFill/>
        </p:spPr>
        <p:txBody>
          <a:bodyPr wrap="square" rtlCol="0">
            <a:spAutoFit/>
          </a:bodyPr>
          <a:lstStyle/>
          <a:p>
            <a:r>
              <a:rPr lang="en-US" sz="4500" b="1" u="sng" dirty="0"/>
              <a:t>3. What are Else Statement ??</a:t>
            </a:r>
          </a:p>
        </p:txBody>
      </p:sp>
      <p:pic>
        <p:nvPicPr>
          <p:cNvPr id="4" name="Picture 3">
            <a:extLst>
              <a:ext uri="{FF2B5EF4-FFF2-40B4-BE49-F238E27FC236}">
                <a16:creationId xmlns:a16="http://schemas.microsoft.com/office/drawing/2014/main" id="{6332B67C-8660-5008-6E0A-9C64976030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476" y="1110444"/>
            <a:ext cx="7143124" cy="2053669"/>
          </a:xfrm>
          <a:prstGeom prst="rect">
            <a:avLst/>
          </a:prstGeom>
        </p:spPr>
      </p:pic>
      <p:sp>
        <p:nvSpPr>
          <p:cNvPr id="5" name="TextBox 4">
            <a:extLst>
              <a:ext uri="{FF2B5EF4-FFF2-40B4-BE49-F238E27FC236}">
                <a16:creationId xmlns:a16="http://schemas.microsoft.com/office/drawing/2014/main" id="{190B15D7-114A-1D41-9018-428DB3A89145}"/>
              </a:ext>
            </a:extLst>
          </p:cNvPr>
          <p:cNvSpPr txBox="1"/>
          <p:nvPr/>
        </p:nvSpPr>
        <p:spPr>
          <a:xfrm>
            <a:off x="469557" y="3415759"/>
            <a:ext cx="11403129" cy="2246769"/>
          </a:xfrm>
          <a:prstGeom prst="rect">
            <a:avLst/>
          </a:prstGeom>
          <a:noFill/>
        </p:spPr>
        <p:txBody>
          <a:bodyPr wrap="square" rtlCol="0">
            <a:spAutoFit/>
          </a:bodyPr>
          <a:lstStyle/>
          <a:p>
            <a:pPr marL="457200" indent="-457200">
              <a:buFont typeface="Wingdings" panose="05000000000000000000" pitchFamily="2" charset="2"/>
              <a:buChar char="Ø"/>
            </a:pPr>
            <a:r>
              <a:rPr lang="en-GB" sz="3500" dirty="0"/>
              <a:t>The else statement is used to execute a block of code if none of the preceding conditions in the if or elif statements are True. </a:t>
            </a:r>
          </a:p>
          <a:p>
            <a:pPr marL="457200" indent="-457200">
              <a:buFont typeface="Wingdings" panose="05000000000000000000" pitchFamily="2" charset="2"/>
              <a:buChar char="Ø"/>
            </a:pPr>
            <a:r>
              <a:rPr lang="en-GB" sz="3500" dirty="0"/>
              <a:t>It provides a fallback option when all other conditions fail.</a:t>
            </a:r>
            <a:endParaRPr lang="en-US" sz="3500" dirty="0"/>
          </a:p>
        </p:txBody>
      </p:sp>
    </p:spTree>
    <p:extLst>
      <p:ext uri="{BB962C8B-B14F-4D97-AF65-F5344CB8AC3E}">
        <p14:creationId xmlns:p14="http://schemas.microsoft.com/office/powerpoint/2010/main" val="25276086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5A6915-BBC2-A029-A511-B42BEF03B6C3}"/>
              </a:ext>
            </a:extLst>
          </p:cNvPr>
          <p:cNvSpPr txBox="1"/>
          <p:nvPr/>
        </p:nvSpPr>
        <p:spPr>
          <a:xfrm>
            <a:off x="551935" y="82378"/>
            <a:ext cx="9572368" cy="707886"/>
          </a:xfrm>
          <a:prstGeom prst="rect">
            <a:avLst/>
          </a:prstGeom>
          <a:noFill/>
        </p:spPr>
        <p:txBody>
          <a:bodyPr wrap="square" rtlCol="0">
            <a:spAutoFit/>
          </a:bodyPr>
          <a:lstStyle/>
          <a:p>
            <a:r>
              <a:rPr lang="en-GB" sz="4000" b="1" u="sng" dirty="0"/>
              <a:t>4. What are Nested if Statements ??</a:t>
            </a:r>
            <a:endParaRPr lang="en-US" sz="4000" b="1" u="sng" dirty="0"/>
          </a:p>
        </p:txBody>
      </p:sp>
      <p:sp>
        <p:nvSpPr>
          <p:cNvPr id="5" name="TextBox 4">
            <a:extLst>
              <a:ext uri="{FF2B5EF4-FFF2-40B4-BE49-F238E27FC236}">
                <a16:creationId xmlns:a16="http://schemas.microsoft.com/office/drawing/2014/main" id="{785619FE-EEB6-B4DC-7051-18A444910129}"/>
              </a:ext>
            </a:extLst>
          </p:cNvPr>
          <p:cNvSpPr txBox="1"/>
          <p:nvPr/>
        </p:nvSpPr>
        <p:spPr>
          <a:xfrm>
            <a:off x="551935" y="790264"/>
            <a:ext cx="10214919" cy="1938992"/>
          </a:xfrm>
          <a:prstGeom prst="rect">
            <a:avLst/>
          </a:prstGeom>
          <a:noFill/>
        </p:spPr>
        <p:txBody>
          <a:bodyPr wrap="square" rtlCol="0">
            <a:spAutoFit/>
          </a:bodyPr>
          <a:lstStyle/>
          <a:p>
            <a:pPr marL="457200" indent="-457200">
              <a:buFont typeface="Wingdings" panose="05000000000000000000" pitchFamily="2" charset="2"/>
              <a:buChar char="Ø"/>
            </a:pPr>
            <a:r>
              <a:rPr lang="en-GB" sz="3000" dirty="0"/>
              <a:t>Nested if statements are if statements placed inside other if statements. </a:t>
            </a:r>
          </a:p>
          <a:p>
            <a:pPr marL="457200" indent="-457200">
              <a:buFont typeface="Wingdings" panose="05000000000000000000" pitchFamily="2" charset="2"/>
              <a:buChar char="Ø"/>
            </a:pPr>
            <a:r>
              <a:rPr lang="en-GB" sz="3000" dirty="0"/>
              <a:t>Nested if statements allow for more complex decision-making within a program.</a:t>
            </a:r>
            <a:endParaRPr lang="en-US" sz="3000" dirty="0"/>
          </a:p>
        </p:txBody>
      </p:sp>
      <p:pic>
        <p:nvPicPr>
          <p:cNvPr id="7" name="Picture 6">
            <a:extLst>
              <a:ext uri="{FF2B5EF4-FFF2-40B4-BE49-F238E27FC236}">
                <a16:creationId xmlns:a16="http://schemas.microsoft.com/office/drawing/2014/main" id="{5626526A-B526-A4B6-317E-228BB1549F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271" y="2932670"/>
            <a:ext cx="6253428" cy="3039762"/>
          </a:xfrm>
          <a:prstGeom prst="rect">
            <a:avLst/>
          </a:prstGeom>
        </p:spPr>
      </p:pic>
    </p:spTree>
    <p:extLst>
      <p:ext uri="{BB962C8B-B14F-4D97-AF65-F5344CB8AC3E}">
        <p14:creationId xmlns:p14="http://schemas.microsoft.com/office/powerpoint/2010/main" val="23363467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5D72EF-D092-B3FD-7DCF-1C1BBA9CC8A9}"/>
              </a:ext>
            </a:extLst>
          </p:cNvPr>
          <p:cNvSpPr txBox="1"/>
          <p:nvPr/>
        </p:nvSpPr>
        <p:spPr>
          <a:xfrm>
            <a:off x="129540" y="102919"/>
            <a:ext cx="11932920" cy="3116238"/>
          </a:xfrm>
          <a:prstGeom prst="rect">
            <a:avLst/>
          </a:prstGeom>
          <a:noFill/>
        </p:spPr>
        <p:txBody>
          <a:bodyPr wrap="square" rtlCol="0">
            <a:spAutoFit/>
          </a:bodyPr>
          <a:lstStyle/>
          <a:p>
            <a:pPr marL="742950" lvl="1" indent="-285750" algn="just">
              <a:lnSpc>
                <a:spcPct val="150000"/>
              </a:lnSpc>
              <a:buFont typeface="Wingdings" panose="05000000000000000000" pitchFamily="2" charset="2"/>
              <a:buChar char="Ø"/>
            </a:pPr>
            <a:r>
              <a:rPr lang="en-GB" sz="2800" b="1" u="sng" dirty="0">
                <a:latin typeface="Algerian" panose="04020705040A02060702" pitchFamily="82" charset="0"/>
                <a:ea typeface="Cascadia Code SemiBold" panose="020B0609020000020004" pitchFamily="49" charset="0"/>
                <a:cs typeface="Cascadia Code SemiBold" panose="020B0609020000020004" pitchFamily="49" charset="0"/>
              </a:rPr>
              <a:t>Lets See Some Examples that may helps us to be More </a:t>
            </a:r>
            <a:r>
              <a:rPr lang="en-GB" sz="2800" b="1" u="sng" dirty="0" err="1">
                <a:latin typeface="Algerian" panose="04020705040A02060702" pitchFamily="82" charset="0"/>
                <a:ea typeface="Cascadia Code SemiBold" panose="020B0609020000020004" pitchFamily="49" charset="0"/>
                <a:cs typeface="Cascadia Code SemiBold" panose="020B0609020000020004" pitchFamily="49" charset="0"/>
              </a:rPr>
              <a:t>Familier</a:t>
            </a:r>
            <a:r>
              <a:rPr lang="en-GB" sz="2800" b="1" u="sng" dirty="0">
                <a:latin typeface="Algerian" panose="04020705040A02060702" pitchFamily="82" charset="0"/>
                <a:ea typeface="Cascadia Code SemiBold" panose="020B0609020000020004" pitchFamily="49" charset="0"/>
                <a:cs typeface="Cascadia Code SemiBold" panose="020B0609020000020004" pitchFamily="49" charset="0"/>
              </a:rPr>
              <a:t> with it.</a:t>
            </a:r>
          </a:p>
          <a:p>
            <a:pPr marL="742950" lvl="1" indent="-285750" algn="just">
              <a:lnSpc>
                <a:spcPct val="150000"/>
              </a:lnSpc>
              <a:buFont typeface="Wingdings" panose="05000000000000000000" pitchFamily="2" charset="2"/>
              <a:buChar char="Ø"/>
            </a:pPr>
            <a:r>
              <a:rPr lang="en-GB" sz="2500" u="sng" dirty="0">
                <a:latin typeface="Cascadia Code SemiBold" panose="020B0609020000020004" pitchFamily="49" charset="0"/>
                <a:ea typeface="Cascadia Code SemiBold" panose="020B0609020000020004" pitchFamily="49" charset="0"/>
                <a:cs typeface="Cascadia Code SemiBold" panose="020B0609020000020004" pitchFamily="49" charset="0"/>
              </a:rPr>
              <a:t>Example 01:</a:t>
            </a:r>
            <a:endParaRPr lang="en-US" sz="2500" u="sng" dirty="0"/>
          </a:p>
          <a:p>
            <a:pPr algn="just"/>
            <a:endParaRPr lang="en-US" sz="2500" u="sng" dirty="0"/>
          </a:p>
          <a:p>
            <a:pPr algn="just"/>
            <a:endParaRPr lang="en-US" sz="2500" u="sng" dirty="0"/>
          </a:p>
          <a:p>
            <a:pPr algn="just"/>
            <a:endParaRPr lang="en-US" sz="2500" u="sng" dirty="0"/>
          </a:p>
        </p:txBody>
      </p:sp>
      <p:pic>
        <p:nvPicPr>
          <p:cNvPr id="10" name="Picture 9">
            <a:extLst>
              <a:ext uri="{FF2B5EF4-FFF2-40B4-BE49-F238E27FC236}">
                <a16:creationId xmlns:a16="http://schemas.microsoft.com/office/drawing/2014/main" id="{3A4EFECF-4EE3-934B-3CF1-34BDC35F4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4981" y="2399115"/>
            <a:ext cx="7317554" cy="3547289"/>
          </a:xfrm>
          <a:prstGeom prst="rect">
            <a:avLst/>
          </a:prstGeom>
        </p:spPr>
      </p:pic>
    </p:spTree>
    <p:extLst>
      <p:ext uri="{BB962C8B-B14F-4D97-AF65-F5344CB8AC3E}">
        <p14:creationId xmlns:p14="http://schemas.microsoft.com/office/powerpoint/2010/main" val="40514877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228</TotalTime>
  <Words>624</Words>
  <Application>Microsoft Office PowerPoint</Application>
  <PresentationFormat>Widescreen</PresentationFormat>
  <Paragraphs>57</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Algerian</vt:lpstr>
      <vt:lpstr>Arial</vt:lpstr>
      <vt:lpstr>Bahnschrift SemiBold SemiConden</vt:lpstr>
      <vt:lpstr>Berlin Sans FB Demi</vt:lpstr>
      <vt:lpstr>Cascadia Code SemiBold</vt:lpstr>
      <vt:lpstr>Cascadia Mono</vt:lpstr>
      <vt:lpstr>Cooper Black</vt:lpstr>
      <vt:lpstr>Edwardian Script ITC</vt:lpstr>
      <vt:lpstr>Gill Sans MT</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Narayan</dc:creator>
  <cp:lastModifiedBy>Narayan shrestha</cp:lastModifiedBy>
  <cp:revision>2</cp:revision>
  <dcterms:created xsi:type="dcterms:W3CDTF">2024-03-17T16:12:07Z</dcterms:created>
  <dcterms:modified xsi:type="dcterms:W3CDTF">2024-03-19T03:32:41Z</dcterms:modified>
</cp:coreProperties>
</file>