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sldIdLst>
    <p:sldId id="281" r:id="rId5"/>
    <p:sldId id="282" r:id="rId6"/>
    <p:sldId id="262" r:id="rId7"/>
    <p:sldId id="283" r:id="rId8"/>
    <p:sldId id="284" r:id="rId9"/>
    <p:sldId id="285" r:id="rId10"/>
    <p:sldId id="286" r:id="rId11"/>
    <p:sldId id="287" r:id="rId12"/>
    <p:sldId id="288" r:id="rId13"/>
    <p:sldId id="290" r:id="rId14"/>
    <p:sldId id="291" r:id="rId15"/>
    <p:sldId id="292" r:id="rId16"/>
    <p:sldId id="293" r:id="rId17"/>
    <p:sldId id="319" r:id="rId18"/>
    <p:sldId id="295" r:id="rId19"/>
    <p:sldId id="296" r:id="rId20"/>
    <p:sldId id="297" r:id="rId21"/>
    <p:sldId id="298" r:id="rId22"/>
    <p:sldId id="299" r:id="rId23"/>
    <p:sldId id="300" r:id="rId24"/>
    <p:sldId id="301" r:id="rId25"/>
    <p:sldId id="302" r:id="rId26"/>
    <p:sldId id="304" r:id="rId27"/>
    <p:sldId id="305" r:id="rId28"/>
    <p:sldId id="306" r:id="rId29"/>
    <p:sldId id="307" r:id="rId30"/>
    <p:sldId id="308" r:id="rId31"/>
    <p:sldId id="309" r:id="rId32"/>
    <p:sldId id="310" r:id="rId33"/>
    <p:sldId id="311" r:id="rId34"/>
    <p:sldId id="312" r:id="rId35"/>
    <p:sldId id="313" r:id="rId36"/>
    <p:sldId id="268" r:id="rId37"/>
    <p:sldId id="271" r:id="rId38"/>
    <p:sldId id="314" r:id="rId39"/>
    <p:sldId id="316" r:id="rId40"/>
    <p:sldId id="317" r:id="rId41"/>
    <p:sldId id="31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DbO9gVgDES5POfOh8RWAGQ==" hashData="YDiFrhIrdHltNRZXsf8C8OA0duk="/>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67" autoAdjust="0"/>
  </p:normalViewPr>
  <p:slideViewPr>
    <p:cSldViewPr>
      <p:cViewPr varScale="1">
        <p:scale>
          <a:sx n="41" d="100"/>
          <a:sy n="41" d="100"/>
        </p:scale>
        <p:origin x="-123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EC32B-610E-436C-8BC0-C0653DBB0660}" type="doc">
      <dgm:prSet loTypeId="urn:diagrams.loki3.com/VaryingWidthList+Icon" loCatId="list" qsTypeId="urn:microsoft.com/office/officeart/2005/8/quickstyle/simple5" qsCatId="simple" csTypeId="urn:microsoft.com/office/officeart/2005/8/colors/colorful4" csCatId="colorful" phldr="1"/>
      <dgm:spPr/>
    </dgm:pt>
    <dgm:pt modelId="{130B6CBC-DEA3-4AFB-B650-1AEF89F5A99E}">
      <dgm:prSet phldrT="[Text]" custT="1"/>
      <dgm:spPr/>
      <dgm:t>
        <a:bodyPr/>
        <a:lstStyle/>
        <a:p>
          <a:r>
            <a:rPr lang="en-US" sz="2000" dirty="0" smtClean="0"/>
            <a:t>The web request need to be mapped to appropriate handlers, so that the request can be processed.</a:t>
          </a:r>
          <a:endParaRPr lang="en-US" sz="2000" dirty="0"/>
        </a:p>
      </dgm:t>
    </dgm:pt>
    <dgm:pt modelId="{040E52FF-6E63-4F5C-9DC6-729484516311}" type="parTrans" cxnId="{6EF15909-2FA8-4415-8109-666DA547D145}">
      <dgm:prSet/>
      <dgm:spPr/>
      <dgm:t>
        <a:bodyPr/>
        <a:lstStyle/>
        <a:p>
          <a:endParaRPr lang="en-US" sz="2000"/>
        </a:p>
      </dgm:t>
    </dgm:pt>
    <dgm:pt modelId="{FF54CBC6-1D83-433E-84E6-D96EADCC5C9A}" type="sibTrans" cxnId="{6EF15909-2FA8-4415-8109-666DA547D145}">
      <dgm:prSet/>
      <dgm:spPr/>
      <dgm:t>
        <a:bodyPr/>
        <a:lstStyle/>
        <a:p>
          <a:endParaRPr lang="en-US" sz="2000"/>
        </a:p>
      </dgm:t>
    </dgm:pt>
    <dgm:pt modelId="{02E0A6B9-DDD5-4D20-B8EB-3EAEC79562D4}">
      <dgm:prSet phldrT="[Text]" custT="1"/>
      <dgm:spPr/>
      <dgm:t>
        <a:bodyPr/>
        <a:lstStyle/>
        <a:p>
          <a:r>
            <a:rPr lang="en-US" sz="2000" dirty="0" smtClean="0"/>
            <a:t>In Spring 3.0, the Dispatcher Servlet dispatches the request to appropriate Controller classes which is annotated with @Controller annotation. </a:t>
          </a:r>
          <a:endParaRPr lang="en-US" sz="2000" dirty="0"/>
        </a:p>
      </dgm:t>
    </dgm:pt>
    <dgm:pt modelId="{7242F8CC-5C81-4D37-B152-10B6A9E74D93}" type="parTrans" cxnId="{7FDB29EB-B33F-40D2-9ADF-4C4D1B39C289}">
      <dgm:prSet/>
      <dgm:spPr/>
      <dgm:t>
        <a:bodyPr/>
        <a:lstStyle/>
        <a:p>
          <a:endParaRPr lang="en-US" sz="2000"/>
        </a:p>
      </dgm:t>
    </dgm:pt>
    <dgm:pt modelId="{B8DF6E7D-54D5-4C29-AE30-7DA36CED29DC}" type="sibTrans" cxnId="{7FDB29EB-B33F-40D2-9ADF-4C4D1B39C289}">
      <dgm:prSet/>
      <dgm:spPr/>
      <dgm:t>
        <a:bodyPr/>
        <a:lstStyle/>
        <a:p>
          <a:endParaRPr lang="en-US" sz="2000"/>
        </a:p>
      </dgm:t>
    </dgm:pt>
    <dgm:pt modelId="{499DB143-4B7C-4C45-B0A4-45FFD3BC895C}">
      <dgm:prSet phldrT="[Text]" custT="1"/>
      <dgm:spPr/>
      <dgm:t>
        <a:bodyPr/>
        <a:lstStyle/>
        <a:p>
          <a:r>
            <a:rPr lang="en-US" sz="2000" dirty="0" smtClean="0"/>
            <a:t>The request mapping can be achieved by the @</a:t>
          </a:r>
          <a:r>
            <a:rPr lang="en-US" sz="2000" dirty="0" err="1" smtClean="0"/>
            <a:t>RequestMapping</a:t>
          </a:r>
          <a:r>
            <a:rPr lang="en-US" sz="2000" dirty="0" smtClean="0"/>
            <a:t> Annotation.</a:t>
          </a:r>
          <a:endParaRPr lang="en-US" sz="2000" dirty="0"/>
        </a:p>
      </dgm:t>
    </dgm:pt>
    <dgm:pt modelId="{25B9E2A1-A088-4436-B203-7F360013F2EF}" type="parTrans" cxnId="{74321C7D-5750-4AC1-9B1C-4F96FB28BD03}">
      <dgm:prSet/>
      <dgm:spPr/>
      <dgm:t>
        <a:bodyPr/>
        <a:lstStyle/>
        <a:p>
          <a:endParaRPr lang="en-US" sz="2000"/>
        </a:p>
      </dgm:t>
    </dgm:pt>
    <dgm:pt modelId="{F3193D26-725A-4FD4-AA3A-B294CBE82F9F}" type="sibTrans" cxnId="{74321C7D-5750-4AC1-9B1C-4F96FB28BD03}">
      <dgm:prSet/>
      <dgm:spPr/>
      <dgm:t>
        <a:bodyPr/>
        <a:lstStyle/>
        <a:p>
          <a:endParaRPr lang="en-US" sz="2000"/>
        </a:p>
      </dgm:t>
    </dgm:pt>
    <dgm:pt modelId="{0CBA2FF5-F076-4548-9AB2-30544507917F}" type="pres">
      <dgm:prSet presAssocID="{F82EC32B-610E-436C-8BC0-C0653DBB0660}" presName="Name0" presStyleCnt="0">
        <dgm:presLayoutVars>
          <dgm:resizeHandles/>
        </dgm:presLayoutVars>
      </dgm:prSet>
      <dgm:spPr/>
    </dgm:pt>
    <dgm:pt modelId="{A4D2A9B0-1794-4171-8BB9-57605A31C482}" type="pres">
      <dgm:prSet presAssocID="{130B6CBC-DEA3-4AFB-B650-1AEF89F5A99E}" presName="text" presStyleLbl="node1" presStyleIdx="0" presStyleCnt="3">
        <dgm:presLayoutVars>
          <dgm:bulletEnabled val="1"/>
        </dgm:presLayoutVars>
      </dgm:prSet>
      <dgm:spPr/>
      <dgm:t>
        <a:bodyPr/>
        <a:lstStyle/>
        <a:p>
          <a:endParaRPr lang="en-US"/>
        </a:p>
      </dgm:t>
    </dgm:pt>
    <dgm:pt modelId="{4CCDC566-E8A2-430D-8512-C782DDC119AC}" type="pres">
      <dgm:prSet presAssocID="{FF54CBC6-1D83-433E-84E6-D96EADCC5C9A}" presName="space" presStyleCnt="0"/>
      <dgm:spPr/>
    </dgm:pt>
    <dgm:pt modelId="{2F483E6E-CAEF-4A28-9A20-321C2A3EFB44}" type="pres">
      <dgm:prSet presAssocID="{02E0A6B9-DDD5-4D20-B8EB-3EAEC79562D4}" presName="text" presStyleLbl="node1" presStyleIdx="1" presStyleCnt="3">
        <dgm:presLayoutVars>
          <dgm:bulletEnabled val="1"/>
        </dgm:presLayoutVars>
      </dgm:prSet>
      <dgm:spPr/>
      <dgm:t>
        <a:bodyPr/>
        <a:lstStyle/>
        <a:p>
          <a:endParaRPr lang="en-US"/>
        </a:p>
      </dgm:t>
    </dgm:pt>
    <dgm:pt modelId="{C9087E5C-AF35-4A41-A8B2-CA0AB2FEB60F}" type="pres">
      <dgm:prSet presAssocID="{B8DF6E7D-54D5-4C29-AE30-7DA36CED29DC}" presName="space" presStyleCnt="0"/>
      <dgm:spPr/>
    </dgm:pt>
    <dgm:pt modelId="{3325B9CD-6F20-4BB7-8448-462610C7A369}" type="pres">
      <dgm:prSet presAssocID="{499DB143-4B7C-4C45-B0A4-45FFD3BC895C}" presName="text" presStyleLbl="node1" presStyleIdx="2" presStyleCnt="3" custLinFactNeighborX="6682" custLinFactNeighborY="-13938">
        <dgm:presLayoutVars>
          <dgm:bulletEnabled val="1"/>
        </dgm:presLayoutVars>
      </dgm:prSet>
      <dgm:spPr/>
      <dgm:t>
        <a:bodyPr/>
        <a:lstStyle/>
        <a:p>
          <a:endParaRPr lang="en-US"/>
        </a:p>
      </dgm:t>
    </dgm:pt>
  </dgm:ptLst>
  <dgm:cxnLst>
    <dgm:cxn modelId="{9A183833-F7FB-41BF-8229-094F511B2051}" type="presOf" srcId="{499DB143-4B7C-4C45-B0A4-45FFD3BC895C}" destId="{3325B9CD-6F20-4BB7-8448-462610C7A369}" srcOrd="0" destOrd="0" presId="urn:diagrams.loki3.com/VaryingWidthList+Icon"/>
    <dgm:cxn modelId="{6DCAE04E-0339-4AA0-97A9-A4AAF9C2CE4C}" type="presOf" srcId="{F82EC32B-610E-436C-8BC0-C0653DBB0660}" destId="{0CBA2FF5-F076-4548-9AB2-30544507917F}" srcOrd="0" destOrd="0" presId="urn:diagrams.loki3.com/VaryingWidthList+Icon"/>
    <dgm:cxn modelId="{7FDB29EB-B33F-40D2-9ADF-4C4D1B39C289}" srcId="{F82EC32B-610E-436C-8BC0-C0653DBB0660}" destId="{02E0A6B9-DDD5-4D20-B8EB-3EAEC79562D4}" srcOrd="1" destOrd="0" parTransId="{7242F8CC-5C81-4D37-B152-10B6A9E74D93}" sibTransId="{B8DF6E7D-54D5-4C29-AE30-7DA36CED29DC}"/>
    <dgm:cxn modelId="{74321C7D-5750-4AC1-9B1C-4F96FB28BD03}" srcId="{F82EC32B-610E-436C-8BC0-C0653DBB0660}" destId="{499DB143-4B7C-4C45-B0A4-45FFD3BC895C}" srcOrd="2" destOrd="0" parTransId="{25B9E2A1-A088-4436-B203-7F360013F2EF}" sibTransId="{F3193D26-725A-4FD4-AA3A-B294CBE82F9F}"/>
    <dgm:cxn modelId="{6EF15909-2FA8-4415-8109-666DA547D145}" srcId="{F82EC32B-610E-436C-8BC0-C0653DBB0660}" destId="{130B6CBC-DEA3-4AFB-B650-1AEF89F5A99E}" srcOrd="0" destOrd="0" parTransId="{040E52FF-6E63-4F5C-9DC6-729484516311}" sibTransId="{FF54CBC6-1D83-433E-84E6-D96EADCC5C9A}"/>
    <dgm:cxn modelId="{28A1A73D-C581-4C55-A2A4-900B7551C777}" type="presOf" srcId="{02E0A6B9-DDD5-4D20-B8EB-3EAEC79562D4}" destId="{2F483E6E-CAEF-4A28-9A20-321C2A3EFB44}" srcOrd="0" destOrd="0" presId="urn:diagrams.loki3.com/VaryingWidthList+Icon"/>
    <dgm:cxn modelId="{692827A4-0904-481A-BC7E-6D3502D980CA}" type="presOf" srcId="{130B6CBC-DEA3-4AFB-B650-1AEF89F5A99E}" destId="{A4D2A9B0-1794-4171-8BB9-57605A31C482}" srcOrd="0" destOrd="0" presId="urn:diagrams.loki3.com/VaryingWidthList+Icon"/>
    <dgm:cxn modelId="{0BD2A33F-86F4-40D6-BB93-BD25289E58D1}" type="presParOf" srcId="{0CBA2FF5-F076-4548-9AB2-30544507917F}" destId="{A4D2A9B0-1794-4171-8BB9-57605A31C482}" srcOrd="0" destOrd="0" presId="urn:diagrams.loki3.com/VaryingWidthList+Icon"/>
    <dgm:cxn modelId="{30841D05-A5B7-484A-9B4C-BEFB8479F612}" type="presParOf" srcId="{0CBA2FF5-F076-4548-9AB2-30544507917F}" destId="{4CCDC566-E8A2-430D-8512-C782DDC119AC}" srcOrd="1" destOrd="0" presId="urn:diagrams.loki3.com/VaryingWidthList+Icon"/>
    <dgm:cxn modelId="{AE3101F0-80B4-4DF5-8B20-511785090305}" type="presParOf" srcId="{0CBA2FF5-F076-4548-9AB2-30544507917F}" destId="{2F483E6E-CAEF-4A28-9A20-321C2A3EFB44}" srcOrd="2" destOrd="0" presId="urn:diagrams.loki3.com/VaryingWidthList+Icon"/>
    <dgm:cxn modelId="{0204AF81-277E-4EF8-9EDC-51117D0D34E4}" type="presParOf" srcId="{0CBA2FF5-F076-4548-9AB2-30544507917F}" destId="{C9087E5C-AF35-4A41-A8B2-CA0AB2FEB60F}" srcOrd="3" destOrd="0" presId="urn:diagrams.loki3.com/VaryingWidthList+Icon"/>
    <dgm:cxn modelId="{C8C73AB4-A5BF-42A5-A7EE-B6595C7A9493}" type="presParOf" srcId="{0CBA2FF5-F076-4548-9AB2-30544507917F}" destId="{3325B9CD-6F20-4BB7-8448-462610C7A369}" srcOrd="4"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2EF2E27-15E1-47DA-A7CC-B74D9819A6F8}"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CAD5131A-C67B-413E-98C3-FA9F0C4F1864}">
      <dgm:prSet phldrT="[Text]" custT="1"/>
      <dgm:spPr>
        <a:solidFill>
          <a:schemeClr val="tx2">
            <a:lumMod val="60000"/>
            <a:lumOff val="40000"/>
          </a:schemeClr>
        </a:solidFill>
      </dgm:spPr>
      <dgm:t>
        <a:bodyPr/>
        <a:lstStyle/>
        <a:p>
          <a:r>
            <a:rPr lang="en-US" sz="2000" dirty="0" smtClean="0"/>
            <a:t>The class is implemented with </a:t>
          </a:r>
          <a:r>
            <a:rPr lang="en-US" sz="2000" dirty="0" err="1" smtClean="0"/>
            <a:t>HandlerInterceptor</a:t>
          </a:r>
          <a:r>
            <a:rPr lang="en-US" sz="2000" dirty="0" smtClean="0"/>
            <a:t> Adapter Abstract class.</a:t>
          </a:r>
          <a:endParaRPr lang="en-US" sz="2000" dirty="0"/>
        </a:p>
      </dgm:t>
    </dgm:pt>
    <dgm:pt modelId="{D732B395-C078-4FB6-81DA-8F7D5C9FF9A6}" type="parTrans" cxnId="{819D120C-9023-4E9E-8B5D-96EF3DBF0DEC}">
      <dgm:prSet/>
      <dgm:spPr/>
      <dgm:t>
        <a:bodyPr/>
        <a:lstStyle/>
        <a:p>
          <a:endParaRPr lang="en-US" sz="2000"/>
        </a:p>
      </dgm:t>
    </dgm:pt>
    <dgm:pt modelId="{7F126B79-A343-4EEA-AC8B-B8D86056AE0D}" type="sibTrans" cxnId="{819D120C-9023-4E9E-8B5D-96EF3DBF0DEC}">
      <dgm:prSet/>
      <dgm:spPr/>
      <dgm:t>
        <a:bodyPr/>
        <a:lstStyle/>
        <a:p>
          <a:endParaRPr lang="en-US" sz="2000"/>
        </a:p>
      </dgm:t>
    </dgm:pt>
    <dgm:pt modelId="{743CAC24-C0AD-4342-ACB0-671919C6958C}">
      <dgm:prSet phldrT="[Text]" custT="1"/>
      <dgm:spPr/>
      <dgm:t>
        <a:bodyPr/>
        <a:lstStyle/>
        <a:p>
          <a:r>
            <a:rPr lang="en-US" sz="2000" dirty="0" smtClean="0"/>
            <a:t>Please note that all the three methods are not overridden. Only the required methods are overridden.</a:t>
          </a:r>
          <a:endParaRPr lang="en-US" sz="2000" dirty="0"/>
        </a:p>
      </dgm:t>
    </dgm:pt>
    <dgm:pt modelId="{4852E050-56F5-4428-85F1-22A07074EFE6}" type="parTrans" cxnId="{71C4D3D5-31DB-4B1B-96EB-A0F1AF829D83}">
      <dgm:prSet/>
      <dgm:spPr/>
      <dgm:t>
        <a:bodyPr/>
        <a:lstStyle/>
        <a:p>
          <a:endParaRPr lang="en-US" sz="2000"/>
        </a:p>
      </dgm:t>
    </dgm:pt>
    <dgm:pt modelId="{B4B29FA1-F668-483C-8334-337489DB3FD6}" type="sibTrans" cxnId="{71C4D3D5-31DB-4B1B-96EB-A0F1AF829D83}">
      <dgm:prSet/>
      <dgm:spPr/>
      <dgm:t>
        <a:bodyPr/>
        <a:lstStyle/>
        <a:p>
          <a:endParaRPr lang="en-US" sz="2000"/>
        </a:p>
      </dgm:t>
    </dgm:pt>
    <dgm:pt modelId="{1836901D-1E04-447B-AC9F-F29CFA7445C4}" type="pres">
      <dgm:prSet presAssocID="{22EF2E27-15E1-47DA-A7CC-B74D9819A6F8}" presName="diagram" presStyleCnt="0">
        <dgm:presLayoutVars>
          <dgm:dir/>
          <dgm:resizeHandles val="exact"/>
        </dgm:presLayoutVars>
      </dgm:prSet>
      <dgm:spPr/>
      <dgm:t>
        <a:bodyPr/>
        <a:lstStyle/>
        <a:p>
          <a:endParaRPr lang="en-US"/>
        </a:p>
      </dgm:t>
    </dgm:pt>
    <dgm:pt modelId="{0BB2B8A5-7629-4F86-A685-3DB265F41272}" type="pres">
      <dgm:prSet presAssocID="{CAD5131A-C67B-413E-98C3-FA9F0C4F1864}" presName="node" presStyleLbl="node1" presStyleIdx="0" presStyleCnt="2">
        <dgm:presLayoutVars>
          <dgm:bulletEnabled val="1"/>
        </dgm:presLayoutVars>
      </dgm:prSet>
      <dgm:spPr/>
      <dgm:t>
        <a:bodyPr/>
        <a:lstStyle/>
        <a:p>
          <a:endParaRPr lang="en-US"/>
        </a:p>
      </dgm:t>
    </dgm:pt>
    <dgm:pt modelId="{8A928B71-7A47-4EBC-A90C-90C42AB75487}" type="pres">
      <dgm:prSet presAssocID="{7F126B79-A343-4EEA-AC8B-B8D86056AE0D}" presName="sibTrans" presStyleCnt="0"/>
      <dgm:spPr/>
    </dgm:pt>
    <dgm:pt modelId="{AE222806-DBA0-4858-A08B-92000205840A}" type="pres">
      <dgm:prSet presAssocID="{743CAC24-C0AD-4342-ACB0-671919C6958C}" presName="node" presStyleLbl="node1" presStyleIdx="1" presStyleCnt="2">
        <dgm:presLayoutVars>
          <dgm:bulletEnabled val="1"/>
        </dgm:presLayoutVars>
      </dgm:prSet>
      <dgm:spPr/>
      <dgm:t>
        <a:bodyPr/>
        <a:lstStyle/>
        <a:p>
          <a:endParaRPr lang="en-US"/>
        </a:p>
      </dgm:t>
    </dgm:pt>
  </dgm:ptLst>
  <dgm:cxnLst>
    <dgm:cxn modelId="{DF01ABF6-176A-418A-86F3-DFCF1D73C5E2}" type="presOf" srcId="{22EF2E27-15E1-47DA-A7CC-B74D9819A6F8}" destId="{1836901D-1E04-447B-AC9F-F29CFA7445C4}" srcOrd="0" destOrd="0" presId="urn:microsoft.com/office/officeart/2005/8/layout/default"/>
    <dgm:cxn modelId="{71C4D3D5-31DB-4B1B-96EB-A0F1AF829D83}" srcId="{22EF2E27-15E1-47DA-A7CC-B74D9819A6F8}" destId="{743CAC24-C0AD-4342-ACB0-671919C6958C}" srcOrd="1" destOrd="0" parTransId="{4852E050-56F5-4428-85F1-22A07074EFE6}" sibTransId="{B4B29FA1-F668-483C-8334-337489DB3FD6}"/>
    <dgm:cxn modelId="{819D120C-9023-4E9E-8B5D-96EF3DBF0DEC}" srcId="{22EF2E27-15E1-47DA-A7CC-B74D9819A6F8}" destId="{CAD5131A-C67B-413E-98C3-FA9F0C4F1864}" srcOrd="0" destOrd="0" parTransId="{D732B395-C078-4FB6-81DA-8F7D5C9FF9A6}" sibTransId="{7F126B79-A343-4EEA-AC8B-B8D86056AE0D}"/>
    <dgm:cxn modelId="{953C6CC5-2FEF-4886-83BD-5F676CE84AE4}" type="presOf" srcId="{CAD5131A-C67B-413E-98C3-FA9F0C4F1864}" destId="{0BB2B8A5-7629-4F86-A685-3DB265F41272}" srcOrd="0" destOrd="0" presId="urn:microsoft.com/office/officeart/2005/8/layout/default"/>
    <dgm:cxn modelId="{3E390F5C-6534-4E3F-BB75-82166A11DF01}" type="presOf" srcId="{743CAC24-C0AD-4342-ACB0-671919C6958C}" destId="{AE222806-DBA0-4858-A08B-92000205840A}" srcOrd="0" destOrd="0" presId="urn:microsoft.com/office/officeart/2005/8/layout/default"/>
    <dgm:cxn modelId="{962623DF-34C8-4D97-A955-8B987746B4EA}" type="presParOf" srcId="{1836901D-1E04-447B-AC9F-F29CFA7445C4}" destId="{0BB2B8A5-7629-4F86-A685-3DB265F41272}" srcOrd="0" destOrd="0" presId="urn:microsoft.com/office/officeart/2005/8/layout/default"/>
    <dgm:cxn modelId="{F42847AB-5F26-423F-85D2-A3690E09EF66}" type="presParOf" srcId="{1836901D-1E04-447B-AC9F-F29CFA7445C4}" destId="{8A928B71-7A47-4EBC-A90C-90C42AB75487}" srcOrd="1" destOrd="0" presId="urn:microsoft.com/office/officeart/2005/8/layout/default"/>
    <dgm:cxn modelId="{06EA451B-70BE-46AB-98BB-7CA3F5062DEE}" type="presParOf" srcId="{1836901D-1E04-447B-AC9F-F29CFA7445C4}" destId="{AE222806-DBA0-4858-A08B-92000205840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E25973-D841-48B6-AB15-10705B8A8F8E}" type="doc">
      <dgm:prSet loTypeId="urn:microsoft.com/office/officeart/2005/8/layout/orgChart1" loCatId="hierarchy" qsTypeId="urn:microsoft.com/office/officeart/2005/8/quickstyle/simple4" qsCatId="simple" csTypeId="urn:microsoft.com/office/officeart/2005/8/colors/colorful4" csCatId="colorful" phldr="1"/>
      <dgm:spPr/>
      <dgm:t>
        <a:bodyPr/>
        <a:lstStyle/>
        <a:p>
          <a:endParaRPr lang="en-US"/>
        </a:p>
      </dgm:t>
    </dgm:pt>
    <dgm:pt modelId="{72B6B8A1-564F-4942-A73E-DA99DE456D1A}">
      <dgm:prSet phldrT="[Text]" custT="1"/>
      <dgm:spPr/>
      <dgm:t>
        <a:bodyPr/>
        <a:lstStyle/>
        <a:p>
          <a:r>
            <a:rPr lang="en-US" sz="1600" b="0" dirty="0" smtClean="0"/>
            <a:t>Handler mapping</a:t>
          </a:r>
          <a:endParaRPr lang="en-US" sz="1600" b="0" dirty="0"/>
        </a:p>
      </dgm:t>
    </dgm:pt>
    <dgm:pt modelId="{0F75E7DB-932A-4D73-A4FF-20BAD9D8BB50}" type="parTrans" cxnId="{BC05A755-4AD3-483C-A654-3FA35BFF9BE2}">
      <dgm:prSet/>
      <dgm:spPr/>
      <dgm:t>
        <a:bodyPr/>
        <a:lstStyle/>
        <a:p>
          <a:endParaRPr lang="en-US" sz="1400"/>
        </a:p>
      </dgm:t>
    </dgm:pt>
    <dgm:pt modelId="{9D22294C-B53E-4B0D-B8B1-66169E758EED}" type="sibTrans" cxnId="{BC05A755-4AD3-483C-A654-3FA35BFF9BE2}">
      <dgm:prSet/>
      <dgm:spPr/>
      <dgm:t>
        <a:bodyPr/>
        <a:lstStyle/>
        <a:p>
          <a:endParaRPr lang="en-US" sz="1400"/>
        </a:p>
      </dgm:t>
    </dgm:pt>
    <dgm:pt modelId="{282FAD85-3DCB-403D-B80F-3C4E1EB57241}">
      <dgm:prSet phldrT="[Text]" custT="1"/>
      <dgm:spPr/>
      <dgm:t>
        <a:bodyPr/>
        <a:lstStyle/>
        <a:p>
          <a:r>
            <a:rPr lang="en-US" sz="1600" b="0" dirty="0" err="1" smtClean="0"/>
            <a:t>BeanNameUrlHandlerMapping</a:t>
          </a:r>
          <a:r>
            <a:rPr lang="en-US" sz="1600" b="0" dirty="0" smtClean="0"/>
            <a:t> </a:t>
          </a:r>
          <a:endParaRPr lang="en-US" sz="1600" b="0" dirty="0"/>
        </a:p>
      </dgm:t>
    </dgm:pt>
    <dgm:pt modelId="{F74BF731-0A7E-414C-A0D3-165B8950D612}" type="parTrans" cxnId="{6E02924E-BC86-4A98-AC53-79F688C305C5}">
      <dgm:prSet/>
      <dgm:spPr/>
      <dgm:t>
        <a:bodyPr/>
        <a:lstStyle/>
        <a:p>
          <a:endParaRPr lang="en-US" sz="1400"/>
        </a:p>
      </dgm:t>
    </dgm:pt>
    <dgm:pt modelId="{F2E9D700-F01B-4FE7-8E57-CC5F0720BD2A}" type="sibTrans" cxnId="{6E02924E-BC86-4A98-AC53-79F688C305C5}">
      <dgm:prSet/>
      <dgm:spPr/>
      <dgm:t>
        <a:bodyPr/>
        <a:lstStyle/>
        <a:p>
          <a:endParaRPr lang="en-US" sz="1400"/>
        </a:p>
      </dgm:t>
    </dgm:pt>
    <dgm:pt modelId="{1FB8E005-870C-42E0-BF7C-158C11B34B17}">
      <dgm:prSet phldrT="[Text]" custT="1"/>
      <dgm:spPr/>
      <dgm:t>
        <a:bodyPr/>
        <a:lstStyle/>
        <a:p>
          <a:r>
            <a:rPr lang="en-US" sz="1600" b="0" dirty="0" err="1" smtClean="0"/>
            <a:t>SimpleUrlHandlerMapping</a:t>
          </a:r>
          <a:endParaRPr lang="en-US" sz="1600" b="0" dirty="0"/>
        </a:p>
      </dgm:t>
    </dgm:pt>
    <dgm:pt modelId="{3619AC6B-5D55-4AC8-88B5-4A43F30431D7}" type="parTrans" cxnId="{416C1B6F-701B-4962-BDFA-ED9358F2FE42}">
      <dgm:prSet/>
      <dgm:spPr/>
      <dgm:t>
        <a:bodyPr/>
        <a:lstStyle/>
        <a:p>
          <a:endParaRPr lang="en-US" sz="1400"/>
        </a:p>
      </dgm:t>
    </dgm:pt>
    <dgm:pt modelId="{732FB229-82C8-434F-8EED-59CB459E0634}" type="sibTrans" cxnId="{416C1B6F-701B-4962-BDFA-ED9358F2FE42}">
      <dgm:prSet/>
      <dgm:spPr/>
      <dgm:t>
        <a:bodyPr/>
        <a:lstStyle/>
        <a:p>
          <a:endParaRPr lang="en-US" sz="1400"/>
        </a:p>
      </dgm:t>
    </dgm:pt>
    <dgm:pt modelId="{30A1B619-C677-48E9-8A25-33E09D093245}" type="pres">
      <dgm:prSet presAssocID="{AFE25973-D841-48B6-AB15-10705B8A8F8E}" presName="hierChild1" presStyleCnt="0">
        <dgm:presLayoutVars>
          <dgm:orgChart val="1"/>
          <dgm:chPref val="1"/>
          <dgm:dir/>
          <dgm:animOne val="branch"/>
          <dgm:animLvl val="lvl"/>
          <dgm:resizeHandles/>
        </dgm:presLayoutVars>
      </dgm:prSet>
      <dgm:spPr/>
      <dgm:t>
        <a:bodyPr/>
        <a:lstStyle/>
        <a:p>
          <a:endParaRPr lang="en-US"/>
        </a:p>
      </dgm:t>
    </dgm:pt>
    <dgm:pt modelId="{19221065-7D5F-4CD2-9963-10DB55F4768E}" type="pres">
      <dgm:prSet presAssocID="{72B6B8A1-564F-4942-A73E-DA99DE456D1A}" presName="hierRoot1" presStyleCnt="0">
        <dgm:presLayoutVars>
          <dgm:hierBranch val="init"/>
        </dgm:presLayoutVars>
      </dgm:prSet>
      <dgm:spPr/>
    </dgm:pt>
    <dgm:pt modelId="{004D771F-1404-48C0-9A27-CA4F7DAD0AB0}" type="pres">
      <dgm:prSet presAssocID="{72B6B8A1-564F-4942-A73E-DA99DE456D1A}" presName="rootComposite1" presStyleCnt="0"/>
      <dgm:spPr/>
    </dgm:pt>
    <dgm:pt modelId="{63614A5F-BCD8-4949-88BC-21222EC673E1}" type="pres">
      <dgm:prSet presAssocID="{72B6B8A1-564F-4942-A73E-DA99DE456D1A}" presName="rootText1" presStyleLbl="node0" presStyleIdx="0" presStyleCnt="1" custScaleX="138408">
        <dgm:presLayoutVars>
          <dgm:chPref val="3"/>
        </dgm:presLayoutVars>
      </dgm:prSet>
      <dgm:spPr/>
      <dgm:t>
        <a:bodyPr/>
        <a:lstStyle/>
        <a:p>
          <a:endParaRPr lang="en-US"/>
        </a:p>
      </dgm:t>
    </dgm:pt>
    <dgm:pt modelId="{75565016-21C8-4CEF-A80C-F4075A73747C}" type="pres">
      <dgm:prSet presAssocID="{72B6B8A1-564F-4942-A73E-DA99DE456D1A}" presName="rootConnector1" presStyleLbl="node1" presStyleIdx="0" presStyleCnt="0"/>
      <dgm:spPr/>
      <dgm:t>
        <a:bodyPr/>
        <a:lstStyle/>
        <a:p>
          <a:endParaRPr lang="en-US"/>
        </a:p>
      </dgm:t>
    </dgm:pt>
    <dgm:pt modelId="{C7D9BEE4-EC13-4C37-94F8-4357F8866647}" type="pres">
      <dgm:prSet presAssocID="{72B6B8A1-564F-4942-A73E-DA99DE456D1A}" presName="hierChild2" presStyleCnt="0"/>
      <dgm:spPr/>
    </dgm:pt>
    <dgm:pt modelId="{E1E48B8A-CAFB-4B9B-8865-78F77A100EFA}" type="pres">
      <dgm:prSet presAssocID="{F74BF731-0A7E-414C-A0D3-165B8950D612}" presName="Name37" presStyleLbl="parChTrans1D2" presStyleIdx="0" presStyleCnt="2"/>
      <dgm:spPr/>
      <dgm:t>
        <a:bodyPr/>
        <a:lstStyle/>
        <a:p>
          <a:endParaRPr lang="en-US"/>
        </a:p>
      </dgm:t>
    </dgm:pt>
    <dgm:pt modelId="{E890EF0F-7B1F-495D-ABA6-A9CB46478BC1}" type="pres">
      <dgm:prSet presAssocID="{282FAD85-3DCB-403D-B80F-3C4E1EB57241}" presName="hierRoot2" presStyleCnt="0">
        <dgm:presLayoutVars>
          <dgm:hierBranch val="init"/>
        </dgm:presLayoutVars>
      </dgm:prSet>
      <dgm:spPr/>
    </dgm:pt>
    <dgm:pt modelId="{07B3ACF1-E207-420A-9F92-B5476CF28C34}" type="pres">
      <dgm:prSet presAssocID="{282FAD85-3DCB-403D-B80F-3C4E1EB57241}" presName="rootComposite" presStyleCnt="0"/>
      <dgm:spPr/>
    </dgm:pt>
    <dgm:pt modelId="{8F37CC11-2675-493B-870A-BC21324DEF36}" type="pres">
      <dgm:prSet presAssocID="{282FAD85-3DCB-403D-B80F-3C4E1EB57241}" presName="rootText" presStyleLbl="node2" presStyleIdx="0" presStyleCnt="2" custScaleX="160554">
        <dgm:presLayoutVars>
          <dgm:chPref val="3"/>
        </dgm:presLayoutVars>
      </dgm:prSet>
      <dgm:spPr/>
      <dgm:t>
        <a:bodyPr/>
        <a:lstStyle/>
        <a:p>
          <a:endParaRPr lang="en-US"/>
        </a:p>
      </dgm:t>
    </dgm:pt>
    <dgm:pt modelId="{D923198D-A96E-4B48-A971-6036DF538F10}" type="pres">
      <dgm:prSet presAssocID="{282FAD85-3DCB-403D-B80F-3C4E1EB57241}" presName="rootConnector" presStyleLbl="node2" presStyleIdx="0" presStyleCnt="2"/>
      <dgm:spPr/>
      <dgm:t>
        <a:bodyPr/>
        <a:lstStyle/>
        <a:p>
          <a:endParaRPr lang="en-US"/>
        </a:p>
      </dgm:t>
    </dgm:pt>
    <dgm:pt modelId="{652DA4B4-4F54-4411-8E99-49B80F2546FE}" type="pres">
      <dgm:prSet presAssocID="{282FAD85-3DCB-403D-B80F-3C4E1EB57241}" presName="hierChild4" presStyleCnt="0"/>
      <dgm:spPr/>
    </dgm:pt>
    <dgm:pt modelId="{78AF7E0E-8C17-4582-BCAB-70F95D7743EC}" type="pres">
      <dgm:prSet presAssocID="{282FAD85-3DCB-403D-B80F-3C4E1EB57241}" presName="hierChild5" presStyleCnt="0"/>
      <dgm:spPr/>
    </dgm:pt>
    <dgm:pt modelId="{1136FFE4-D027-4AE3-81CA-28208F416B77}" type="pres">
      <dgm:prSet presAssocID="{3619AC6B-5D55-4AC8-88B5-4A43F30431D7}" presName="Name37" presStyleLbl="parChTrans1D2" presStyleIdx="1" presStyleCnt="2"/>
      <dgm:spPr/>
      <dgm:t>
        <a:bodyPr/>
        <a:lstStyle/>
        <a:p>
          <a:endParaRPr lang="en-US"/>
        </a:p>
      </dgm:t>
    </dgm:pt>
    <dgm:pt modelId="{F315E11C-5B9C-41CD-AE29-4F9D905A451E}" type="pres">
      <dgm:prSet presAssocID="{1FB8E005-870C-42E0-BF7C-158C11B34B17}" presName="hierRoot2" presStyleCnt="0">
        <dgm:presLayoutVars>
          <dgm:hierBranch val="init"/>
        </dgm:presLayoutVars>
      </dgm:prSet>
      <dgm:spPr/>
    </dgm:pt>
    <dgm:pt modelId="{FA739ADE-D0DD-4C46-9850-71AA7FF55FBC}" type="pres">
      <dgm:prSet presAssocID="{1FB8E005-870C-42E0-BF7C-158C11B34B17}" presName="rootComposite" presStyleCnt="0"/>
      <dgm:spPr/>
    </dgm:pt>
    <dgm:pt modelId="{E1DF96BB-76B7-49D7-A172-20EDFD5832DE}" type="pres">
      <dgm:prSet presAssocID="{1FB8E005-870C-42E0-BF7C-158C11B34B17}" presName="rootText" presStyleLbl="node2" presStyleIdx="1" presStyleCnt="2" custScaleX="160554">
        <dgm:presLayoutVars>
          <dgm:chPref val="3"/>
        </dgm:presLayoutVars>
      </dgm:prSet>
      <dgm:spPr/>
      <dgm:t>
        <a:bodyPr/>
        <a:lstStyle/>
        <a:p>
          <a:endParaRPr lang="en-US"/>
        </a:p>
      </dgm:t>
    </dgm:pt>
    <dgm:pt modelId="{FC814B77-AD0E-43D3-AD76-50C8A54AAA2D}" type="pres">
      <dgm:prSet presAssocID="{1FB8E005-870C-42E0-BF7C-158C11B34B17}" presName="rootConnector" presStyleLbl="node2" presStyleIdx="1" presStyleCnt="2"/>
      <dgm:spPr/>
      <dgm:t>
        <a:bodyPr/>
        <a:lstStyle/>
        <a:p>
          <a:endParaRPr lang="en-US"/>
        </a:p>
      </dgm:t>
    </dgm:pt>
    <dgm:pt modelId="{44950689-684A-42F9-91F1-9AE7C821EEC6}" type="pres">
      <dgm:prSet presAssocID="{1FB8E005-870C-42E0-BF7C-158C11B34B17}" presName="hierChild4" presStyleCnt="0"/>
      <dgm:spPr/>
    </dgm:pt>
    <dgm:pt modelId="{DDDC5E8B-555A-43EA-A702-C51252DCF2B9}" type="pres">
      <dgm:prSet presAssocID="{1FB8E005-870C-42E0-BF7C-158C11B34B17}" presName="hierChild5" presStyleCnt="0"/>
      <dgm:spPr/>
    </dgm:pt>
    <dgm:pt modelId="{1B3FBE40-BB3F-40B8-8A1D-CD28FDAD8CB8}" type="pres">
      <dgm:prSet presAssocID="{72B6B8A1-564F-4942-A73E-DA99DE456D1A}" presName="hierChild3" presStyleCnt="0"/>
      <dgm:spPr/>
    </dgm:pt>
  </dgm:ptLst>
  <dgm:cxnLst>
    <dgm:cxn modelId="{C23DD187-1694-4F74-8AB2-1DE081B69C6C}" type="presOf" srcId="{3619AC6B-5D55-4AC8-88B5-4A43F30431D7}" destId="{1136FFE4-D027-4AE3-81CA-28208F416B77}" srcOrd="0" destOrd="0" presId="urn:microsoft.com/office/officeart/2005/8/layout/orgChart1"/>
    <dgm:cxn modelId="{F40AEA11-E461-46FB-8FA9-CC6E21DD03D8}" type="presOf" srcId="{F74BF731-0A7E-414C-A0D3-165B8950D612}" destId="{E1E48B8A-CAFB-4B9B-8865-78F77A100EFA}" srcOrd="0" destOrd="0" presId="urn:microsoft.com/office/officeart/2005/8/layout/orgChart1"/>
    <dgm:cxn modelId="{5E08052D-45A3-4284-B756-1EE34FDF1444}" type="presOf" srcId="{72B6B8A1-564F-4942-A73E-DA99DE456D1A}" destId="{63614A5F-BCD8-4949-88BC-21222EC673E1}" srcOrd="0" destOrd="0" presId="urn:microsoft.com/office/officeart/2005/8/layout/orgChart1"/>
    <dgm:cxn modelId="{415501BB-F1E1-4C7E-8648-963A6727F15A}" type="presOf" srcId="{282FAD85-3DCB-403D-B80F-3C4E1EB57241}" destId="{D923198D-A96E-4B48-A971-6036DF538F10}" srcOrd="1" destOrd="0" presId="urn:microsoft.com/office/officeart/2005/8/layout/orgChart1"/>
    <dgm:cxn modelId="{CB222CCF-493B-45F7-B529-961F3C52AC61}" type="presOf" srcId="{72B6B8A1-564F-4942-A73E-DA99DE456D1A}" destId="{75565016-21C8-4CEF-A80C-F4075A73747C}" srcOrd="1" destOrd="0" presId="urn:microsoft.com/office/officeart/2005/8/layout/orgChart1"/>
    <dgm:cxn modelId="{416C1B6F-701B-4962-BDFA-ED9358F2FE42}" srcId="{72B6B8A1-564F-4942-A73E-DA99DE456D1A}" destId="{1FB8E005-870C-42E0-BF7C-158C11B34B17}" srcOrd="1" destOrd="0" parTransId="{3619AC6B-5D55-4AC8-88B5-4A43F30431D7}" sibTransId="{732FB229-82C8-434F-8EED-59CB459E0634}"/>
    <dgm:cxn modelId="{4A3D1F82-F7AB-43BD-B23B-E5FD3D5A57FD}" type="presOf" srcId="{282FAD85-3DCB-403D-B80F-3C4E1EB57241}" destId="{8F37CC11-2675-493B-870A-BC21324DEF36}" srcOrd="0" destOrd="0" presId="urn:microsoft.com/office/officeart/2005/8/layout/orgChart1"/>
    <dgm:cxn modelId="{8B26AAF6-62C6-4D15-9E99-9E64FADEEF0E}" type="presOf" srcId="{AFE25973-D841-48B6-AB15-10705B8A8F8E}" destId="{30A1B619-C677-48E9-8A25-33E09D093245}" srcOrd="0" destOrd="0" presId="urn:microsoft.com/office/officeart/2005/8/layout/orgChart1"/>
    <dgm:cxn modelId="{76538C10-E8C0-424D-B852-6D7B7C74A904}" type="presOf" srcId="{1FB8E005-870C-42E0-BF7C-158C11B34B17}" destId="{E1DF96BB-76B7-49D7-A172-20EDFD5832DE}" srcOrd="0" destOrd="0" presId="urn:microsoft.com/office/officeart/2005/8/layout/orgChart1"/>
    <dgm:cxn modelId="{BC05A755-4AD3-483C-A654-3FA35BFF9BE2}" srcId="{AFE25973-D841-48B6-AB15-10705B8A8F8E}" destId="{72B6B8A1-564F-4942-A73E-DA99DE456D1A}" srcOrd="0" destOrd="0" parTransId="{0F75E7DB-932A-4D73-A4FF-20BAD9D8BB50}" sibTransId="{9D22294C-B53E-4B0D-B8B1-66169E758EED}"/>
    <dgm:cxn modelId="{6E02924E-BC86-4A98-AC53-79F688C305C5}" srcId="{72B6B8A1-564F-4942-A73E-DA99DE456D1A}" destId="{282FAD85-3DCB-403D-B80F-3C4E1EB57241}" srcOrd="0" destOrd="0" parTransId="{F74BF731-0A7E-414C-A0D3-165B8950D612}" sibTransId="{F2E9D700-F01B-4FE7-8E57-CC5F0720BD2A}"/>
    <dgm:cxn modelId="{5CC75DA6-2374-4EB3-AE98-3476599C1B7F}" type="presOf" srcId="{1FB8E005-870C-42E0-BF7C-158C11B34B17}" destId="{FC814B77-AD0E-43D3-AD76-50C8A54AAA2D}" srcOrd="1" destOrd="0" presId="urn:microsoft.com/office/officeart/2005/8/layout/orgChart1"/>
    <dgm:cxn modelId="{0F5D8C34-E5DD-4EBA-A98E-C00621852293}" type="presParOf" srcId="{30A1B619-C677-48E9-8A25-33E09D093245}" destId="{19221065-7D5F-4CD2-9963-10DB55F4768E}" srcOrd="0" destOrd="0" presId="urn:microsoft.com/office/officeart/2005/8/layout/orgChart1"/>
    <dgm:cxn modelId="{DDDA3A67-EC73-44AE-845A-E5B09D2016B6}" type="presParOf" srcId="{19221065-7D5F-4CD2-9963-10DB55F4768E}" destId="{004D771F-1404-48C0-9A27-CA4F7DAD0AB0}" srcOrd="0" destOrd="0" presId="urn:microsoft.com/office/officeart/2005/8/layout/orgChart1"/>
    <dgm:cxn modelId="{B8DB174A-E8BD-4C23-82E5-9F7072F680FB}" type="presParOf" srcId="{004D771F-1404-48C0-9A27-CA4F7DAD0AB0}" destId="{63614A5F-BCD8-4949-88BC-21222EC673E1}" srcOrd="0" destOrd="0" presId="urn:microsoft.com/office/officeart/2005/8/layout/orgChart1"/>
    <dgm:cxn modelId="{35F83B74-A23D-4CD8-B3D0-3FCF67E058D6}" type="presParOf" srcId="{004D771F-1404-48C0-9A27-CA4F7DAD0AB0}" destId="{75565016-21C8-4CEF-A80C-F4075A73747C}" srcOrd="1" destOrd="0" presId="urn:microsoft.com/office/officeart/2005/8/layout/orgChart1"/>
    <dgm:cxn modelId="{E67D9892-B1EC-48F2-81CC-1BAAE44BE3E2}" type="presParOf" srcId="{19221065-7D5F-4CD2-9963-10DB55F4768E}" destId="{C7D9BEE4-EC13-4C37-94F8-4357F8866647}" srcOrd="1" destOrd="0" presId="urn:microsoft.com/office/officeart/2005/8/layout/orgChart1"/>
    <dgm:cxn modelId="{FBD0BA70-CD5F-4314-A57A-4605EBDA5D44}" type="presParOf" srcId="{C7D9BEE4-EC13-4C37-94F8-4357F8866647}" destId="{E1E48B8A-CAFB-4B9B-8865-78F77A100EFA}" srcOrd="0" destOrd="0" presId="urn:microsoft.com/office/officeart/2005/8/layout/orgChart1"/>
    <dgm:cxn modelId="{28070C9A-F72A-4C34-BC41-F2C282228EF0}" type="presParOf" srcId="{C7D9BEE4-EC13-4C37-94F8-4357F8866647}" destId="{E890EF0F-7B1F-495D-ABA6-A9CB46478BC1}" srcOrd="1" destOrd="0" presId="urn:microsoft.com/office/officeart/2005/8/layout/orgChart1"/>
    <dgm:cxn modelId="{25C37C30-9B10-4B55-8B3B-28B546153586}" type="presParOf" srcId="{E890EF0F-7B1F-495D-ABA6-A9CB46478BC1}" destId="{07B3ACF1-E207-420A-9F92-B5476CF28C34}" srcOrd="0" destOrd="0" presId="urn:microsoft.com/office/officeart/2005/8/layout/orgChart1"/>
    <dgm:cxn modelId="{0D6908C2-23DC-419C-A4FE-56AACE33B3A5}" type="presParOf" srcId="{07B3ACF1-E207-420A-9F92-B5476CF28C34}" destId="{8F37CC11-2675-493B-870A-BC21324DEF36}" srcOrd="0" destOrd="0" presId="urn:microsoft.com/office/officeart/2005/8/layout/orgChart1"/>
    <dgm:cxn modelId="{04A991F3-1021-4FA8-8C7A-3BCF7076CA1A}" type="presParOf" srcId="{07B3ACF1-E207-420A-9F92-B5476CF28C34}" destId="{D923198D-A96E-4B48-A971-6036DF538F10}" srcOrd="1" destOrd="0" presId="urn:microsoft.com/office/officeart/2005/8/layout/orgChart1"/>
    <dgm:cxn modelId="{E4A56A82-6F01-4884-AA8E-5E1E2C5FACC0}" type="presParOf" srcId="{E890EF0F-7B1F-495D-ABA6-A9CB46478BC1}" destId="{652DA4B4-4F54-4411-8E99-49B80F2546FE}" srcOrd="1" destOrd="0" presId="urn:microsoft.com/office/officeart/2005/8/layout/orgChart1"/>
    <dgm:cxn modelId="{B5A741E6-B2E3-4880-9F3C-68A805CDDE68}" type="presParOf" srcId="{E890EF0F-7B1F-495D-ABA6-A9CB46478BC1}" destId="{78AF7E0E-8C17-4582-BCAB-70F95D7743EC}" srcOrd="2" destOrd="0" presId="urn:microsoft.com/office/officeart/2005/8/layout/orgChart1"/>
    <dgm:cxn modelId="{9FB879B7-FFEA-47BD-B95A-09A135B71480}" type="presParOf" srcId="{C7D9BEE4-EC13-4C37-94F8-4357F8866647}" destId="{1136FFE4-D027-4AE3-81CA-28208F416B77}" srcOrd="2" destOrd="0" presId="urn:microsoft.com/office/officeart/2005/8/layout/orgChart1"/>
    <dgm:cxn modelId="{B80E3411-63AF-4AF5-9DEF-8A204C8C03F1}" type="presParOf" srcId="{C7D9BEE4-EC13-4C37-94F8-4357F8866647}" destId="{F315E11C-5B9C-41CD-AE29-4F9D905A451E}" srcOrd="3" destOrd="0" presId="urn:microsoft.com/office/officeart/2005/8/layout/orgChart1"/>
    <dgm:cxn modelId="{681EC7DC-0D46-4135-9023-9080B07F0E1C}" type="presParOf" srcId="{F315E11C-5B9C-41CD-AE29-4F9D905A451E}" destId="{FA739ADE-D0DD-4C46-9850-71AA7FF55FBC}" srcOrd="0" destOrd="0" presId="urn:microsoft.com/office/officeart/2005/8/layout/orgChart1"/>
    <dgm:cxn modelId="{189AAE5D-A7F7-4B0A-B40D-A72F1E9463CD}" type="presParOf" srcId="{FA739ADE-D0DD-4C46-9850-71AA7FF55FBC}" destId="{E1DF96BB-76B7-49D7-A172-20EDFD5832DE}" srcOrd="0" destOrd="0" presId="urn:microsoft.com/office/officeart/2005/8/layout/orgChart1"/>
    <dgm:cxn modelId="{287A9C5B-C935-487C-BD13-F240D30DBE7D}" type="presParOf" srcId="{FA739ADE-D0DD-4C46-9850-71AA7FF55FBC}" destId="{FC814B77-AD0E-43D3-AD76-50C8A54AAA2D}" srcOrd="1" destOrd="0" presId="urn:microsoft.com/office/officeart/2005/8/layout/orgChart1"/>
    <dgm:cxn modelId="{A34353FA-C1AE-4439-A66F-658F8BB3C94C}" type="presParOf" srcId="{F315E11C-5B9C-41CD-AE29-4F9D905A451E}" destId="{44950689-684A-42F9-91F1-9AE7C821EEC6}" srcOrd="1" destOrd="0" presId="urn:microsoft.com/office/officeart/2005/8/layout/orgChart1"/>
    <dgm:cxn modelId="{39FE3C69-4CD0-4ADA-B050-792CBF30C1C3}" type="presParOf" srcId="{F315E11C-5B9C-41CD-AE29-4F9D905A451E}" destId="{DDDC5E8B-555A-43EA-A702-C51252DCF2B9}" srcOrd="2" destOrd="0" presId="urn:microsoft.com/office/officeart/2005/8/layout/orgChart1"/>
    <dgm:cxn modelId="{FF43FBF2-E9AC-409D-93A7-DDF50C7557F1}" type="presParOf" srcId="{19221065-7D5F-4CD2-9963-10DB55F4768E}" destId="{1B3FBE40-BB3F-40B8-8A1D-CD28FDAD8CB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530E0F-071A-4BDB-B7D8-76073FA9013F}" type="doc">
      <dgm:prSet loTypeId="urn:microsoft.com/office/officeart/2005/8/layout/vList5" loCatId="list" qsTypeId="urn:microsoft.com/office/officeart/2005/8/quickstyle/simple4" qsCatId="simple" csTypeId="urn:microsoft.com/office/officeart/2005/8/colors/colorful4" csCatId="colorful" phldr="1"/>
      <dgm:spPr/>
      <dgm:t>
        <a:bodyPr/>
        <a:lstStyle/>
        <a:p>
          <a:endParaRPr lang="en-US"/>
        </a:p>
      </dgm:t>
    </dgm:pt>
    <dgm:pt modelId="{56C2BA3C-44A5-440F-B34B-4A90B2077FF1}">
      <dgm:prSet phldrT="[Text]" custT="1"/>
      <dgm:spPr/>
      <dgm:t>
        <a:bodyPr/>
        <a:lstStyle/>
        <a:p>
          <a:r>
            <a:rPr lang="en-US" sz="1500" dirty="0" smtClean="0"/>
            <a:t>Interceptors</a:t>
          </a:r>
          <a:endParaRPr lang="en-US" sz="1500" dirty="0"/>
        </a:p>
      </dgm:t>
    </dgm:pt>
    <dgm:pt modelId="{62F81161-AFA5-4538-A38A-567BA0C66B36}" type="parTrans" cxnId="{C365780A-58C3-41C1-8C5A-DE64C80ED676}">
      <dgm:prSet/>
      <dgm:spPr/>
      <dgm:t>
        <a:bodyPr/>
        <a:lstStyle/>
        <a:p>
          <a:endParaRPr lang="en-US"/>
        </a:p>
      </dgm:t>
    </dgm:pt>
    <dgm:pt modelId="{419CA413-B7DF-4965-9DE7-9E0A461EB4B9}" type="sibTrans" cxnId="{C365780A-58C3-41C1-8C5A-DE64C80ED676}">
      <dgm:prSet/>
      <dgm:spPr/>
      <dgm:t>
        <a:bodyPr/>
        <a:lstStyle/>
        <a:p>
          <a:endParaRPr lang="en-US"/>
        </a:p>
      </dgm:t>
    </dgm:pt>
    <dgm:pt modelId="{B44C8C00-96FF-4EBD-9FE1-63127FC93B75}">
      <dgm:prSet phldrT="[Text]" custT="1"/>
      <dgm:spPr/>
      <dgm:t>
        <a:bodyPr/>
        <a:lstStyle/>
        <a:p>
          <a:r>
            <a:rPr lang="en-US" sz="1100" dirty="0" smtClean="0"/>
            <a:t>Interceptors located in the handler mapping must implement </a:t>
          </a:r>
          <a:r>
            <a:rPr lang="en-US" sz="1100" dirty="0" err="1" smtClean="0"/>
            <a:t>HandlerInterceptor</a:t>
          </a:r>
          <a:r>
            <a:rPr lang="en-US" sz="1100" dirty="0" smtClean="0"/>
            <a:t> from the </a:t>
          </a:r>
          <a:r>
            <a:rPr lang="en-US" sz="1100" dirty="0" err="1" smtClean="0"/>
            <a:t>org.springframework.web.servlet</a:t>
          </a:r>
          <a:r>
            <a:rPr lang="en-US" sz="1100" dirty="0" smtClean="0"/>
            <a:t> package. </a:t>
          </a:r>
          <a:endParaRPr lang="en-US" sz="1100" dirty="0"/>
        </a:p>
      </dgm:t>
    </dgm:pt>
    <dgm:pt modelId="{8616DC05-3F86-46D3-96B8-8E1355367F8C}" type="parTrans" cxnId="{49A885D0-B56E-4E69-ADF9-1E19E49693A1}">
      <dgm:prSet/>
      <dgm:spPr/>
      <dgm:t>
        <a:bodyPr/>
        <a:lstStyle/>
        <a:p>
          <a:endParaRPr lang="en-US"/>
        </a:p>
      </dgm:t>
    </dgm:pt>
    <dgm:pt modelId="{B122A837-3AF0-4A63-974C-B67C9F34D565}" type="sibTrans" cxnId="{49A885D0-B56E-4E69-ADF9-1E19E49693A1}">
      <dgm:prSet/>
      <dgm:spPr/>
      <dgm:t>
        <a:bodyPr/>
        <a:lstStyle/>
        <a:p>
          <a:endParaRPr lang="en-US"/>
        </a:p>
      </dgm:t>
    </dgm:pt>
    <dgm:pt modelId="{88E26F40-A791-4710-AC2F-4DBD078F304A}">
      <dgm:prSet phldrT="[Text]" custT="1"/>
      <dgm:spPr/>
      <dgm:t>
        <a:bodyPr/>
        <a:lstStyle/>
        <a:p>
          <a:r>
            <a:rPr lang="en-US" sz="1500" dirty="0" err="1" smtClean="0"/>
            <a:t>defaultHandler</a:t>
          </a:r>
          <a:endParaRPr lang="en-US" sz="1500" dirty="0"/>
        </a:p>
      </dgm:t>
    </dgm:pt>
    <dgm:pt modelId="{812B670B-5544-403D-9B0F-AEFB1AF4633A}" type="parTrans" cxnId="{4C8352C8-5CCC-4CB6-A83F-847E5A32DFE6}">
      <dgm:prSet/>
      <dgm:spPr/>
      <dgm:t>
        <a:bodyPr/>
        <a:lstStyle/>
        <a:p>
          <a:endParaRPr lang="en-US"/>
        </a:p>
      </dgm:t>
    </dgm:pt>
    <dgm:pt modelId="{424F0660-00D6-43C3-A5A1-801A78242A67}" type="sibTrans" cxnId="{4C8352C8-5CCC-4CB6-A83F-847E5A32DFE6}">
      <dgm:prSet/>
      <dgm:spPr/>
      <dgm:t>
        <a:bodyPr/>
        <a:lstStyle/>
        <a:p>
          <a:endParaRPr lang="en-US"/>
        </a:p>
      </dgm:t>
    </dgm:pt>
    <dgm:pt modelId="{A0EA61F9-2712-41F6-86A4-E4A95C1452C4}">
      <dgm:prSet phldrT="[Text]" custT="1"/>
      <dgm:spPr/>
      <dgm:t>
        <a:bodyPr/>
        <a:lstStyle/>
        <a:p>
          <a:r>
            <a:rPr lang="en-US" sz="1100" dirty="0" smtClean="0"/>
            <a:t>The default handler to use, when this handler mapping does not result in a matching handler.</a:t>
          </a:r>
          <a:endParaRPr lang="en-US" sz="1100" dirty="0"/>
        </a:p>
      </dgm:t>
    </dgm:pt>
    <dgm:pt modelId="{A298C919-69C2-4439-A59B-F0715BB2F0AA}" type="parTrans" cxnId="{08C41FEE-F47F-46FE-803F-2C3EB339921A}">
      <dgm:prSet/>
      <dgm:spPr/>
      <dgm:t>
        <a:bodyPr/>
        <a:lstStyle/>
        <a:p>
          <a:endParaRPr lang="en-US"/>
        </a:p>
      </dgm:t>
    </dgm:pt>
    <dgm:pt modelId="{A78B37A8-D573-47E1-86B4-7217A76A827B}" type="sibTrans" cxnId="{08C41FEE-F47F-46FE-803F-2C3EB339921A}">
      <dgm:prSet/>
      <dgm:spPr/>
      <dgm:t>
        <a:bodyPr/>
        <a:lstStyle/>
        <a:p>
          <a:endParaRPr lang="en-US"/>
        </a:p>
      </dgm:t>
    </dgm:pt>
    <dgm:pt modelId="{A14094DB-2CAD-4890-A66A-84F87CFCAD93}">
      <dgm:prSet phldrT="[Text]" custT="1"/>
      <dgm:spPr/>
      <dgm:t>
        <a:bodyPr/>
        <a:lstStyle/>
        <a:p>
          <a:r>
            <a:rPr lang="en-US" sz="1500" dirty="0" smtClean="0"/>
            <a:t>Order</a:t>
          </a:r>
          <a:endParaRPr lang="en-US" sz="1500" dirty="0"/>
        </a:p>
      </dgm:t>
    </dgm:pt>
    <dgm:pt modelId="{873AEFE2-FF27-4986-BA77-B3473E6EFCC2}" type="parTrans" cxnId="{4C81255F-CEEA-4150-BA3B-7AA5EB8E0ADB}">
      <dgm:prSet/>
      <dgm:spPr/>
      <dgm:t>
        <a:bodyPr/>
        <a:lstStyle/>
        <a:p>
          <a:endParaRPr lang="en-US"/>
        </a:p>
      </dgm:t>
    </dgm:pt>
    <dgm:pt modelId="{7E2EDA2D-1981-495D-93A8-6904E5B6AE06}" type="sibTrans" cxnId="{4C81255F-CEEA-4150-BA3B-7AA5EB8E0ADB}">
      <dgm:prSet/>
      <dgm:spPr/>
      <dgm:t>
        <a:bodyPr/>
        <a:lstStyle/>
        <a:p>
          <a:endParaRPr lang="en-US"/>
        </a:p>
      </dgm:t>
    </dgm:pt>
    <dgm:pt modelId="{85DB5EFA-0798-41C8-A49B-F98840B890F6}">
      <dgm:prSet phldrT="[Text]" custT="1"/>
      <dgm:spPr/>
      <dgm:t>
        <a:bodyPr/>
        <a:lstStyle/>
        <a:p>
          <a:r>
            <a:rPr lang="en-US" sz="1100" dirty="0" smtClean="0"/>
            <a:t>Based on the value of the order property (</a:t>
          </a:r>
          <a:r>
            <a:rPr lang="en-US" sz="1100" dirty="0" err="1" smtClean="0"/>
            <a:t>org.springframework.core.Ordered</a:t>
          </a:r>
          <a:r>
            <a:rPr lang="en-US" sz="1100" dirty="0" smtClean="0"/>
            <a:t> interface), Spring will sort all handler mappings available in the context and apply the first matching handler.</a:t>
          </a:r>
          <a:endParaRPr lang="en-US" sz="1100" dirty="0"/>
        </a:p>
      </dgm:t>
    </dgm:pt>
    <dgm:pt modelId="{401E5650-A24C-4837-8F27-A64770C07615}" type="parTrans" cxnId="{5E3A7E20-C939-46CE-A922-C31E2930BA24}">
      <dgm:prSet/>
      <dgm:spPr/>
      <dgm:t>
        <a:bodyPr/>
        <a:lstStyle/>
        <a:p>
          <a:endParaRPr lang="en-US"/>
        </a:p>
      </dgm:t>
    </dgm:pt>
    <dgm:pt modelId="{80F48E73-9592-4A66-84E8-0A85C77AB843}" type="sibTrans" cxnId="{5E3A7E20-C939-46CE-A922-C31E2930BA24}">
      <dgm:prSet/>
      <dgm:spPr/>
      <dgm:t>
        <a:bodyPr/>
        <a:lstStyle/>
        <a:p>
          <a:endParaRPr lang="en-US"/>
        </a:p>
      </dgm:t>
    </dgm:pt>
    <dgm:pt modelId="{B9CF593C-8630-4BD5-A2E6-F53261B2B7DE}">
      <dgm:prSet custT="1"/>
      <dgm:spPr/>
      <dgm:t>
        <a:bodyPr/>
        <a:lstStyle/>
        <a:p>
          <a:r>
            <a:rPr lang="en-US" sz="1100" dirty="0" smtClean="0"/>
            <a:t>This interface defines three methods, one that will be called </a:t>
          </a:r>
          <a:r>
            <a:rPr lang="en-US" sz="1100" i="1" dirty="0" smtClean="0"/>
            <a:t>before</a:t>
          </a:r>
          <a:r>
            <a:rPr lang="en-US" sz="1100" dirty="0" smtClean="0"/>
            <a:t> the actual handler will be executed, one that will be called </a:t>
          </a:r>
          <a:r>
            <a:rPr lang="en-US" sz="1100" i="1" dirty="0" smtClean="0"/>
            <a:t>after</a:t>
          </a:r>
          <a:r>
            <a:rPr lang="en-US" sz="1100" dirty="0" smtClean="0"/>
            <a:t> the handler is executed, and one that is called </a:t>
          </a:r>
          <a:r>
            <a:rPr lang="en-US" sz="1100" i="1" dirty="0" smtClean="0"/>
            <a:t>after the complete request has finished</a:t>
          </a:r>
          <a:r>
            <a:rPr lang="en-US" sz="1100" dirty="0" smtClean="0"/>
            <a:t>. </a:t>
          </a:r>
        </a:p>
      </dgm:t>
    </dgm:pt>
    <dgm:pt modelId="{5A27D966-DA9C-4342-8897-80F0B65D8BD4}" type="parTrans" cxnId="{F31B6ABD-1F73-4D9E-A028-B2A02518E3FE}">
      <dgm:prSet/>
      <dgm:spPr/>
      <dgm:t>
        <a:bodyPr/>
        <a:lstStyle/>
        <a:p>
          <a:endParaRPr lang="en-US"/>
        </a:p>
      </dgm:t>
    </dgm:pt>
    <dgm:pt modelId="{18C0886F-ABFB-4E98-9D65-16EBF5D55E34}" type="sibTrans" cxnId="{F31B6ABD-1F73-4D9E-A028-B2A02518E3FE}">
      <dgm:prSet/>
      <dgm:spPr/>
      <dgm:t>
        <a:bodyPr/>
        <a:lstStyle/>
        <a:p>
          <a:endParaRPr lang="en-US"/>
        </a:p>
      </dgm:t>
    </dgm:pt>
    <dgm:pt modelId="{A892E882-59E3-401A-9A28-D2C535F82598}">
      <dgm:prSet custT="1"/>
      <dgm:spPr/>
      <dgm:t>
        <a:bodyPr/>
        <a:lstStyle/>
        <a:p>
          <a:r>
            <a:rPr lang="en-US" sz="1100" dirty="0" smtClean="0"/>
            <a:t>These three methods should provide enough flexibility to do all kinds of pre- and post-processing.</a:t>
          </a:r>
        </a:p>
      </dgm:t>
    </dgm:pt>
    <dgm:pt modelId="{FAD53E54-303E-417B-98D1-38643022A8CD}" type="parTrans" cxnId="{B45D73D7-B2F8-4BD6-BBBC-D7D541377A5E}">
      <dgm:prSet/>
      <dgm:spPr/>
      <dgm:t>
        <a:bodyPr/>
        <a:lstStyle/>
        <a:p>
          <a:endParaRPr lang="en-US"/>
        </a:p>
      </dgm:t>
    </dgm:pt>
    <dgm:pt modelId="{1B7A7A21-FD81-4C96-A758-0D467E13F148}" type="sibTrans" cxnId="{B45D73D7-B2F8-4BD6-BBBC-D7D541377A5E}">
      <dgm:prSet/>
      <dgm:spPr/>
      <dgm:t>
        <a:bodyPr/>
        <a:lstStyle/>
        <a:p>
          <a:endParaRPr lang="en-US"/>
        </a:p>
      </dgm:t>
    </dgm:pt>
    <dgm:pt modelId="{934C79E5-D48A-4AE8-9488-849F7588717F}">
      <dgm:prSet custT="1"/>
      <dgm:spPr/>
      <dgm:t>
        <a:bodyPr/>
        <a:lstStyle/>
        <a:p>
          <a:r>
            <a:rPr lang="en-US" sz="1500" smtClean="0"/>
            <a:t>alwaysUseFullPath</a:t>
          </a:r>
          <a:endParaRPr lang="en-US" sz="1500"/>
        </a:p>
      </dgm:t>
    </dgm:pt>
    <dgm:pt modelId="{316517C4-AD2C-4336-9645-B0B5ABE647BD}" type="parTrans" cxnId="{01B1DCDE-90E5-41EA-9D52-2AC5EEB3EBB8}">
      <dgm:prSet/>
      <dgm:spPr/>
      <dgm:t>
        <a:bodyPr/>
        <a:lstStyle/>
        <a:p>
          <a:endParaRPr lang="en-US"/>
        </a:p>
      </dgm:t>
    </dgm:pt>
    <dgm:pt modelId="{50B76D43-98CA-43CC-A666-B6D57C0939BF}" type="sibTrans" cxnId="{01B1DCDE-90E5-41EA-9D52-2AC5EEB3EBB8}">
      <dgm:prSet/>
      <dgm:spPr/>
      <dgm:t>
        <a:bodyPr/>
        <a:lstStyle/>
        <a:p>
          <a:endParaRPr lang="en-US"/>
        </a:p>
      </dgm:t>
    </dgm:pt>
    <dgm:pt modelId="{AA9CC46C-9664-43B1-9D67-9E0140B7686F}">
      <dgm:prSet custT="1"/>
      <dgm:spPr/>
      <dgm:t>
        <a:bodyPr/>
        <a:lstStyle/>
        <a:p>
          <a:r>
            <a:rPr lang="en-US" sz="1100" dirty="0" smtClean="0"/>
            <a:t>If this property is set to true, Spring will use the full path within the current servlet context to find an appropriate handler.</a:t>
          </a:r>
          <a:endParaRPr lang="en-US" sz="1100" dirty="0"/>
        </a:p>
      </dgm:t>
    </dgm:pt>
    <dgm:pt modelId="{A9656CD3-D4B0-4D80-8D90-99059DF6DE11}" type="parTrans" cxnId="{2CFBC3D7-5E2E-4999-B661-5F8035157C2F}">
      <dgm:prSet/>
      <dgm:spPr/>
      <dgm:t>
        <a:bodyPr/>
        <a:lstStyle/>
        <a:p>
          <a:endParaRPr lang="en-US"/>
        </a:p>
      </dgm:t>
    </dgm:pt>
    <dgm:pt modelId="{390162B1-F559-40C4-992A-F374B861DC50}" type="sibTrans" cxnId="{2CFBC3D7-5E2E-4999-B661-5F8035157C2F}">
      <dgm:prSet/>
      <dgm:spPr/>
      <dgm:t>
        <a:bodyPr/>
        <a:lstStyle/>
        <a:p>
          <a:endParaRPr lang="en-US"/>
        </a:p>
      </dgm:t>
    </dgm:pt>
    <dgm:pt modelId="{7A75D363-0354-4EB7-A1CF-DCC50B600E5B}">
      <dgm:prSet custT="1"/>
      <dgm:spPr/>
      <dgm:t>
        <a:bodyPr/>
        <a:lstStyle/>
        <a:p>
          <a:r>
            <a:rPr lang="en-US" sz="1500" dirty="0" err="1" smtClean="0"/>
            <a:t>urlDecode</a:t>
          </a:r>
          <a:endParaRPr lang="en-US" sz="1500" dirty="0"/>
        </a:p>
      </dgm:t>
    </dgm:pt>
    <dgm:pt modelId="{0EC51DBF-83E0-443E-A247-21EB1F16D6DA}" type="parTrans" cxnId="{1D683D6B-2BA1-4401-A3FB-21581E1F8639}">
      <dgm:prSet/>
      <dgm:spPr/>
      <dgm:t>
        <a:bodyPr/>
        <a:lstStyle/>
        <a:p>
          <a:endParaRPr lang="en-US"/>
        </a:p>
      </dgm:t>
    </dgm:pt>
    <dgm:pt modelId="{2E26A5F0-1E5A-4338-B42A-B941B5A27088}" type="sibTrans" cxnId="{1D683D6B-2BA1-4401-A3FB-21581E1F8639}">
      <dgm:prSet/>
      <dgm:spPr/>
      <dgm:t>
        <a:bodyPr/>
        <a:lstStyle/>
        <a:p>
          <a:endParaRPr lang="en-US"/>
        </a:p>
      </dgm:t>
    </dgm:pt>
    <dgm:pt modelId="{F480AAFA-6DF6-426B-B99E-1EF79E2EC177}">
      <dgm:prSet custT="1"/>
      <dgm:spPr/>
      <dgm:t>
        <a:bodyPr/>
        <a:lstStyle/>
        <a:p>
          <a:r>
            <a:rPr lang="en-US" sz="1500" dirty="0" err="1" smtClean="0"/>
            <a:t>lazyInitHandlers</a:t>
          </a:r>
          <a:endParaRPr lang="en-US" sz="1500" dirty="0"/>
        </a:p>
      </dgm:t>
    </dgm:pt>
    <dgm:pt modelId="{6C748F6A-5687-4570-B3E3-CF6AD0DC4AD8}" type="parTrans" cxnId="{37F57D9B-60AF-41F8-8394-66CA02421557}">
      <dgm:prSet/>
      <dgm:spPr/>
      <dgm:t>
        <a:bodyPr/>
        <a:lstStyle/>
        <a:p>
          <a:endParaRPr lang="en-US"/>
        </a:p>
      </dgm:t>
    </dgm:pt>
    <dgm:pt modelId="{ED399C61-F3B4-4C22-A7E3-24416E3571C1}" type="sibTrans" cxnId="{37F57D9B-60AF-41F8-8394-66CA02421557}">
      <dgm:prSet/>
      <dgm:spPr/>
      <dgm:t>
        <a:bodyPr/>
        <a:lstStyle/>
        <a:p>
          <a:endParaRPr lang="en-US"/>
        </a:p>
      </dgm:t>
    </dgm:pt>
    <dgm:pt modelId="{102E90F9-741D-4A69-A126-934763474198}">
      <dgm:prSet custT="1"/>
      <dgm:spPr/>
      <dgm:t>
        <a:bodyPr/>
        <a:lstStyle/>
        <a:p>
          <a:r>
            <a:rPr lang="en-US" sz="1100" dirty="0" smtClean="0"/>
            <a:t>It allows for lazy initialization of singleton handlers (prototype handlers are always lazily initialized). Default value is false.</a:t>
          </a:r>
          <a:endParaRPr lang="en-US" sz="1100" dirty="0"/>
        </a:p>
      </dgm:t>
    </dgm:pt>
    <dgm:pt modelId="{06CC99E7-EA09-46DD-9D54-9A6C0DF7955F}" type="parTrans" cxnId="{CD6838AC-97A1-4DC7-9E2A-9C7E9CAC2B2C}">
      <dgm:prSet/>
      <dgm:spPr/>
      <dgm:t>
        <a:bodyPr/>
        <a:lstStyle/>
        <a:p>
          <a:endParaRPr lang="en-US"/>
        </a:p>
      </dgm:t>
    </dgm:pt>
    <dgm:pt modelId="{F81312C4-2E3E-49EA-AC07-AA754234D16F}" type="sibTrans" cxnId="{CD6838AC-97A1-4DC7-9E2A-9C7E9CAC2B2C}">
      <dgm:prSet/>
      <dgm:spPr/>
      <dgm:t>
        <a:bodyPr/>
        <a:lstStyle/>
        <a:p>
          <a:endParaRPr lang="en-US"/>
        </a:p>
      </dgm:t>
    </dgm:pt>
    <dgm:pt modelId="{6C25A7DF-5A1F-4DF8-8524-8CDEFD51E09E}">
      <dgm:prSet custT="1"/>
      <dgm:spPr/>
      <dgm:t>
        <a:bodyPr/>
        <a:lstStyle/>
        <a:p>
          <a:r>
            <a:rPr lang="en-US" sz="1100" dirty="0" smtClean="0"/>
            <a:t>The default value for this property is true, as of Spring 2.5. If you prefer to compare encoded paths, switch this flag to false. However, note that the </a:t>
          </a:r>
          <a:r>
            <a:rPr lang="en-US" sz="1100" dirty="0" err="1" smtClean="0"/>
            <a:t>HttpServletRequest</a:t>
          </a:r>
          <a:r>
            <a:rPr lang="en-US" sz="1100" dirty="0" smtClean="0"/>
            <a:t> always exposes the servlet path in decoded form. Be aware that the servlet path will not match when compared with encoded paths.</a:t>
          </a:r>
          <a:endParaRPr lang="en-US" sz="1100" dirty="0"/>
        </a:p>
      </dgm:t>
    </dgm:pt>
    <dgm:pt modelId="{DCFE399F-3146-40FD-9D19-C0C977988219}" type="parTrans" cxnId="{9F28D208-D35E-4C8D-A6A6-BEE93C7CD37B}">
      <dgm:prSet/>
      <dgm:spPr/>
      <dgm:t>
        <a:bodyPr/>
        <a:lstStyle/>
        <a:p>
          <a:endParaRPr lang="en-US"/>
        </a:p>
      </dgm:t>
    </dgm:pt>
    <dgm:pt modelId="{C815EFE0-6129-4E47-84F3-AA71FB095DB0}" type="sibTrans" cxnId="{9F28D208-D35E-4C8D-A6A6-BEE93C7CD37B}">
      <dgm:prSet/>
      <dgm:spPr/>
      <dgm:t>
        <a:bodyPr/>
        <a:lstStyle/>
        <a:p>
          <a:endParaRPr lang="en-US"/>
        </a:p>
      </dgm:t>
    </dgm:pt>
    <dgm:pt modelId="{A0320D86-485B-492C-B3E5-C24B674CF1E4}">
      <dgm:prSet custT="1"/>
      <dgm:spPr/>
      <dgm:t>
        <a:bodyPr/>
        <a:lstStyle/>
        <a:p>
          <a:r>
            <a:rPr lang="en-US" sz="1100" dirty="0" smtClean="0"/>
            <a:t>If this property is set to false (the default), the path within the current servlet mapping will be used. </a:t>
          </a:r>
        </a:p>
      </dgm:t>
    </dgm:pt>
    <dgm:pt modelId="{DDD79048-69CA-4D4B-8568-0E1325C327AF}" type="parTrans" cxnId="{AFA45371-B94B-4EE8-A889-82541B8F760A}">
      <dgm:prSet/>
      <dgm:spPr/>
      <dgm:t>
        <a:bodyPr/>
        <a:lstStyle/>
        <a:p>
          <a:endParaRPr lang="en-US"/>
        </a:p>
      </dgm:t>
    </dgm:pt>
    <dgm:pt modelId="{1B66B4DD-7974-4039-AD4B-B633958F24CE}" type="sibTrans" cxnId="{AFA45371-B94B-4EE8-A889-82541B8F760A}">
      <dgm:prSet/>
      <dgm:spPr/>
      <dgm:t>
        <a:bodyPr/>
        <a:lstStyle/>
        <a:p>
          <a:endParaRPr lang="en-US"/>
        </a:p>
      </dgm:t>
    </dgm:pt>
    <dgm:pt modelId="{2D375720-2562-4993-B6E9-D45E2D41B03A}">
      <dgm:prSet custT="1"/>
      <dgm:spPr/>
      <dgm:t>
        <a:bodyPr/>
        <a:lstStyle/>
        <a:p>
          <a:r>
            <a:rPr lang="en-US" sz="1100" dirty="0" smtClean="0"/>
            <a:t>For example, if a servlet is mapped using /testing/* and the </a:t>
          </a:r>
          <a:r>
            <a:rPr lang="en-US" sz="1100" dirty="0" err="1" smtClean="0"/>
            <a:t>alwaysUseFullPath</a:t>
          </a:r>
          <a:r>
            <a:rPr lang="en-US" sz="1100" dirty="0" smtClean="0"/>
            <a:t> property is set to true, /testing/viewPage.html would be used, whereas if the property is set to false, /viewPage.html would be used.</a:t>
          </a:r>
        </a:p>
      </dgm:t>
    </dgm:pt>
    <dgm:pt modelId="{D5E0D808-9830-4F3F-9F76-62E1F3ACA2E4}" type="parTrans" cxnId="{615029E1-B9B7-45B1-B9A2-FB0313CCE7BB}">
      <dgm:prSet/>
      <dgm:spPr/>
      <dgm:t>
        <a:bodyPr/>
        <a:lstStyle/>
        <a:p>
          <a:endParaRPr lang="en-US"/>
        </a:p>
      </dgm:t>
    </dgm:pt>
    <dgm:pt modelId="{0198E873-7C86-4B88-9CE5-E07E6CB20203}" type="sibTrans" cxnId="{615029E1-B9B7-45B1-B9A2-FB0313CCE7BB}">
      <dgm:prSet/>
      <dgm:spPr/>
      <dgm:t>
        <a:bodyPr/>
        <a:lstStyle/>
        <a:p>
          <a:endParaRPr lang="en-US"/>
        </a:p>
      </dgm:t>
    </dgm:pt>
    <dgm:pt modelId="{EE3E937D-5EAF-433F-BF93-8609C99A0F97}" type="pres">
      <dgm:prSet presAssocID="{B0530E0F-071A-4BDB-B7D8-76073FA9013F}" presName="Name0" presStyleCnt="0">
        <dgm:presLayoutVars>
          <dgm:dir/>
          <dgm:animLvl val="lvl"/>
          <dgm:resizeHandles val="exact"/>
        </dgm:presLayoutVars>
      </dgm:prSet>
      <dgm:spPr/>
      <dgm:t>
        <a:bodyPr/>
        <a:lstStyle/>
        <a:p>
          <a:endParaRPr lang="en-US"/>
        </a:p>
      </dgm:t>
    </dgm:pt>
    <dgm:pt modelId="{26935E62-7C16-44C3-A795-772273523FA2}" type="pres">
      <dgm:prSet presAssocID="{56C2BA3C-44A5-440F-B34B-4A90B2077FF1}" presName="linNode" presStyleCnt="0"/>
      <dgm:spPr/>
    </dgm:pt>
    <dgm:pt modelId="{1A0BFD1B-577B-4A7F-9864-F77CA59125FF}" type="pres">
      <dgm:prSet presAssocID="{56C2BA3C-44A5-440F-B34B-4A90B2077FF1}" presName="parentText" presStyleLbl="node1" presStyleIdx="0" presStyleCnt="6" custScaleX="62017" custLinFactNeighborX="-14131">
        <dgm:presLayoutVars>
          <dgm:chMax val="1"/>
          <dgm:bulletEnabled val="1"/>
        </dgm:presLayoutVars>
      </dgm:prSet>
      <dgm:spPr/>
      <dgm:t>
        <a:bodyPr/>
        <a:lstStyle/>
        <a:p>
          <a:endParaRPr lang="en-US"/>
        </a:p>
      </dgm:t>
    </dgm:pt>
    <dgm:pt modelId="{BEB5F1B7-0E89-4807-9460-55EACB3137CE}" type="pres">
      <dgm:prSet presAssocID="{56C2BA3C-44A5-440F-B34B-4A90B2077FF1}" presName="descendantText" presStyleLbl="alignAccFollowNode1" presStyleIdx="0" presStyleCnt="6" custScaleX="144326" custScaleY="127776">
        <dgm:presLayoutVars>
          <dgm:bulletEnabled val="1"/>
        </dgm:presLayoutVars>
      </dgm:prSet>
      <dgm:spPr/>
      <dgm:t>
        <a:bodyPr/>
        <a:lstStyle/>
        <a:p>
          <a:endParaRPr lang="en-US"/>
        </a:p>
      </dgm:t>
    </dgm:pt>
    <dgm:pt modelId="{D9FBD556-BB3F-45D1-85C3-D91278B83B66}" type="pres">
      <dgm:prSet presAssocID="{419CA413-B7DF-4965-9DE7-9E0A461EB4B9}" presName="sp" presStyleCnt="0"/>
      <dgm:spPr/>
    </dgm:pt>
    <dgm:pt modelId="{D9AF03A0-CB7E-4FC6-9323-F3B0785C51C5}" type="pres">
      <dgm:prSet presAssocID="{88E26F40-A791-4710-AC2F-4DBD078F304A}" presName="linNode" presStyleCnt="0"/>
      <dgm:spPr/>
    </dgm:pt>
    <dgm:pt modelId="{8B2E4BD0-76B6-41A2-A5C7-C17DBCB18258}" type="pres">
      <dgm:prSet presAssocID="{88E26F40-A791-4710-AC2F-4DBD078F304A}" presName="parentText" presStyleLbl="node1" presStyleIdx="1" presStyleCnt="6" custScaleX="62017" custScaleY="54502" custLinFactNeighborX="-14131">
        <dgm:presLayoutVars>
          <dgm:chMax val="1"/>
          <dgm:bulletEnabled val="1"/>
        </dgm:presLayoutVars>
      </dgm:prSet>
      <dgm:spPr/>
      <dgm:t>
        <a:bodyPr/>
        <a:lstStyle/>
        <a:p>
          <a:endParaRPr lang="en-US"/>
        </a:p>
      </dgm:t>
    </dgm:pt>
    <dgm:pt modelId="{BEF8A897-F0AF-40A7-BA84-122B5FFE10AA}" type="pres">
      <dgm:prSet presAssocID="{88E26F40-A791-4710-AC2F-4DBD078F304A}" presName="descendantText" presStyleLbl="alignAccFollowNode1" presStyleIdx="1" presStyleCnt="6" custScaleX="144326" custScaleY="54502">
        <dgm:presLayoutVars>
          <dgm:bulletEnabled val="1"/>
        </dgm:presLayoutVars>
      </dgm:prSet>
      <dgm:spPr/>
      <dgm:t>
        <a:bodyPr/>
        <a:lstStyle/>
        <a:p>
          <a:endParaRPr lang="en-US"/>
        </a:p>
      </dgm:t>
    </dgm:pt>
    <dgm:pt modelId="{A46E0693-A90E-4345-A364-1BFC844385F6}" type="pres">
      <dgm:prSet presAssocID="{424F0660-00D6-43C3-A5A1-801A78242A67}" presName="sp" presStyleCnt="0"/>
      <dgm:spPr/>
    </dgm:pt>
    <dgm:pt modelId="{8B3E1576-27D3-4C31-8B88-2EB722BF2C2D}" type="pres">
      <dgm:prSet presAssocID="{A14094DB-2CAD-4890-A66A-84F87CFCAD93}" presName="linNode" presStyleCnt="0"/>
      <dgm:spPr/>
    </dgm:pt>
    <dgm:pt modelId="{144CC70F-02A5-42DB-82BE-A05CE140ECD1}" type="pres">
      <dgm:prSet presAssocID="{A14094DB-2CAD-4890-A66A-84F87CFCAD93}" presName="parentText" presStyleLbl="node1" presStyleIdx="2" presStyleCnt="6" custScaleX="62017" custScaleY="53779" custLinFactNeighborX="-14131">
        <dgm:presLayoutVars>
          <dgm:chMax val="1"/>
          <dgm:bulletEnabled val="1"/>
        </dgm:presLayoutVars>
      </dgm:prSet>
      <dgm:spPr/>
      <dgm:t>
        <a:bodyPr/>
        <a:lstStyle/>
        <a:p>
          <a:endParaRPr lang="en-US"/>
        </a:p>
      </dgm:t>
    </dgm:pt>
    <dgm:pt modelId="{4E48EC67-FA5A-430A-8BF1-01C83302CE68}" type="pres">
      <dgm:prSet presAssocID="{A14094DB-2CAD-4890-A66A-84F87CFCAD93}" presName="descendantText" presStyleLbl="alignAccFollowNode1" presStyleIdx="2" presStyleCnt="6" custScaleX="144326" custScaleY="53779">
        <dgm:presLayoutVars>
          <dgm:bulletEnabled val="1"/>
        </dgm:presLayoutVars>
      </dgm:prSet>
      <dgm:spPr/>
      <dgm:t>
        <a:bodyPr/>
        <a:lstStyle/>
        <a:p>
          <a:endParaRPr lang="en-US"/>
        </a:p>
      </dgm:t>
    </dgm:pt>
    <dgm:pt modelId="{A4CEA60F-B71A-48A8-974A-DCB695359329}" type="pres">
      <dgm:prSet presAssocID="{7E2EDA2D-1981-495D-93A8-6904E5B6AE06}" presName="sp" presStyleCnt="0"/>
      <dgm:spPr/>
    </dgm:pt>
    <dgm:pt modelId="{C800670E-C6D6-485F-BAD9-AC7533A126FC}" type="pres">
      <dgm:prSet presAssocID="{934C79E5-D48A-4AE8-9488-849F7588717F}" presName="linNode" presStyleCnt="0"/>
      <dgm:spPr/>
    </dgm:pt>
    <dgm:pt modelId="{5A53388A-2A1D-45AD-82A5-5938D651D778}" type="pres">
      <dgm:prSet presAssocID="{934C79E5-D48A-4AE8-9488-849F7588717F}" presName="parentText" presStyleLbl="node1" presStyleIdx="3" presStyleCnt="6" custScaleX="66305">
        <dgm:presLayoutVars>
          <dgm:chMax val="1"/>
          <dgm:bulletEnabled val="1"/>
        </dgm:presLayoutVars>
      </dgm:prSet>
      <dgm:spPr/>
      <dgm:t>
        <a:bodyPr/>
        <a:lstStyle/>
        <a:p>
          <a:endParaRPr lang="en-US"/>
        </a:p>
      </dgm:t>
    </dgm:pt>
    <dgm:pt modelId="{CEB7F8D7-BDEC-4257-B9B9-007AE3CF9EA1}" type="pres">
      <dgm:prSet presAssocID="{934C79E5-D48A-4AE8-9488-849F7588717F}" presName="descendantText" presStyleLbl="alignAccFollowNode1" presStyleIdx="3" presStyleCnt="6" custScaleX="151916" custScaleY="118910">
        <dgm:presLayoutVars>
          <dgm:bulletEnabled val="1"/>
        </dgm:presLayoutVars>
      </dgm:prSet>
      <dgm:spPr/>
      <dgm:t>
        <a:bodyPr/>
        <a:lstStyle/>
        <a:p>
          <a:endParaRPr lang="en-US"/>
        </a:p>
      </dgm:t>
    </dgm:pt>
    <dgm:pt modelId="{CD14D8F4-47C1-41B0-9E2E-04CF8666E349}" type="pres">
      <dgm:prSet presAssocID="{50B76D43-98CA-43CC-A666-B6D57C0939BF}" presName="sp" presStyleCnt="0"/>
      <dgm:spPr/>
    </dgm:pt>
    <dgm:pt modelId="{2DCCF57D-0558-4C65-A375-77EB16696ABC}" type="pres">
      <dgm:prSet presAssocID="{7A75D363-0354-4EB7-A1CF-DCC50B600E5B}" presName="linNode" presStyleCnt="0"/>
      <dgm:spPr/>
    </dgm:pt>
    <dgm:pt modelId="{18906529-68D5-4F50-AD7A-AC82E282A082}" type="pres">
      <dgm:prSet presAssocID="{7A75D363-0354-4EB7-A1CF-DCC50B600E5B}" presName="parentText" presStyleLbl="node1" presStyleIdx="4" presStyleCnt="6" custScaleX="66302">
        <dgm:presLayoutVars>
          <dgm:chMax val="1"/>
          <dgm:bulletEnabled val="1"/>
        </dgm:presLayoutVars>
      </dgm:prSet>
      <dgm:spPr/>
      <dgm:t>
        <a:bodyPr/>
        <a:lstStyle/>
        <a:p>
          <a:endParaRPr lang="en-US"/>
        </a:p>
      </dgm:t>
    </dgm:pt>
    <dgm:pt modelId="{D2ED3737-87DC-4EBB-A9EF-CC526BEA9579}" type="pres">
      <dgm:prSet presAssocID="{7A75D363-0354-4EB7-A1CF-DCC50B600E5B}" presName="descendantText" presStyleLbl="alignAccFollowNode1" presStyleIdx="4" presStyleCnt="6" custScaleX="151706">
        <dgm:presLayoutVars>
          <dgm:bulletEnabled val="1"/>
        </dgm:presLayoutVars>
      </dgm:prSet>
      <dgm:spPr/>
      <dgm:t>
        <a:bodyPr/>
        <a:lstStyle/>
        <a:p>
          <a:endParaRPr lang="en-US"/>
        </a:p>
      </dgm:t>
    </dgm:pt>
    <dgm:pt modelId="{37E88406-F200-471E-B94F-7D9D4C8F0A73}" type="pres">
      <dgm:prSet presAssocID="{2E26A5F0-1E5A-4338-B42A-B941B5A27088}" presName="sp" presStyleCnt="0"/>
      <dgm:spPr/>
    </dgm:pt>
    <dgm:pt modelId="{1455671F-1F72-4EFD-8C3E-E323DFA1B155}" type="pres">
      <dgm:prSet presAssocID="{F480AAFA-6DF6-426B-B99E-1EF79E2EC177}" presName="linNode" presStyleCnt="0"/>
      <dgm:spPr/>
    </dgm:pt>
    <dgm:pt modelId="{F9B07977-2E13-4852-B806-90A7B71D1905}" type="pres">
      <dgm:prSet presAssocID="{F480AAFA-6DF6-426B-B99E-1EF79E2EC177}" presName="parentText" presStyleLbl="node1" presStyleIdx="5" presStyleCnt="6" custScaleX="66304" custScaleY="84427">
        <dgm:presLayoutVars>
          <dgm:chMax val="1"/>
          <dgm:bulletEnabled val="1"/>
        </dgm:presLayoutVars>
      </dgm:prSet>
      <dgm:spPr/>
      <dgm:t>
        <a:bodyPr/>
        <a:lstStyle/>
        <a:p>
          <a:endParaRPr lang="en-US"/>
        </a:p>
      </dgm:t>
    </dgm:pt>
    <dgm:pt modelId="{4F69E1D0-16EB-4BDD-8A8C-C49CADF8814B}" type="pres">
      <dgm:prSet presAssocID="{F480AAFA-6DF6-426B-B99E-1EF79E2EC177}" presName="descendantText" presStyleLbl="alignAccFollowNode1" presStyleIdx="5" presStyleCnt="6" custScaleX="151706" custScaleY="84427">
        <dgm:presLayoutVars>
          <dgm:bulletEnabled val="1"/>
        </dgm:presLayoutVars>
      </dgm:prSet>
      <dgm:spPr/>
      <dgm:t>
        <a:bodyPr/>
        <a:lstStyle/>
        <a:p>
          <a:endParaRPr lang="en-US"/>
        </a:p>
      </dgm:t>
    </dgm:pt>
  </dgm:ptLst>
  <dgm:cxnLst>
    <dgm:cxn modelId="{E0726E70-9430-41FC-9E9E-4C401B9FF7E7}" type="presOf" srcId="{934C79E5-D48A-4AE8-9488-849F7588717F}" destId="{5A53388A-2A1D-45AD-82A5-5938D651D778}" srcOrd="0" destOrd="0" presId="urn:microsoft.com/office/officeart/2005/8/layout/vList5"/>
    <dgm:cxn modelId="{D87B230B-D101-4987-B15B-777FFC239D12}" type="presOf" srcId="{88E26F40-A791-4710-AC2F-4DBD078F304A}" destId="{8B2E4BD0-76B6-41A2-A5C7-C17DBCB18258}" srcOrd="0" destOrd="0" presId="urn:microsoft.com/office/officeart/2005/8/layout/vList5"/>
    <dgm:cxn modelId="{5E3A7E20-C939-46CE-A922-C31E2930BA24}" srcId="{A14094DB-2CAD-4890-A66A-84F87CFCAD93}" destId="{85DB5EFA-0798-41C8-A49B-F98840B890F6}" srcOrd="0" destOrd="0" parTransId="{401E5650-A24C-4837-8F27-A64770C07615}" sibTransId="{80F48E73-9592-4A66-84E8-0A85C77AB843}"/>
    <dgm:cxn modelId="{E94D9D1C-E008-43FC-8660-9E2B217BC8AC}" type="presOf" srcId="{B0530E0F-071A-4BDB-B7D8-76073FA9013F}" destId="{EE3E937D-5EAF-433F-BF93-8609C99A0F97}" srcOrd="0" destOrd="0" presId="urn:microsoft.com/office/officeart/2005/8/layout/vList5"/>
    <dgm:cxn modelId="{7AEA7222-4E29-4162-82A2-C26BEFE3615C}" type="presOf" srcId="{7A75D363-0354-4EB7-A1CF-DCC50B600E5B}" destId="{18906529-68D5-4F50-AD7A-AC82E282A082}" srcOrd="0" destOrd="0" presId="urn:microsoft.com/office/officeart/2005/8/layout/vList5"/>
    <dgm:cxn modelId="{4C8352C8-5CCC-4CB6-A83F-847E5A32DFE6}" srcId="{B0530E0F-071A-4BDB-B7D8-76073FA9013F}" destId="{88E26F40-A791-4710-AC2F-4DBD078F304A}" srcOrd="1" destOrd="0" parTransId="{812B670B-5544-403D-9B0F-AEFB1AF4633A}" sibTransId="{424F0660-00D6-43C3-A5A1-801A78242A67}"/>
    <dgm:cxn modelId="{37F57D9B-60AF-41F8-8394-66CA02421557}" srcId="{B0530E0F-071A-4BDB-B7D8-76073FA9013F}" destId="{F480AAFA-6DF6-426B-B99E-1EF79E2EC177}" srcOrd="5" destOrd="0" parTransId="{6C748F6A-5687-4570-B3E3-CF6AD0DC4AD8}" sibTransId="{ED399C61-F3B4-4C22-A7E3-24416E3571C1}"/>
    <dgm:cxn modelId="{00822821-7730-4478-A092-BBB41ED93DB0}" type="presOf" srcId="{AA9CC46C-9664-43B1-9D67-9E0140B7686F}" destId="{CEB7F8D7-BDEC-4257-B9B9-007AE3CF9EA1}" srcOrd="0" destOrd="0" presId="urn:microsoft.com/office/officeart/2005/8/layout/vList5"/>
    <dgm:cxn modelId="{3B5CB1CE-FA8F-41DE-9D91-6DD60E9B4EC1}" type="presOf" srcId="{A14094DB-2CAD-4890-A66A-84F87CFCAD93}" destId="{144CC70F-02A5-42DB-82BE-A05CE140ECD1}" srcOrd="0" destOrd="0" presId="urn:microsoft.com/office/officeart/2005/8/layout/vList5"/>
    <dgm:cxn modelId="{3F97706C-3FF9-47C8-98FD-2581EAF14FFC}" type="presOf" srcId="{B44C8C00-96FF-4EBD-9FE1-63127FC93B75}" destId="{BEB5F1B7-0E89-4807-9460-55EACB3137CE}" srcOrd="0" destOrd="0" presId="urn:microsoft.com/office/officeart/2005/8/layout/vList5"/>
    <dgm:cxn modelId="{CD6838AC-97A1-4DC7-9E2A-9C7E9CAC2B2C}" srcId="{F480AAFA-6DF6-426B-B99E-1EF79E2EC177}" destId="{102E90F9-741D-4A69-A126-934763474198}" srcOrd="0" destOrd="0" parTransId="{06CC99E7-EA09-46DD-9D54-9A6C0DF7955F}" sibTransId="{F81312C4-2E3E-49EA-AC07-AA754234D16F}"/>
    <dgm:cxn modelId="{A8ACAB98-1DFD-45C2-AEAD-1CBBDA56B5FD}" type="presOf" srcId="{2D375720-2562-4993-B6E9-D45E2D41B03A}" destId="{CEB7F8D7-BDEC-4257-B9B9-007AE3CF9EA1}" srcOrd="0" destOrd="2" presId="urn:microsoft.com/office/officeart/2005/8/layout/vList5"/>
    <dgm:cxn modelId="{49A885D0-B56E-4E69-ADF9-1E19E49693A1}" srcId="{56C2BA3C-44A5-440F-B34B-4A90B2077FF1}" destId="{B44C8C00-96FF-4EBD-9FE1-63127FC93B75}" srcOrd="0" destOrd="0" parTransId="{8616DC05-3F86-46D3-96B8-8E1355367F8C}" sibTransId="{B122A837-3AF0-4A63-974C-B67C9F34D565}"/>
    <dgm:cxn modelId="{B3BDCEA3-CB02-462E-B377-192BBB31DA0E}" type="presOf" srcId="{A892E882-59E3-401A-9A28-D2C535F82598}" destId="{BEB5F1B7-0E89-4807-9460-55EACB3137CE}" srcOrd="0" destOrd="2" presId="urn:microsoft.com/office/officeart/2005/8/layout/vList5"/>
    <dgm:cxn modelId="{4C81255F-CEEA-4150-BA3B-7AA5EB8E0ADB}" srcId="{B0530E0F-071A-4BDB-B7D8-76073FA9013F}" destId="{A14094DB-2CAD-4890-A66A-84F87CFCAD93}" srcOrd="2" destOrd="0" parTransId="{873AEFE2-FF27-4986-BA77-B3473E6EFCC2}" sibTransId="{7E2EDA2D-1981-495D-93A8-6904E5B6AE06}"/>
    <dgm:cxn modelId="{0093EE46-6424-4FFD-9758-91DB92E0548D}" type="presOf" srcId="{85DB5EFA-0798-41C8-A49B-F98840B890F6}" destId="{4E48EC67-FA5A-430A-8BF1-01C83302CE68}" srcOrd="0" destOrd="0" presId="urn:microsoft.com/office/officeart/2005/8/layout/vList5"/>
    <dgm:cxn modelId="{501F08CB-6B77-4809-AEE3-4CFB07C8E782}" type="presOf" srcId="{A0320D86-485B-492C-B3E5-C24B674CF1E4}" destId="{CEB7F8D7-BDEC-4257-B9B9-007AE3CF9EA1}" srcOrd="0" destOrd="1" presId="urn:microsoft.com/office/officeart/2005/8/layout/vList5"/>
    <dgm:cxn modelId="{C365780A-58C3-41C1-8C5A-DE64C80ED676}" srcId="{B0530E0F-071A-4BDB-B7D8-76073FA9013F}" destId="{56C2BA3C-44A5-440F-B34B-4A90B2077FF1}" srcOrd="0" destOrd="0" parTransId="{62F81161-AFA5-4538-A38A-567BA0C66B36}" sibTransId="{419CA413-B7DF-4965-9DE7-9E0A461EB4B9}"/>
    <dgm:cxn modelId="{3DFF8DF5-4A34-4414-B5DB-469856FE0160}" type="presOf" srcId="{56C2BA3C-44A5-440F-B34B-4A90B2077FF1}" destId="{1A0BFD1B-577B-4A7F-9864-F77CA59125FF}" srcOrd="0" destOrd="0" presId="urn:microsoft.com/office/officeart/2005/8/layout/vList5"/>
    <dgm:cxn modelId="{A0B17AAD-007E-41F9-B301-F44996621C25}" type="presOf" srcId="{B9CF593C-8630-4BD5-A2E6-F53261B2B7DE}" destId="{BEB5F1B7-0E89-4807-9460-55EACB3137CE}" srcOrd="0" destOrd="1" presId="urn:microsoft.com/office/officeart/2005/8/layout/vList5"/>
    <dgm:cxn modelId="{F31B6ABD-1F73-4D9E-A028-B2A02518E3FE}" srcId="{56C2BA3C-44A5-440F-B34B-4A90B2077FF1}" destId="{B9CF593C-8630-4BD5-A2E6-F53261B2B7DE}" srcOrd="1" destOrd="0" parTransId="{5A27D966-DA9C-4342-8897-80F0B65D8BD4}" sibTransId="{18C0886F-ABFB-4E98-9D65-16EBF5D55E34}"/>
    <dgm:cxn modelId="{1D683D6B-2BA1-4401-A3FB-21581E1F8639}" srcId="{B0530E0F-071A-4BDB-B7D8-76073FA9013F}" destId="{7A75D363-0354-4EB7-A1CF-DCC50B600E5B}" srcOrd="4" destOrd="0" parTransId="{0EC51DBF-83E0-443E-A247-21EB1F16D6DA}" sibTransId="{2E26A5F0-1E5A-4338-B42A-B941B5A27088}"/>
    <dgm:cxn modelId="{615029E1-B9B7-45B1-B9A2-FB0313CCE7BB}" srcId="{A0320D86-485B-492C-B3E5-C24B674CF1E4}" destId="{2D375720-2562-4993-B6E9-D45E2D41B03A}" srcOrd="0" destOrd="0" parTransId="{D5E0D808-9830-4F3F-9F76-62E1F3ACA2E4}" sibTransId="{0198E873-7C86-4B88-9CE5-E07E6CB20203}"/>
    <dgm:cxn modelId="{B45D73D7-B2F8-4BD6-BBBC-D7D541377A5E}" srcId="{56C2BA3C-44A5-440F-B34B-4A90B2077FF1}" destId="{A892E882-59E3-401A-9A28-D2C535F82598}" srcOrd="2" destOrd="0" parTransId="{FAD53E54-303E-417B-98D1-38643022A8CD}" sibTransId="{1B7A7A21-FD81-4C96-A758-0D467E13F148}"/>
    <dgm:cxn modelId="{01B1DCDE-90E5-41EA-9D52-2AC5EEB3EBB8}" srcId="{B0530E0F-071A-4BDB-B7D8-76073FA9013F}" destId="{934C79E5-D48A-4AE8-9488-849F7588717F}" srcOrd="3" destOrd="0" parTransId="{316517C4-AD2C-4336-9645-B0B5ABE647BD}" sibTransId="{50B76D43-98CA-43CC-A666-B6D57C0939BF}"/>
    <dgm:cxn modelId="{2CFBC3D7-5E2E-4999-B661-5F8035157C2F}" srcId="{934C79E5-D48A-4AE8-9488-849F7588717F}" destId="{AA9CC46C-9664-43B1-9D67-9E0140B7686F}" srcOrd="0" destOrd="0" parTransId="{A9656CD3-D4B0-4D80-8D90-99059DF6DE11}" sibTransId="{390162B1-F559-40C4-992A-F374B861DC50}"/>
    <dgm:cxn modelId="{AFA45371-B94B-4EE8-A889-82541B8F760A}" srcId="{934C79E5-D48A-4AE8-9488-849F7588717F}" destId="{A0320D86-485B-492C-B3E5-C24B674CF1E4}" srcOrd="1" destOrd="0" parTransId="{DDD79048-69CA-4D4B-8568-0E1325C327AF}" sibTransId="{1B66B4DD-7974-4039-AD4B-B633958F24CE}"/>
    <dgm:cxn modelId="{7DB974FF-2ACF-4A3D-88DC-6A5DB5FFB83C}" type="presOf" srcId="{A0EA61F9-2712-41F6-86A4-E4A95C1452C4}" destId="{BEF8A897-F0AF-40A7-BA84-122B5FFE10AA}" srcOrd="0" destOrd="0" presId="urn:microsoft.com/office/officeart/2005/8/layout/vList5"/>
    <dgm:cxn modelId="{2607D2EC-7A89-42AF-A6A0-36A4B2F3294B}" type="presOf" srcId="{6C25A7DF-5A1F-4DF8-8524-8CDEFD51E09E}" destId="{D2ED3737-87DC-4EBB-A9EF-CC526BEA9579}" srcOrd="0" destOrd="0" presId="urn:microsoft.com/office/officeart/2005/8/layout/vList5"/>
    <dgm:cxn modelId="{9F28D208-D35E-4C8D-A6A6-BEE93C7CD37B}" srcId="{7A75D363-0354-4EB7-A1CF-DCC50B600E5B}" destId="{6C25A7DF-5A1F-4DF8-8524-8CDEFD51E09E}" srcOrd="0" destOrd="0" parTransId="{DCFE399F-3146-40FD-9D19-C0C977988219}" sibTransId="{C815EFE0-6129-4E47-84F3-AA71FB095DB0}"/>
    <dgm:cxn modelId="{EA594AE0-6358-48D8-A26F-F5FD2AB9C71C}" type="presOf" srcId="{102E90F9-741D-4A69-A126-934763474198}" destId="{4F69E1D0-16EB-4BDD-8A8C-C49CADF8814B}" srcOrd="0" destOrd="0" presId="urn:microsoft.com/office/officeart/2005/8/layout/vList5"/>
    <dgm:cxn modelId="{B3AE9F05-F39F-47E4-99A6-A8D903210650}" type="presOf" srcId="{F480AAFA-6DF6-426B-B99E-1EF79E2EC177}" destId="{F9B07977-2E13-4852-B806-90A7B71D1905}" srcOrd="0" destOrd="0" presId="urn:microsoft.com/office/officeart/2005/8/layout/vList5"/>
    <dgm:cxn modelId="{08C41FEE-F47F-46FE-803F-2C3EB339921A}" srcId="{88E26F40-A791-4710-AC2F-4DBD078F304A}" destId="{A0EA61F9-2712-41F6-86A4-E4A95C1452C4}" srcOrd="0" destOrd="0" parTransId="{A298C919-69C2-4439-A59B-F0715BB2F0AA}" sibTransId="{A78B37A8-D573-47E1-86B4-7217A76A827B}"/>
    <dgm:cxn modelId="{76C07282-0AF8-471F-B7B2-87F7E5981446}" type="presParOf" srcId="{EE3E937D-5EAF-433F-BF93-8609C99A0F97}" destId="{26935E62-7C16-44C3-A795-772273523FA2}" srcOrd="0" destOrd="0" presId="urn:microsoft.com/office/officeart/2005/8/layout/vList5"/>
    <dgm:cxn modelId="{C82BC880-F009-420A-BD1E-8CC23432ABBB}" type="presParOf" srcId="{26935E62-7C16-44C3-A795-772273523FA2}" destId="{1A0BFD1B-577B-4A7F-9864-F77CA59125FF}" srcOrd="0" destOrd="0" presId="urn:microsoft.com/office/officeart/2005/8/layout/vList5"/>
    <dgm:cxn modelId="{0CD0DA01-C16A-4993-984E-BE48C5C1B83E}" type="presParOf" srcId="{26935E62-7C16-44C3-A795-772273523FA2}" destId="{BEB5F1B7-0E89-4807-9460-55EACB3137CE}" srcOrd="1" destOrd="0" presId="urn:microsoft.com/office/officeart/2005/8/layout/vList5"/>
    <dgm:cxn modelId="{6F780502-ECFF-4F1D-BA83-B7D0BC110C49}" type="presParOf" srcId="{EE3E937D-5EAF-433F-BF93-8609C99A0F97}" destId="{D9FBD556-BB3F-45D1-85C3-D91278B83B66}" srcOrd="1" destOrd="0" presId="urn:microsoft.com/office/officeart/2005/8/layout/vList5"/>
    <dgm:cxn modelId="{5E645F7C-40AB-4F57-BD53-44E4B4502753}" type="presParOf" srcId="{EE3E937D-5EAF-433F-BF93-8609C99A0F97}" destId="{D9AF03A0-CB7E-4FC6-9323-F3B0785C51C5}" srcOrd="2" destOrd="0" presId="urn:microsoft.com/office/officeart/2005/8/layout/vList5"/>
    <dgm:cxn modelId="{57C25298-CE8E-4E16-87DC-A5651C17D841}" type="presParOf" srcId="{D9AF03A0-CB7E-4FC6-9323-F3B0785C51C5}" destId="{8B2E4BD0-76B6-41A2-A5C7-C17DBCB18258}" srcOrd="0" destOrd="0" presId="urn:microsoft.com/office/officeart/2005/8/layout/vList5"/>
    <dgm:cxn modelId="{498674D7-7095-4FAD-AB2A-7C97F01B75DD}" type="presParOf" srcId="{D9AF03A0-CB7E-4FC6-9323-F3B0785C51C5}" destId="{BEF8A897-F0AF-40A7-BA84-122B5FFE10AA}" srcOrd="1" destOrd="0" presId="urn:microsoft.com/office/officeart/2005/8/layout/vList5"/>
    <dgm:cxn modelId="{C0B6B45D-5E9F-4A15-9D03-3DD69F68CF23}" type="presParOf" srcId="{EE3E937D-5EAF-433F-BF93-8609C99A0F97}" destId="{A46E0693-A90E-4345-A364-1BFC844385F6}" srcOrd="3" destOrd="0" presId="urn:microsoft.com/office/officeart/2005/8/layout/vList5"/>
    <dgm:cxn modelId="{AC300D18-2AF4-4919-86AE-677395201E66}" type="presParOf" srcId="{EE3E937D-5EAF-433F-BF93-8609C99A0F97}" destId="{8B3E1576-27D3-4C31-8B88-2EB722BF2C2D}" srcOrd="4" destOrd="0" presId="urn:microsoft.com/office/officeart/2005/8/layout/vList5"/>
    <dgm:cxn modelId="{8AB0E318-BC16-46DE-B0F3-7CF6B318D661}" type="presParOf" srcId="{8B3E1576-27D3-4C31-8B88-2EB722BF2C2D}" destId="{144CC70F-02A5-42DB-82BE-A05CE140ECD1}" srcOrd="0" destOrd="0" presId="urn:microsoft.com/office/officeart/2005/8/layout/vList5"/>
    <dgm:cxn modelId="{D594FF91-F709-4201-A470-315B1440580F}" type="presParOf" srcId="{8B3E1576-27D3-4C31-8B88-2EB722BF2C2D}" destId="{4E48EC67-FA5A-430A-8BF1-01C83302CE68}" srcOrd="1" destOrd="0" presId="urn:microsoft.com/office/officeart/2005/8/layout/vList5"/>
    <dgm:cxn modelId="{A62DC69F-40F5-48DB-9870-8B4889C7E189}" type="presParOf" srcId="{EE3E937D-5EAF-433F-BF93-8609C99A0F97}" destId="{A4CEA60F-B71A-48A8-974A-DCB695359329}" srcOrd="5" destOrd="0" presId="urn:microsoft.com/office/officeart/2005/8/layout/vList5"/>
    <dgm:cxn modelId="{B145DA6B-BACF-4C13-A0FA-32CBE9A5C495}" type="presParOf" srcId="{EE3E937D-5EAF-433F-BF93-8609C99A0F97}" destId="{C800670E-C6D6-485F-BAD9-AC7533A126FC}" srcOrd="6" destOrd="0" presId="urn:microsoft.com/office/officeart/2005/8/layout/vList5"/>
    <dgm:cxn modelId="{972B4DA4-43B1-4363-AAA9-0F7E2B9A2394}" type="presParOf" srcId="{C800670E-C6D6-485F-BAD9-AC7533A126FC}" destId="{5A53388A-2A1D-45AD-82A5-5938D651D778}" srcOrd="0" destOrd="0" presId="urn:microsoft.com/office/officeart/2005/8/layout/vList5"/>
    <dgm:cxn modelId="{1AA6658A-468F-40D3-A0AA-7A38837CF3FA}" type="presParOf" srcId="{C800670E-C6D6-485F-BAD9-AC7533A126FC}" destId="{CEB7F8D7-BDEC-4257-B9B9-007AE3CF9EA1}" srcOrd="1" destOrd="0" presId="urn:microsoft.com/office/officeart/2005/8/layout/vList5"/>
    <dgm:cxn modelId="{1299711B-EA74-45A7-8152-F5CF2BEF23C9}" type="presParOf" srcId="{EE3E937D-5EAF-433F-BF93-8609C99A0F97}" destId="{CD14D8F4-47C1-41B0-9E2E-04CF8666E349}" srcOrd="7" destOrd="0" presId="urn:microsoft.com/office/officeart/2005/8/layout/vList5"/>
    <dgm:cxn modelId="{A9038276-B200-4B5A-AA32-A292D08A6864}" type="presParOf" srcId="{EE3E937D-5EAF-433F-BF93-8609C99A0F97}" destId="{2DCCF57D-0558-4C65-A375-77EB16696ABC}" srcOrd="8" destOrd="0" presId="urn:microsoft.com/office/officeart/2005/8/layout/vList5"/>
    <dgm:cxn modelId="{88F02C86-E05C-4A3B-9EB0-C3226DC4A62E}" type="presParOf" srcId="{2DCCF57D-0558-4C65-A375-77EB16696ABC}" destId="{18906529-68D5-4F50-AD7A-AC82E282A082}" srcOrd="0" destOrd="0" presId="urn:microsoft.com/office/officeart/2005/8/layout/vList5"/>
    <dgm:cxn modelId="{6CB07112-F2C5-4F82-8EBF-AF69ACDED51A}" type="presParOf" srcId="{2DCCF57D-0558-4C65-A375-77EB16696ABC}" destId="{D2ED3737-87DC-4EBB-A9EF-CC526BEA9579}" srcOrd="1" destOrd="0" presId="urn:microsoft.com/office/officeart/2005/8/layout/vList5"/>
    <dgm:cxn modelId="{C8D535B1-8F4B-46F0-B87B-FE241ED60711}" type="presParOf" srcId="{EE3E937D-5EAF-433F-BF93-8609C99A0F97}" destId="{37E88406-F200-471E-B94F-7D9D4C8F0A73}" srcOrd="9" destOrd="0" presId="urn:microsoft.com/office/officeart/2005/8/layout/vList5"/>
    <dgm:cxn modelId="{43AECDC8-EFBA-4409-97F0-AE4176F0FC7B}" type="presParOf" srcId="{EE3E937D-5EAF-433F-BF93-8609C99A0F97}" destId="{1455671F-1F72-4EFD-8C3E-E323DFA1B155}" srcOrd="10" destOrd="0" presId="urn:microsoft.com/office/officeart/2005/8/layout/vList5"/>
    <dgm:cxn modelId="{9FE4A7C8-71AA-48B7-A63B-07FAF215BE63}" type="presParOf" srcId="{1455671F-1F72-4EFD-8C3E-E323DFA1B155}" destId="{F9B07977-2E13-4852-B806-90A7B71D1905}" srcOrd="0" destOrd="0" presId="urn:microsoft.com/office/officeart/2005/8/layout/vList5"/>
    <dgm:cxn modelId="{D3A6DC5C-EE9C-4677-A1F8-BEBB7CC9F1D7}" type="presParOf" srcId="{1455671F-1F72-4EFD-8C3E-E323DFA1B155}" destId="{4F69E1D0-16EB-4BDD-8A8C-C49CADF8814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570C05-00B1-4A9D-82D2-68A12333ACA4}" type="doc">
      <dgm:prSet loTypeId="urn:microsoft.com/office/officeart/2005/8/layout/pyramid2" loCatId="list" qsTypeId="urn:microsoft.com/office/officeart/2005/8/quickstyle/simple5" qsCatId="simple" csTypeId="urn:microsoft.com/office/officeart/2005/8/colors/colorful5" csCatId="colorful" phldr="1"/>
      <dgm:spPr/>
    </dgm:pt>
    <dgm:pt modelId="{E78CD96F-9107-4B6D-A3E1-45C3DECDD0F7}">
      <dgm:prSet phldrT="[Text]"/>
      <dgm:spPr/>
      <dgm:t>
        <a:bodyPr/>
        <a:lstStyle/>
        <a:p>
          <a:r>
            <a:rPr lang="en-US" dirty="0" smtClean="0">
              <a:solidFill>
                <a:schemeClr val="accent1">
                  <a:lumMod val="75000"/>
                </a:schemeClr>
              </a:solidFill>
            </a:rPr>
            <a:t>Value</a:t>
          </a:r>
          <a:endParaRPr lang="en-US" dirty="0">
            <a:solidFill>
              <a:schemeClr val="accent1">
                <a:lumMod val="75000"/>
              </a:schemeClr>
            </a:solidFill>
          </a:endParaRPr>
        </a:p>
      </dgm:t>
    </dgm:pt>
    <dgm:pt modelId="{D47DAB71-CDE5-4D42-AAF4-FB8E2D6C3275}" type="parTrans" cxnId="{5EC7FC75-49AF-44BB-8A55-130649D29CE3}">
      <dgm:prSet/>
      <dgm:spPr/>
      <dgm:t>
        <a:bodyPr/>
        <a:lstStyle/>
        <a:p>
          <a:endParaRPr lang="en-US"/>
        </a:p>
      </dgm:t>
    </dgm:pt>
    <dgm:pt modelId="{06162012-F776-4524-98ED-B11F8D7CF063}" type="sibTrans" cxnId="{5EC7FC75-49AF-44BB-8A55-130649D29CE3}">
      <dgm:prSet/>
      <dgm:spPr/>
      <dgm:t>
        <a:bodyPr/>
        <a:lstStyle/>
        <a:p>
          <a:endParaRPr lang="en-US"/>
        </a:p>
      </dgm:t>
    </dgm:pt>
    <dgm:pt modelId="{519410EE-C1C5-475F-AF86-F4471049C2BE}">
      <dgm:prSet phldrT="[Text]"/>
      <dgm:spPr/>
      <dgm:t>
        <a:bodyPr/>
        <a:lstStyle/>
        <a:p>
          <a:r>
            <a:rPr lang="en-US" dirty="0" err="1" smtClean="0">
              <a:solidFill>
                <a:schemeClr val="accent3">
                  <a:lumMod val="75000"/>
                </a:schemeClr>
              </a:solidFill>
            </a:rPr>
            <a:t>Params</a:t>
          </a:r>
          <a:endParaRPr lang="en-US" dirty="0">
            <a:solidFill>
              <a:schemeClr val="accent3">
                <a:lumMod val="75000"/>
              </a:schemeClr>
            </a:solidFill>
          </a:endParaRPr>
        </a:p>
      </dgm:t>
    </dgm:pt>
    <dgm:pt modelId="{02D1EACF-690B-4C5E-9AD9-D62CEA80218B}" type="parTrans" cxnId="{8136448A-A2CC-4482-B7B8-EEFD1F75A5ED}">
      <dgm:prSet/>
      <dgm:spPr/>
      <dgm:t>
        <a:bodyPr/>
        <a:lstStyle/>
        <a:p>
          <a:endParaRPr lang="en-US"/>
        </a:p>
      </dgm:t>
    </dgm:pt>
    <dgm:pt modelId="{CD522401-CBDC-47A9-9685-012E80173253}" type="sibTrans" cxnId="{8136448A-A2CC-4482-B7B8-EEFD1F75A5ED}">
      <dgm:prSet/>
      <dgm:spPr/>
      <dgm:t>
        <a:bodyPr/>
        <a:lstStyle/>
        <a:p>
          <a:endParaRPr lang="en-US"/>
        </a:p>
      </dgm:t>
    </dgm:pt>
    <dgm:pt modelId="{C6AB8998-0B1D-4888-8D7E-8689E14EAE80}">
      <dgm:prSet phldrT="[Text]"/>
      <dgm:spPr/>
      <dgm:t>
        <a:bodyPr/>
        <a:lstStyle/>
        <a:p>
          <a:r>
            <a:rPr lang="en-US" dirty="0" smtClean="0">
              <a:solidFill>
                <a:srgbClr val="FF9933"/>
              </a:solidFill>
            </a:rPr>
            <a:t>Headers</a:t>
          </a:r>
          <a:endParaRPr lang="en-US" dirty="0">
            <a:solidFill>
              <a:srgbClr val="FF9933"/>
            </a:solidFill>
          </a:endParaRPr>
        </a:p>
      </dgm:t>
    </dgm:pt>
    <dgm:pt modelId="{B22788AE-CE55-4434-B521-0DF24BEFBEDC}" type="parTrans" cxnId="{10A49718-6ED2-4636-82BE-8F2425FEC825}">
      <dgm:prSet/>
      <dgm:spPr/>
      <dgm:t>
        <a:bodyPr/>
        <a:lstStyle/>
        <a:p>
          <a:endParaRPr lang="en-US"/>
        </a:p>
      </dgm:t>
    </dgm:pt>
    <dgm:pt modelId="{F53DBE88-E976-422A-BA89-EE65EA4FC8C4}" type="sibTrans" cxnId="{10A49718-6ED2-4636-82BE-8F2425FEC825}">
      <dgm:prSet/>
      <dgm:spPr/>
      <dgm:t>
        <a:bodyPr/>
        <a:lstStyle/>
        <a:p>
          <a:endParaRPr lang="en-US"/>
        </a:p>
      </dgm:t>
    </dgm:pt>
    <dgm:pt modelId="{8EE61A2A-F5EF-4F04-82F6-C8D2427B42B7}">
      <dgm:prSet/>
      <dgm:spPr/>
      <dgm:t>
        <a:bodyPr/>
        <a:lstStyle/>
        <a:p>
          <a:r>
            <a:rPr lang="en-US" dirty="0" smtClean="0">
              <a:solidFill>
                <a:srgbClr val="00B050"/>
              </a:solidFill>
            </a:rPr>
            <a:t>Method</a:t>
          </a:r>
          <a:endParaRPr lang="en-US" dirty="0">
            <a:solidFill>
              <a:srgbClr val="00B050"/>
            </a:solidFill>
          </a:endParaRPr>
        </a:p>
      </dgm:t>
    </dgm:pt>
    <dgm:pt modelId="{69F18FAD-8D1C-4C5F-AF9B-1A3990B4FB77}" type="parTrans" cxnId="{E2F151A1-7CA1-4FEE-9AA5-15B71B148058}">
      <dgm:prSet/>
      <dgm:spPr/>
      <dgm:t>
        <a:bodyPr/>
        <a:lstStyle/>
        <a:p>
          <a:endParaRPr lang="en-US"/>
        </a:p>
      </dgm:t>
    </dgm:pt>
    <dgm:pt modelId="{1F811909-3A16-46EA-81E6-01F421EB12A3}" type="sibTrans" cxnId="{E2F151A1-7CA1-4FEE-9AA5-15B71B148058}">
      <dgm:prSet/>
      <dgm:spPr/>
      <dgm:t>
        <a:bodyPr/>
        <a:lstStyle/>
        <a:p>
          <a:endParaRPr lang="en-US"/>
        </a:p>
      </dgm:t>
    </dgm:pt>
    <dgm:pt modelId="{48038D0E-DDE1-450B-B52D-DBE5BBD4B606}" type="pres">
      <dgm:prSet presAssocID="{8B570C05-00B1-4A9D-82D2-68A12333ACA4}" presName="compositeShape" presStyleCnt="0">
        <dgm:presLayoutVars>
          <dgm:dir/>
          <dgm:resizeHandles/>
        </dgm:presLayoutVars>
      </dgm:prSet>
      <dgm:spPr/>
    </dgm:pt>
    <dgm:pt modelId="{920B7E96-F8A2-484E-8957-EE339C2F5CA7}" type="pres">
      <dgm:prSet presAssocID="{8B570C05-00B1-4A9D-82D2-68A12333ACA4}" presName="pyramid" presStyleLbl="node1" presStyleIdx="0" presStyleCnt="1"/>
      <dgm:spPr/>
    </dgm:pt>
    <dgm:pt modelId="{D45DA47B-4ED2-4E60-9EF9-A252B1C9D50C}" type="pres">
      <dgm:prSet presAssocID="{8B570C05-00B1-4A9D-82D2-68A12333ACA4}" presName="theList" presStyleCnt="0"/>
      <dgm:spPr/>
    </dgm:pt>
    <dgm:pt modelId="{46F08EE7-7171-4F7F-B3EC-A176BE70EB41}" type="pres">
      <dgm:prSet presAssocID="{E78CD96F-9107-4B6D-A3E1-45C3DECDD0F7}" presName="aNode" presStyleLbl="fgAcc1" presStyleIdx="0" presStyleCnt="4">
        <dgm:presLayoutVars>
          <dgm:bulletEnabled val="1"/>
        </dgm:presLayoutVars>
      </dgm:prSet>
      <dgm:spPr/>
      <dgm:t>
        <a:bodyPr/>
        <a:lstStyle/>
        <a:p>
          <a:endParaRPr lang="en-US"/>
        </a:p>
      </dgm:t>
    </dgm:pt>
    <dgm:pt modelId="{C6ED6C60-EB21-432F-A488-64AC0390C6AE}" type="pres">
      <dgm:prSet presAssocID="{E78CD96F-9107-4B6D-A3E1-45C3DECDD0F7}" presName="aSpace" presStyleCnt="0"/>
      <dgm:spPr/>
    </dgm:pt>
    <dgm:pt modelId="{1E393B07-634A-42A0-826C-111035D8C700}" type="pres">
      <dgm:prSet presAssocID="{8EE61A2A-F5EF-4F04-82F6-C8D2427B42B7}" presName="aNode" presStyleLbl="fgAcc1" presStyleIdx="1" presStyleCnt="4">
        <dgm:presLayoutVars>
          <dgm:bulletEnabled val="1"/>
        </dgm:presLayoutVars>
      </dgm:prSet>
      <dgm:spPr/>
      <dgm:t>
        <a:bodyPr/>
        <a:lstStyle/>
        <a:p>
          <a:endParaRPr lang="en-US"/>
        </a:p>
      </dgm:t>
    </dgm:pt>
    <dgm:pt modelId="{FD8A5F51-B303-4BAD-B70B-CECB261CD430}" type="pres">
      <dgm:prSet presAssocID="{8EE61A2A-F5EF-4F04-82F6-C8D2427B42B7}" presName="aSpace" presStyleCnt="0"/>
      <dgm:spPr/>
    </dgm:pt>
    <dgm:pt modelId="{D24B39A2-7E5D-43A8-8F4F-27762C143EF0}" type="pres">
      <dgm:prSet presAssocID="{519410EE-C1C5-475F-AF86-F4471049C2BE}" presName="aNode" presStyleLbl="fgAcc1" presStyleIdx="2" presStyleCnt="4">
        <dgm:presLayoutVars>
          <dgm:bulletEnabled val="1"/>
        </dgm:presLayoutVars>
      </dgm:prSet>
      <dgm:spPr/>
      <dgm:t>
        <a:bodyPr/>
        <a:lstStyle/>
        <a:p>
          <a:endParaRPr lang="en-US"/>
        </a:p>
      </dgm:t>
    </dgm:pt>
    <dgm:pt modelId="{9FFA3ECB-1787-428C-AC00-BCD21181EF60}" type="pres">
      <dgm:prSet presAssocID="{519410EE-C1C5-475F-AF86-F4471049C2BE}" presName="aSpace" presStyleCnt="0"/>
      <dgm:spPr/>
    </dgm:pt>
    <dgm:pt modelId="{D3237B76-4496-4E21-A46B-39D038E2E07C}" type="pres">
      <dgm:prSet presAssocID="{C6AB8998-0B1D-4888-8D7E-8689E14EAE80}" presName="aNode" presStyleLbl="fgAcc1" presStyleIdx="3" presStyleCnt="4">
        <dgm:presLayoutVars>
          <dgm:bulletEnabled val="1"/>
        </dgm:presLayoutVars>
      </dgm:prSet>
      <dgm:spPr/>
      <dgm:t>
        <a:bodyPr/>
        <a:lstStyle/>
        <a:p>
          <a:endParaRPr lang="en-US"/>
        </a:p>
      </dgm:t>
    </dgm:pt>
    <dgm:pt modelId="{48534B51-C38F-489B-A306-34FB1A243366}" type="pres">
      <dgm:prSet presAssocID="{C6AB8998-0B1D-4888-8D7E-8689E14EAE80}" presName="aSpace" presStyleCnt="0"/>
      <dgm:spPr/>
    </dgm:pt>
  </dgm:ptLst>
  <dgm:cxnLst>
    <dgm:cxn modelId="{E2F151A1-7CA1-4FEE-9AA5-15B71B148058}" srcId="{8B570C05-00B1-4A9D-82D2-68A12333ACA4}" destId="{8EE61A2A-F5EF-4F04-82F6-C8D2427B42B7}" srcOrd="1" destOrd="0" parTransId="{69F18FAD-8D1C-4C5F-AF9B-1A3990B4FB77}" sibTransId="{1F811909-3A16-46EA-81E6-01F421EB12A3}"/>
    <dgm:cxn modelId="{8136448A-A2CC-4482-B7B8-EEFD1F75A5ED}" srcId="{8B570C05-00B1-4A9D-82D2-68A12333ACA4}" destId="{519410EE-C1C5-475F-AF86-F4471049C2BE}" srcOrd="2" destOrd="0" parTransId="{02D1EACF-690B-4C5E-9AD9-D62CEA80218B}" sibTransId="{CD522401-CBDC-47A9-9685-012E80173253}"/>
    <dgm:cxn modelId="{10A49718-6ED2-4636-82BE-8F2425FEC825}" srcId="{8B570C05-00B1-4A9D-82D2-68A12333ACA4}" destId="{C6AB8998-0B1D-4888-8D7E-8689E14EAE80}" srcOrd="3" destOrd="0" parTransId="{B22788AE-CE55-4434-B521-0DF24BEFBEDC}" sibTransId="{F53DBE88-E976-422A-BA89-EE65EA4FC8C4}"/>
    <dgm:cxn modelId="{DAF8808C-371F-4B8B-ABE5-BC7BA3307281}" type="presOf" srcId="{519410EE-C1C5-475F-AF86-F4471049C2BE}" destId="{D24B39A2-7E5D-43A8-8F4F-27762C143EF0}" srcOrd="0" destOrd="0" presId="urn:microsoft.com/office/officeart/2005/8/layout/pyramid2"/>
    <dgm:cxn modelId="{6AEF78F6-A129-4817-AD59-68515E75C0C5}" type="presOf" srcId="{E78CD96F-9107-4B6D-A3E1-45C3DECDD0F7}" destId="{46F08EE7-7171-4F7F-B3EC-A176BE70EB41}" srcOrd="0" destOrd="0" presId="urn:microsoft.com/office/officeart/2005/8/layout/pyramid2"/>
    <dgm:cxn modelId="{5EC7FC75-49AF-44BB-8A55-130649D29CE3}" srcId="{8B570C05-00B1-4A9D-82D2-68A12333ACA4}" destId="{E78CD96F-9107-4B6D-A3E1-45C3DECDD0F7}" srcOrd="0" destOrd="0" parTransId="{D47DAB71-CDE5-4D42-AAF4-FB8E2D6C3275}" sibTransId="{06162012-F776-4524-98ED-B11F8D7CF063}"/>
    <dgm:cxn modelId="{A558627D-DDEF-4B2E-802D-A75297D568AA}" type="presOf" srcId="{C6AB8998-0B1D-4888-8D7E-8689E14EAE80}" destId="{D3237B76-4496-4E21-A46B-39D038E2E07C}" srcOrd="0" destOrd="0" presId="urn:microsoft.com/office/officeart/2005/8/layout/pyramid2"/>
    <dgm:cxn modelId="{20B52ED6-378D-4CF4-883C-D6889E64B68D}" type="presOf" srcId="{8EE61A2A-F5EF-4F04-82F6-C8D2427B42B7}" destId="{1E393B07-634A-42A0-826C-111035D8C700}" srcOrd="0" destOrd="0" presId="urn:microsoft.com/office/officeart/2005/8/layout/pyramid2"/>
    <dgm:cxn modelId="{5FC15F2C-0ED1-4EE5-BC73-7BD6678088B3}" type="presOf" srcId="{8B570C05-00B1-4A9D-82D2-68A12333ACA4}" destId="{48038D0E-DDE1-450B-B52D-DBE5BBD4B606}" srcOrd="0" destOrd="0" presId="urn:microsoft.com/office/officeart/2005/8/layout/pyramid2"/>
    <dgm:cxn modelId="{44B153DA-6DAF-4A8A-8B94-B6E5048AA806}" type="presParOf" srcId="{48038D0E-DDE1-450B-B52D-DBE5BBD4B606}" destId="{920B7E96-F8A2-484E-8957-EE339C2F5CA7}" srcOrd="0" destOrd="0" presId="urn:microsoft.com/office/officeart/2005/8/layout/pyramid2"/>
    <dgm:cxn modelId="{09417CC6-46BA-4D49-9938-4BBCB11ADFED}" type="presParOf" srcId="{48038D0E-DDE1-450B-B52D-DBE5BBD4B606}" destId="{D45DA47B-4ED2-4E60-9EF9-A252B1C9D50C}" srcOrd="1" destOrd="0" presId="urn:microsoft.com/office/officeart/2005/8/layout/pyramid2"/>
    <dgm:cxn modelId="{6797CFBF-197D-4284-AB0A-C948E5CB36E6}" type="presParOf" srcId="{D45DA47B-4ED2-4E60-9EF9-A252B1C9D50C}" destId="{46F08EE7-7171-4F7F-B3EC-A176BE70EB41}" srcOrd="0" destOrd="0" presId="urn:microsoft.com/office/officeart/2005/8/layout/pyramid2"/>
    <dgm:cxn modelId="{1664584E-3CB1-42DF-A150-5F5BBB4CD255}" type="presParOf" srcId="{D45DA47B-4ED2-4E60-9EF9-A252B1C9D50C}" destId="{C6ED6C60-EB21-432F-A488-64AC0390C6AE}" srcOrd="1" destOrd="0" presId="urn:microsoft.com/office/officeart/2005/8/layout/pyramid2"/>
    <dgm:cxn modelId="{CEE4B06F-2C15-439A-B022-EA9DF85A15C1}" type="presParOf" srcId="{D45DA47B-4ED2-4E60-9EF9-A252B1C9D50C}" destId="{1E393B07-634A-42A0-826C-111035D8C700}" srcOrd="2" destOrd="0" presId="urn:microsoft.com/office/officeart/2005/8/layout/pyramid2"/>
    <dgm:cxn modelId="{6F6EBEF5-EF17-4D29-BCA2-ACA7884CB48E}" type="presParOf" srcId="{D45DA47B-4ED2-4E60-9EF9-A252B1C9D50C}" destId="{FD8A5F51-B303-4BAD-B70B-CECB261CD430}" srcOrd="3" destOrd="0" presId="urn:microsoft.com/office/officeart/2005/8/layout/pyramid2"/>
    <dgm:cxn modelId="{AF67F0F1-E120-45E7-8E5C-582DC739782A}" type="presParOf" srcId="{D45DA47B-4ED2-4E60-9EF9-A252B1C9D50C}" destId="{D24B39A2-7E5D-43A8-8F4F-27762C143EF0}" srcOrd="4" destOrd="0" presId="urn:microsoft.com/office/officeart/2005/8/layout/pyramid2"/>
    <dgm:cxn modelId="{33F71510-1531-448D-A76E-D99B47B491BD}" type="presParOf" srcId="{D45DA47B-4ED2-4E60-9EF9-A252B1C9D50C}" destId="{9FFA3ECB-1787-428C-AC00-BCD21181EF60}" srcOrd="5" destOrd="0" presId="urn:microsoft.com/office/officeart/2005/8/layout/pyramid2"/>
    <dgm:cxn modelId="{46C62D99-E2CD-4DC6-8583-B082AB49EC5D}" type="presParOf" srcId="{D45DA47B-4ED2-4E60-9EF9-A252B1C9D50C}" destId="{D3237B76-4496-4E21-A46B-39D038E2E07C}" srcOrd="6" destOrd="0" presId="urn:microsoft.com/office/officeart/2005/8/layout/pyramid2"/>
    <dgm:cxn modelId="{8BDEC947-42CC-45F6-91B6-10ED8D1C8023}" type="presParOf" srcId="{D45DA47B-4ED2-4E60-9EF9-A252B1C9D50C}" destId="{48534B51-C38F-489B-A306-34FB1A243366}"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953361-2EEF-4A3F-A5FA-E56405A55F2E}"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3DFC05D1-5F84-419D-962B-18EE2A12B0A2}">
      <dgm:prSet phldrT="[Text]" custT="1"/>
      <dgm:spPr/>
      <dgm:t>
        <a:bodyPr/>
        <a:lstStyle/>
        <a:p>
          <a:r>
            <a:rPr lang="en-US" sz="1500" dirty="0" smtClean="0"/>
            <a:t>Workflow interface that allows for customized handler execution chains. Applications can register any number of existing or custom interceptors for certain groups of handlers, to add common pre-processing behavior without needing to modify each handler implementation. </a:t>
          </a:r>
          <a:endParaRPr lang="en-US" sz="1500" dirty="0"/>
        </a:p>
      </dgm:t>
    </dgm:pt>
    <dgm:pt modelId="{83D488A9-BA2E-4DC2-BA7B-7B3996AE84DE}" type="parTrans" cxnId="{B111C1F8-FEE8-4632-9180-9D8D49B1155E}">
      <dgm:prSet/>
      <dgm:spPr/>
      <dgm:t>
        <a:bodyPr/>
        <a:lstStyle/>
        <a:p>
          <a:endParaRPr lang="en-US" sz="1500"/>
        </a:p>
      </dgm:t>
    </dgm:pt>
    <dgm:pt modelId="{EADBE754-2D37-490A-891E-6E5085214279}" type="sibTrans" cxnId="{B111C1F8-FEE8-4632-9180-9D8D49B1155E}">
      <dgm:prSet/>
      <dgm:spPr/>
      <dgm:t>
        <a:bodyPr/>
        <a:lstStyle/>
        <a:p>
          <a:endParaRPr lang="en-US" sz="1500"/>
        </a:p>
      </dgm:t>
    </dgm:pt>
    <dgm:pt modelId="{B191C78E-018E-4173-B46A-5DD0FA4E508D}">
      <dgm:prSet custT="1"/>
      <dgm:spPr/>
      <dgm:t>
        <a:bodyPr/>
        <a:lstStyle/>
        <a:p>
          <a:r>
            <a:rPr lang="en-US" sz="1500" dirty="0" smtClean="0"/>
            <a:t>A </a:t>
          </a:r>
          <a:r>
            <a:rPr lang="en-US" sz="1500" dirty="0" err="1" smtClean="0"/>
            <a:t>HandlerInterceptor</a:t>
          </a:r>
          <a:r>
            <a:rPr lang="en-US" sz="1500" dirty="0" smtClean="0"/>
            <a:t> gets called before the appropriate </a:t>
          </a:r>
          <a:r>
            <a:rPr lang="en-US" sz="1500" dirty="0" err="1" smtClean="0"/>
            <a:t>HandlerAdapter</a:t>
          </a:r>
          <a:r>
            <a:rPr lang="en-US" sz="1500" dirty="0" smtClean="0"/>
            <a:t> triggers the execution of the handler itself. This mechanism can be used for a large field of preprocessing aspects, for example, for authorization checks or common handler behavior like locale or theme changes. Its main purpose is to allow for factoring out repetitive handler code. </a:t>
          </a:r>
          <a:endParaRPr lang="en-US" sz="1500" dirty="0"/>
        </a:p>
      </dgm:t>
    </dgm:pt>
    <dgm:pt modelId="{5AB9AF34-6A67-4293-9D57-1442F77DC495}" type="parTrans" cxnId="{3DBA9162-51DA-4B1F-A728-5AF132B10F90}">
      <dgm:prSet/>
      <dgm:spPr/>
      <dgm:t>
        <a:bodyPr/>
        <a:lstStyle/>
        <a:p>
          <a:endParaRPr lang="en-US" sz="1500"/>
        </a:p>
      </dgm:t>
    </dgm:pt>
    <dgm:pt modelId="{D6799318-920E-424F-8028-37ECFE60845E}" type="sibTrans" cxnId="{3DBA9162-51DA-4B1F-A728-5AF132B10F90}">
      <dgm:prSet/>
      <dgm:spPr/>
      <dgm:t>
        <a:bodyPr/>
        <a:lstStyle/>
        <a:p>
          <a:endParaRPr lang="en-US" sz="1500"/>
        </a:p>
      </dgm:t>
    </dgm:pt>
    <dgm:pt modelId="{B5371C5F-ACD7-4FF6-BC15-CA39B44BEBA3}">
      <dgm:prSet custT="1"/>
      <dgm:spPr/>
      <dgm:t>
        <a:bodyPr/>
        <a:lstStyle/>
        <a:p>
          <a:r>
            <a:rPr lang="en-US" sz="1500" dirty="0" smtClean="0"/>
            <a:t>Typically an interceptor chain is defined per </a:t>
          </a:r>
          <a:r>
            <a:rPr lang="en-US" sz="1500" dirty="0" err="1" smtClean="0"/>
            <a:t>HandlerMapping</a:t>
          </a:r>
          <a:r>
            <a:rPr lang="en-US" sz="1500" dirty="0" smtClean="0"/>
            <a:t> bean, sharing its granularity. To be able to apply a certain interceptor chain to a group of handlers, one needs to map the desired handlers via one </a:t>
          </a:r>
          <a:r>
            <a:rPr lang="en-US" sz="1500" dirty="0" err="1" smtClean="0"/>
            <a:t>HandlerMapping</a:t>
          </a:r>
          <a:r>
            <a:rPr lang="en-US" sz="1500" dirty="0" smtClean="0"/>
            <a:t> bean. The interceptors are defined as beans in the application context, referenced by the mapping bean definition via its "interceptors" property (in XML: a &lt;list&gt; of &lt;ref&gt;). </a:t>
          </a:r>
          <a:endParaRPr lang="en-US" sz="1500" dirty="0"/>
        </a:p>
      </dgm:t>
    </dgm:pt>
    <dgm:pt modelId="{DC233F26-9F36-4AAD-8EC9-8C00C27422AF}" type="parTrans" cxnId="{13B77086-54A6-4765-9083-0513E017A653}">
      <dgm:prSet/>
      <dgm:spPr/>
      <dgm:t>
        <a:bodyPr/>
        <a:lstStyle/>
        <a:p>
          <a:endParaRPr lang="en-US" sz="1500"/>
        </a:p>
      </dgm:t>
    </dgm:pt>
    <dgm:pt modelId="{6B9768F1-2DC3-45CA-BC42-A50A0D723369}" type="sibTrans" cxnId="{13B77086-54A6-4765-9083-0513E017A653}">
      <dgm:prSet/>
      <dgm:spPr/>
      <dgm:t>
        <a:bodyPr/>
        <a:lstStyle/>
        <a:p>
          <a:endParaRPr lang="en-US" sz="1500"/>
        </a:p>
      </dgm:t>
    </dgm:pt>
    <dgm:pt modelId="{21136FAB-F411-4B70-B52A-B7C75099DFA1}" type="pres">
      <dgm:prSet presAssocID="{AD953361-2EEF-4A3F-A5FA-E56405A55F2E}" presName="linear" presStyleCnt="0">
        <dgm:presLayoutVars>
          <dgm:animLvl val="lvl"/>
          <dgm:resizeHandles val="exact"/>
        </dgm:presLayoutVars>
      </dgm:prSet>
      <dgm:spPr/>
      <dgm:t>
        <a:bodyPr/>
        <a:lstStyle/>
        <a:p>
          <a:endParaRPr lang="en-US"/>
        </a:p>
      </dgm:t>
    </dgm:pt>
    <dgm:pt modelId="{7B6A4928-77DF-4448-8C8F-68A4137DDA42}" type="pres">
      <dgm:prSet presAssocID="{3DFC05D1-5F84-419D-962B-18EE2A12B0A2}" presName="parentText" presStyleLbl="node1" presStyleIdx="0" presStyleCnt="3">
        <dgm:presLayoutVars>
          <dgm:chMax val="0"/>
          <dgm:bulletEnabled val="1"/>
        </dgm:presLayoutVars>
      </dgm:prSet>
      <dgm:spPr/>
      <dgm:t>
        <a:bodyPr/>
        <a:lstStyle/>
        <a:p>
          <a:endParaRPr lang="en-US"/>
        </a:p>
      </dgm:t>
    </dgm:pt>
    <dgm:pt modelId="{D27B57D4-6522-4BF7-B527-4D4F957DE3EA}" type="pres">
      <dgm:prSet presAssocID="{EADBE754-2D37-490A-891E-6E5085214279}" presName="spacer" presStyleCnt="0"/>
      <dgm:spPr/>
    </dgm:pt>
    <dgm:pt modelId="{6F7ABC6D-6A4E-4F39-8527-F1CBF961CBF9}" type="pres">
      <dgm:prSet presAssocID="{B191C78E-018E-4173-B46A-5DD0FA4E508D}" presName="parentText" presStyleLbl="node1" presStyleIdx="1" presStyleCnt="3">
        <dgm:presLayoutVars>
          <dgm:chMax val="0"/>
          <dgm:bulletEnabled val="1"/>
        </dgm:presLayoutVars>
      </dgm:prSet>
      <dgm:spPr/>
      <dgm:t>
        <a:bodyPr/>
        <a:lstStyle/>
        <a:p>
          <a:endParaRPr lang="en-US"/>
        </a:p>
      </dgm:t>
    </dgm:pt>
    <dgm:pt modelId="{2CBD7F21-2EA2-44C8-A18D-05C78E18ABAE}" type="pres">
      <dgm:prSet presAssocID="{D6799318-920E-424F-8028-37ECFE60845E}" presName="spacer" presStyleCnt="0"/>
      <dgm:spPr/>
    </dgm:pt>
    <dgm:pt modelId="{623BE44F-24F8-4E63-91FB-809BD3E2397B}" type="pres">
      <dgm:prSet presAssocID="{B5371C5F-ACD7-4FF6-BC15-CA39B44BEBA3}" presName="parentText" presStyleLbl="node1" presStyleIdx="2" presStyleCnt="3">
        <dgm:presLayoutVars>
          <dgm:chMax val="0"/>
          <dgm:bulletEnabled val="1"/>
        </dgm:presLayoutVars>
      </dgm:prSet>
      <dgm:spPr/>
      <dgm:t>
        <a:bodyPr/>
        <a:lstStyle/>
        <a:p>
          <a:endParaRPr lang="en-US"/>
        </a:p>
      </dgm:t>
    </dgm:pt>
  </dgm:ptLst>
  <dgm:cxnLst>
    <dgm:cxn modelId="{B111C1F8-FEE8-4632-9180-9D8D49B1155E}" srcId="{AD953361-2EEF-4A3F-A5FA-E56405A55F2E}" destId="{3DFC05D1-5F84-419D-962B-18EE2A12B0A2}" srcOrd="0" destOrd="0" parTransId="{83D488A9-BA2E-4DC2-BA7B-7B3996AE84DE}" sibTransId="{EADBE754-2D37-490A-891E-6E5085214279}"/>
    <dgm:cxn modelId="{B5E2C6A0-C8E1-4284-81FB-A9AD186E1A4D}" type="presOf" srcId="{B191C78E-018E-4173-B46A-5DD0FA4E508D}" destId="{6F7ABC6D-6A4E-4F39-8527-F1CBF961CBF9}" srcOrd="0" destOrd="0" presId="urn:microsoft.com/office/officeart/2005/8/layout/vList2"/>
    <dgm:cxn modelId="{0BFDE368-48BB-49F6-BAFF-8034BBE07B84}" type="presOf" srcId="{B5371C5F-ACD7-4FF6-BC15-CA39B44BEBA3}" destId="{623BE44F-24F8-4E63-91FB-809BD3E2397B}" srcOrd="0" destOrd="0" presId="urn:microsoft.com/office/officeart/2005/8/layout/vList2"/>
    <dgm:cxn modelId="{13B77086-54A6-4765-9083-0513E017A653}" srcId="{AD953361-2EEF-4A3F-A5FA-E56405A55F2E}" destId="{B5371C5F-ACD7-4FF6-BC15-CA39B44BEBA3}" srcOrd="2" destOrd="0" parTransId="{DC233F26-9F36-4AAD-8EC9-8C00C27422AF}" sibTransId="{6B9768F1-2DC3-45CA-BC42-A50A0D723369}"/>
    <dgm:cxn modelId="{5157B385-CB6C-4494-A8A7-1B2A47470D56}" type="presOf" srcId="{3DFC05D1-5F84-419D-962B-18EE2A12B0A2}" destId="{7B6A4928-77DF-4448-8C8F-68A4137DDA42}" srcOrd="0" destOrd="0" presId="urn:microsoft.com/office/officeart/2005/8/layout/vList2"/>
    <dgm:cxn modelId="{16A09D13-A916-4A47-8769-ECE039E2C2A7}" type="presOf" srcId="{AD953361-2EEF-4A3F-A5FA-E56405A55F2E}" destId="{21136FAB-F411-4B70-B52A-B7C75099DFA1}" srcOrd="0" destOrd="0" presId="urn:microsoft.com/office/officeart/2005/8/layout/vList2"/>
    <dgm:cxn modelId="{3DBA9162-51DA-4B1F-A728-5AF132B10F90}" srcId="{AD953361-2EEF-4A3F-A5FA-E56405A55F2E}" destId="{B191C78E-018E-4173-B46A-5DD0FA4E508D}" srcOrd="1" destOrd="0" parTransId="{5AB9AF34-6A67-4293-9D57-1442F77DC495}" sibTransId="{D6799318-920E-424F-8028-37ECFE60845E}"/>
    <dgm:cxn modelId="{3294C44B-B20F-4842-A175-21CA2D60E439}" type="presParOf" srcId="{21136FAB-F411-4B70-B52A-B7C75099DFA1}" destId="{7B6A4928-77DF-4448-8C8F-68A4137DDA42}" srcOrd="0" destOrd="0" presId="urn:microsoft.com/office/officeart/2005/8/layout/vList2"/>
    <dgm:cxn modelId="{F73F63A4-6F69-4471-9ADB-6B145DAB72CE}" type="presParOf" srcId="{21136FAB-F411-4B70-B52A-B7C75099DFA1}" destId="{D27B57D4-6522-4BF7-B527-4D4F957DE3EA}" srcOrd="1" destOrd="0" presId="urn:microsoft.com/office/officeart/2005/8/layout/vList2"/>
    <dgm:cxn modelId="{D7AF470D-849F-419E-9051-A93E1200C225}" type="presParOf" srcId="{21136FAB-F411-4B70-B52A-B7C75099DFA1}" destId="{6F7ABC6D-6A4E-4F39-8527-F1CBF961CBF9}" srcOrd="2" destOrd="0" presId="urn:microsoft.com/office/officeart/2005/8/layout/vList2"/>
    <dgm:cxn modelId="{C948D84E-B056-45C4-93A6-C6B3E55A3022}" type="presParOf" srcId="{21136FAB-F411-4B70-B52A-B7C75099DFA1}" destId="{2CBD7F21-2EA2-44C8-A18D-05C78E18ABAE}" srcOrd="3" destOrd="0" presId="urn:microsoft.com/office/officeart/2005/8/layout/vList2"/>
    <dgm:cxn modelId="{4BFF474D-0081-4F50-B924-8EA63C2B6FBC}" type="presParOf" srcId="{21136FAB-F411-4B70-B52A-B7C75099DFA1}" destId="{623BE44F-24F8-4E63-91FB-809BD3E2397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3F98EB-95CD-442C-A47D-C4C6829F8AF5}"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28656F01-6401-4AA6-90F3-9AEE9FADD2A5}">
      <dgm:prSet phldrT="[Text]" custT="1"/>
      <dgm:spPr/>
      <dgm:t>
        <a:bodyPr/>
        <a:lstStyle/>
        <a:p>
          <a:r>
            <a:rPr lang="en-US" sz="1400" dirty="0" err="1" smtClean="0"/>
            <a:t>HandlerInterceptor</a:t>
          </a:r>
          <a:r>
            <a:rPr lang="en-US" sz="1400" dirty="0" smtClean="0"/>
            <a:t> is basically similar to a Servlet 2.3 Filter, but in contrast to the latter it just allows custom pre-processing with the option of prohibiting the execution of the handler itself and custom post-processing. Filters are more powerful, for example, they allow for exchanging the request and response objects that are handed down the chain. Note that a filter gets configured in web.xml while a </a:t>
          </a:r>
          <a:r>
            <a:rPr lang="en-US" sz="1400" dirty="0" err="1" smtClean="0"/>
            <a:t>HandlerInterceptor</a:t>
          </a:r>
          <a:r>
            <a:rPr lang="en-US" sz="1400" dirty="0" smtClean="0"/>
            <a:t> in the application context. </a:t>
          </a:r>
          <a:endParaRPr lang="en-US" sz="1400" dirty="0"/>
        </a:p>
      </dgm:t>
    </dgm:pt>
    <dgm:pt modelId="{912BABDC-F6C9-4695-B948-FDAF32715CC1}" type="parTrans" cxnId="{F408EC65-22E1-44E3-8144-CA49B8AC03B7}">
      <dgm:prSet/>
      <dgm:spPr/>
      <dgm:t>
        <a:bodyPr/>
        <a:lstStyle/>
        <a:p>
          <a:endParaRPr lang="en-US" sz="1400"/>
        </a:p>
      </dgm:t>
    </dgm:pt>
    <dgm:pt modelId="{F3D2C7BA-59EA-4AFB-BF4E-F159F761A7B7}" type="sibTrans" cxnId="{F408EC65-22E1-44E3-8144-CA49B8AC03B7}">
      <dgm:prSet/>
      <dgm:spPr/>
      <dgm:t>
        <a:bodyPr/>
        <a:lstStyle/>
        <a:p>
          <a:endParaRPr lang="en-US" sz="1400"/>
        </a:p>
      </dgm:t>
    </dgm:pt>
    <dgm:pt modelId="{9823D965-C6B7-4190-8230-AC692ABBFE8D}">
      <dgm:prSet phldrT="[Text]" custT="1"/>
      <dgm:spPr/>
      <dgm:t>
        <a:bodyPr/>
        <a:lstStyle/>
        <a:p>
          <a:r>
            <a:rPr lang="en-US" sz="1400" dirty="0" smtClean="0"/>
            <a:t>As a basic guideline, fine-grained handler-related pre-processing tasks are candidates for </a:t>
          </a:r>
          <a:r>
            <a:rPr lang="en-US" sz="1400" dirty="0" err="1" smtClean="0"/>
            <a:t>HandlerInterceptor</a:t>
          </a:r>
          <a:r>
            <a:rPr lang="en-US" sz="1400" dirty="0" smtClean="0"/>
            <a:t> implementations, especially factored-out common handler code and authorization checks. On the other hand, a Filter is well-suited for request content and view content handling, like multipart forms and GZIP compression. This typically shows when one needs to map the filter to certain content types (for example, images), or to all requests. </a:t>
          </a:r>
          <a:endParaRPr lang="en-US" sz="1400" dirty="0"/>
        </a:p>
      </dgm:t>
    </dgm:pt>
    <dgm:pt modelId="{2DD0E9AE-16C9-4ACB-85EA-69F20969034D}" type="parTrans" cxnId="{CE313229-9D0E-436E-8313-C3AA7ED39AE3}">
      <dgm:prSet/>
      <dgm:spPr/>
      <dgm:t>
        <a:bodyPr/>
        <a:lstStyle/>
        <a:p>
          <a:endParaRPr lang="en-US" sz="1400"/>
        </a:p>
      </dgm:t>
    </dgm:pt>
    <dgm:pt modelId="{A3FC7330-B9AB-4166-A029-0AAB90F515AE}" type="sibTrans" cxnId="{CE313229-9D0E-436E-8313-C3AA7ED39AE3}">
      <dgm:prSet/>
      <dgm:spPr/>
      <dgm:t>
        <a:bodyPr/>
        <a:lstStyle/>
        <a:p>
          <a:endParaRPr lang="en-US" sz="1400"/>
        </a:p>
      </dgm:t>
    </dgm:pt>
    <dgm:pt modelId="{8403C14F-83DC-4345-BF9E-E3DFF2504643}">
      <dgm:prSet custT="1"/>
      <dgm:spPr/>
      <dgm:t>
        <a:bodyPr/>
        <a:lstStyle/>
        <a:p>
          <a:r>
            <a:rPr lang="en-US" sz="1400" dirty="0" smtClean="0"/>
            <a:t>Preprocessing and post processing of the Requests are handled by the Handler Interceptors. </a:t>
          </a:r>
          <a:endParaRPr lang="en-US" sz="1400" dirty="0"/>
        </a:p>
      </dgm:t>
    </dgm:pt>
    <dgm:pt modelId="{0A40C989-3A92-4034-901C-3E7D305756ED}" type="parTrans" cxnId="{32C08F94-7779-4368-B6EE-B8643451DFB8}">
      <dgm:prSet/>
      <dgm:spPr/>
      <dgm:t>
        <a:bodyPr/>
        <a:lstStyle/>
        <a:p>
          <a:endParaRPr lang="en-US" sz="1400"/>
        </a:p>
      </dgm:t>
    </dgm:pt>
    <dgm:pt modelId="{FD60A473-1851-4C77-871A-6F1C6B7381C1}" type="sibTrans" cxnId="{32C08F94-7779-4368-B6EE-B8643451DFB8}">
      <dgm:prSet/>
      <dgm:spPr/>
      <dgm:t>
        <a:bodyPr/>
        <a:lstStyle/>
        <a:p>
          <a:endParaRPr lang="en-US" sz="1400"/>
        </a:p>
      </dgm:t>
    </dgm:pt>
    <dgm:pt modelId="{D12FB762-EDB0-4595-9B02-166722E4FDA9}" type="pres">
      <dgm:prSet presAssocID="{B03F98EB-95CD-442C-A47D-C4C6829F8AF5}" presName="linear" presStyleCnt="0">
        <dgm:presLayoutVars>
          <dgm:animLvl val="lvl"/>
          <dgm:resizeHandles val="exact"/>
        </dgm:presLayoutVars>
      </dgm:prSet>
      <dgm:spPr/>
      <dgm:t>
        <a:bodyPr/>
        <a:lstStyle/>
        <a:p>
          <a:endParaRPr lang="en-US"/>
        </a:p>
      </dgm:t>
    </dgm:pt>
    <dgm:pt modelId="{7E334907-5D1E-4AB5-A7C9-825852ACD641}" type="pres">
      <dgm:prSet presAssocID="{28656F01-6401-4AA6-90F3-9AEE9FADD2A5}" presName="parentText" presStyleLbl="node1" presStyleIdx="0" presStyleCnt="3">
        <dgm:presLayoutVars>
          <dgm:chMax val="0"/>
          <dgm:bulletEnabled val="1"/>
        </dgm:presLayoutVars>
      </dgm:prSet>
      <dgm:spPr/>
      <dgm:t>
        <a:bodyPr/>
        <a:lstStyle/>
        <a:p>
          <a:endParaRPr lang="en-US"/>
        </a:p>
      </dgm:t>
    </dgm:pt>
    <dgm:pt modelId="{119F0F6A-8031-4829-968E-EA0278B24882}" type="pres">
      <dgm:prSet presAssocID="{F3D2C7BA-59EA-4AFB-BF4E-F159F761A7B7}" presName="spacer" presStyleCnt="0"/>
      <dgm:spPr/>
    </dgm:pt>
    <dgm:pt modelId="{C2D867AD-7F52-42E3-9E2A-CB6EF4B89E50}" type="pres">
      <dgm:prSet presAssocID="{9823D965-C6B7-4190-8230-AC692ABBFE8D}" presName="parentText" presStyleLbl="node1" presStyleIdx="1" presStyleCnt="3">
        <dgm:presLayoutVars>
          <dgm:chMax val="0"/>
          <dgm:bulletEnabled val="1"/>
        </dgm:presLayoutVars>
      </dgm:prSet>
      <dgm:spPr/>
      <dgm:t>
        <a:bodyPr/>
        <a:lstStyle/>
        <a:p>
          <a:endParaRPr lang="en-US"/>
        </a:p>
      </dgm:t>
    </dgm:pt>
    <dgm:pt modelId="{34ADE2BB-7722-4908-958D-9CE755E6C95C}" type="pres">
      <dgm:prSet presAssocID="{A3FC7330-B9AB-4166-A029-0AAB90F515AE}" presName="spacer" presStyleCnt="0"/>
      <dgm:spPr/>
    </dgm:pt>
    <dgm:pt modelId="{B0B40812-9D13-4074-8993-BEBB5EDD7A63}" type="pres">
      <dgm:prSet presAssocID="{8403C14F-83DC-4345-BF9E-E3DFF2504643}" presName="parentText" presStyleLbl="node1" presStyleIdx="2" presStyleCnt="3" custScaleY="72310">
        <dgm:presLayoutVars>
          <dgm:chMax val="0"/>
          <dgm:bulletEnabled val="1"/>
        </dgm:presLayoutVars>
      </dgm:prSet>
      <dgm:spPr/>
      <dgm:t>
        <a:bodyPr/>
        <a:lstStyle/>
        <a:p>
          <a:endParaRPr lang="en-US"/>
        </a:p>
      </dgm:t>
    </dgm:pt>
  </dgm:ptLst>
  <dgm:cxnLst>
    <dgm:cxn modelId="{CE313229-9D0E-436E-8313-C3AA7ED39AE3}" srcId="{B03F98EB-95CD-442C-A47D-C4C6829F8AF5}" destId="{9823D965-C6B7-4190-8230-AC692ABBFE8D}" srcOrd="1" destOrd="0" parTransId="{2DD0E9AE-16C9-4ACB-85EA-69F20969034D}" sibTransId="{A3FC7330-B9AB-4166-A029-0AAB90F515AE}"/>
    <dgm:cxn modelId="{023EDDFB-0E1E-47AC-A2C7-318CCF3BA2E9}" type="presOf" srcId="{9823D965-C6B7-4190-8230-AC692ABBFE8D}" destId="{C2D867AD-7F52-42E3-9E2A-CB6EF4B89E50}" srcOrd="0" destOrd="0" presId="urn:microsoft.com/office/officeart/2005/8/layout/vList2"/>
    <dgm:cxn modelId="{01380185-D8D1-47ED-B4D8-538DC5692F80}" type="presOf" srcId="{B03F98EB-95CD-442C-A47D-C4C6829F8AF5}" destId="{D12FB762-EDB0-4595-9B02-166722E4FDA9}" srcOrd="0" destOrd="0" presId="urn:microsoft.com/office/officeart/2005/8/layout/vList2"/>
    <dgm:cxn modelId="{32C08F94-7779-4368-B6EE-B8643451DFB8}" srcId="{B03F98EB-95CD-442C-A47D-C4C6829F8AF5}" destId="{8403C14F-83DC-4345-BF9E-E3DFF2504643}" srcOrd="2" destOrd="0" parTransId="{0A40C989-3A92-4034-901C-3E7D305756ED}" sibTransId="{FD60A473-1851-4C77-871A-6F1C6B7381C1}"/>
    <dgm:cxn modelId="{B181AA32-06CE-41C4-AAE1-02F09E1ADE1D}" type="presOf" srcId="{8403C14F-83DC-4345-BF9E-E3DFF2504643}" destId="{B0B40812-9D13-4074-8993-BEBB5EDD7A63}" srcOrd="0" destOrd="0" presId="urn:microsoft.com/office/officeart/2005/8/layout/vList2"/>
    <dgm:cxn modelId="{9259E0CE-A1EA-47BE-B4CB-494432081F9E}" type="presOf" srcId="{28656F01-6401-4AA6-90F3-9AEE9FADD2A5}" destId="{7E334907-5D1E-4AB5-A7C9-825852ACD641}" srcOrd="0" destOrd="0" presId="urn:microsoft.com/office/officeart/2005/8/layout/vList2"/>
    <dgm:cxn modelId="{F408EC65-22E1-44E3-8144-CA49B8AC03B7}" srcId="{B03F98EB-95CD-442C-A47D-C4C6829F8AF5}" destId="{28656F01-6401-4AA6-90F3-9AEE9FADD2A5}" srcOrd="0" destOrd="0" parTransId="{912BABDC-F6C9-4695-B948-FDAF32715CC1}" sibTransId="{F3D2C7BA-59EA-4AFB-BF4E-F159F761A7B7}"/>
    <dgm:cxn modelId="{20E6B4B3-7655-4D27-B37A-12A3AB8A29D9}" type="presParOf" srcId="{D12FB762-EDB0-4595-9B02-166722E4FDA9}" destId="{7E334907-5D1E-4AB5-A7C9-825852ACD641}" srcOrd="0" destOrd="0" presId="urn:microsoft.com/office/officeart/2005/8/layout/vList2"/>
    <dgm:cxn modelId="{5BD5400B-3B96-493D-AFAA-4D9EF3A001D4}" type="presParOf" srcId="{D12FB762-EDB0-4595-9B02-166722E4FDA9}" destId="{119F0F6A-8031-4829-968E-EA0278B24882}" srcOrd="1" destOrd="0" presId="urn:microsoft.com/office/officeart/2005/8/layout/vList2"/>
    <dgm:cxn modelId="{C54128C3-0500-45D2-BE15-89E24E62A2B9}" type="presParOf" srcId="{D12FB762-EDB0-4595-9B02-166722E4FDA9}" destId="{C2D867AD-7F52-42E3-9E2A-CB6EF4B89E50}" srcOrd="2" destOrd="0" presId="urn:microsoft.com/office/officeart/2005/8/layout/vList2"/>
    <dgm:cxn modelId="{1B2CC0D7-7C71-4B33-8A1C-DA049AE80DBD}" type="presParOf" srcId="{D12FB762-EDB0-4595-9B02-166722E4FDA9}" destId="{34ADE2BB-7722-4908-958D-9CE755E6C95C}" srcOrd="3" destOrd="0" presId="urn:microsoft.com/office/officeart/2005/8/layout/vList2"/>
    <dgm:cxn modelId="{C3116414-F7FE-44C7-B092-064A0630673A}" type="presParOf" srcId="{D12FB762-EDB0-4595-9B02-166722E4FDA9}" destId="{B0B40812-9D13-4074-8993-BEBB5EDD7A6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4A37A7-2DE6-47E2-B55F-C5132E7BCA00}" type="doc">
      <dgm:prSet loTypeId="urn:microsoft.com/office/officeart/2008/layout/LinedList" loCatId="list" qsTypeId="urn:microsoft.com/office/officeart/2005/8/quickstyle/simple5" qsCatId="simple" csTypeId="urn:microsoft.com/office/officeart/2005/8/colors/colorful4" csCatId="colorful" phldr="1"/>
      <dgm:spPr/>
      <dgm:t>
        <a:bodyPr/>
        <a:lstStyle/>
        <a:p>
          <a:endParaRPr lang="en-US"/>
        </a:p>
      </dgm:t>
    </dgm:pt>
    <dgm:pt modelId="{A4314C97-74B6-43E6-BA1E-BD531F3F62D5}">
      <dgm:prSet phldrT="[Text]" custT="1"/>
      <dgm:spPr/>
      <dgm:t>
        <a:bodyPr/>
        <a:lstStyle/>
        <a:p>
          <a:r>
            <a:rPr lang="en-US" sz="1600" dirty="0" smtClean="0"/>
            <a:t>The life cycle of the Interceptor will be handled by three methods. They are:</a:t>
          </a:r>
          <a:endParaRPr lang="en-US" sz="1600" dirty="0"/>
        </a:p>
      </dgm:t>
    </dgm:pt>
    <dgm:pt modelId="{59671BE0-2C67-426C-9CE3-54A19AFB7809}" type="parTrans" cxnId="{4463E2A6-9696-4E73-AA10-5EA2C59BD81A}">
      <dgm:prSet/>
      <dgm:spPr/>
      <dgm:t>
        <a:bodyPr/>
        <a:lstStyle/>
        <a:p>
          <a:endParaRPr lang="en-US" sz="1600"/>
        </a:p>
      </dgm:t>
    </dgm:pt>
    <dgm:pt modelId="{D2D4BA01-9A98-40CB-985D-E33E4C3B2234}" type="sibTrans" cxnId="{4463E2A6-9696-4E73-AA10-5EA2C59BD81A}">
      <dgm:prSet/>
      <dgm:spPr/>
      <dgm:t>
        <a:bodyPr/>
        <a:lstStyle/>
        <a:p>
          <a:endParaRPr lang="en-US" sz="1600"/>
        </a:p>
      </dgm:t>
    </dgm:pt>
    <dgm:pt modelId="{F7C9E803-6A53-47B7-A5D5-6DDCCAEACCC9}">
      <dgm:prSet phldrT="[Text]" custT="1"/>
      <dgm:spPr/>
      <dgm:t>
        <a:bodyPr/>
        <a:lstStyle/>
        <a:p>
          <a:r>
            <a:rPr lang="en-US" sz="1600" dirty="0" err="1" smtClean="0"/>
            <a:t>preHandle</a:t>
          </a:r>
          <a:endParaRPr lang="en-US" sz="1600" dirty="0"/>
        </a:p>
      </dgm:t>
    </dgm:pt>
    <dgm:pt modelId="{0E37620B-0051-4CF4-A168-B24C961A716F}" type="parTrans" cxnId="{FE23B08C-31FD-446C-AAD0-26B0E511D831}">
      <dgm:prSet/>
      <dgm:spPr/>
      <dgm:t>
        <a:bodyPr/>
        <a:lstStyle/>
        <a:p>
          <a:endParaRPr lang="en-US" sz="1600"/>
        </a:p>
      </dgm:t>
    </dgm:pt>
    <dgm:pt modelId="{FB6C2255-F0A6-4A9A-AC13-746F81815A94}" type="sibTrans" cxnId="{FE23B08C-31FD-446C-AAD0-26B0E511D831}">
      <dgm:prSet/>
      <dgm:spPr/>
      <dgm:t>
        <a:bodyPr/>
        <a:lstStyle/>
        <a:p>
          <a:endParaRPr lang="en-US" sz="1600"/>
        </a:p>
      </dgm:t>
    </dgm:pt>
    <dgm:pt modelId="{28C31A4C-A70D-473F-A5F9-73958C54CF25}">
      <dgm:prSet phldrT="[Text]" custT="1"/>
      <dgm:spPr/>
      <dgm:t>
        <a:bodyPr/>
        <a:lstStyle/>
        <a:p>
          <a:r>
            <a:rPr lang="en-US" sz="1600" dirty="0" err="1" smtClean="0"/>
            <a:t>postHandle</a:t>
          </a:r>
          <a:endParaRPr lang="en-US" sz="1600" dirty="0"/>
        </a:p>
      </dgm:t>
    </dgm:pt>
    <dgm:pt modelId="{2AE74582-3A45-4310-82EA-CB74A2D9E146}" type="parTrans" cxnId="{B75E9B84-267F-4DBE-8822-47EC73A684A1}">
      <dgm:prSet/>
      <dgm:spPr/>
      <dgm:t>
        <a:bodyPr/>
        <a:lstStyle/>
        <a:p>
          <a:endParaRPr lang="en-US" sz="1600"/>
        </a:p>
      </dgm:t>
    </dgm:pt>
    <dgm:pt modelId="{3472D2B1-A98C-4990-BC13-45AF9011274A}" type="sibTrans" cxnId="{B75E9B84-267F-4DBE-8822-47EC73A684A1}">
      <dgm:prSet/>
      <dgm:spPr/>
      <dgm:t>
        <a:bodyPr/>
        <a:lstStyle/>
        <a:p>
          <a:endParaRPr lang="en-US" sz="1600"/>
        </a:p>
      </dgm:t>
    </dgm:pt>
    <dgm:pt modelId="{21917FA6-D966-4983-BF4D-2DE2F08DD281}">
      <dgm:prSet phldrT="[Text]" custT="1"/>
      <dgm:spPr/>
      <dgm:t>
        <a:bodyPr/>
        <a:lstStyle/>
        <a:p>
          <a:r>
            <a:rPr lang="en-US" sz="1600" dirty="0" err="1" smtClean="0"/>
            <a:t>afterCompletion</a:t>
          </a:r>
          <a:endParaRPr lang="en-US" sz="1600" dirty="0"/>
        </a:p>
      </dgm:t>
    </dgm:pt>
    <dgm:pt modelId="{71FB59DA-1623-4B28-9BF2-7E7609746309}" type="parTrans" cxnId="{F9166907-9ECF-455D-8F00-01F95E336585}">
      <dgm:prSet/>
      <dgm:spPr/>
      <dgm:t>
        <a:bodyPr/>
        <a:lstStyle/>
        <a:p>
          <a:endParaRPr lang="en-US" sz="1600"/>
        </a:p>
      </dgm:t>
    </dgm:pt>
    <dgm:pt modelId="{7BEEF39E-537E-482F-BA9D-1BEA40CF1E7D}" type="sibTrans" cxnId="{F9166907-9ECF-455D-8F00-01F95E336585}">
      <dgm:prSet/>
      <dgm:spPr/>
      <dgm:t>
        <a:bodyPr/>
        <a:lstStyle/>
        <a:p>
          <a:endParaRPr lang="en-US" sz="1600"/>
        </a:p>
      </dgm:t>
    </dgm:pt>
    <dgm:pt modelId="{2F5066F4-73C0-49D9-A98D-0DDDB2AF0E81}" type="pres">
      <dgm:prSet presAssocID="{D34A37A7-2DE6-47E2-B55F-C5132E7BCA00}" presName="vert0" presStyleCnt="0">
        <dgm:presLayoutVars>
          <dgm:dir/>
          <dgm:animOne val="branch"/>
          <dgm:animLvl val="lvl"/>
        </dgm:presLayoutVars>
      </dgm:prSet>
      <dgm:spPr/>
      <dgm:t>
        <a:bodyPr/>
        <a:lstStyle/>
        <a:p>
          <a:endParaRPr lang="en-US"/>
        </a:p>
      </dgm:t>
    </dgm:pt>
    <dgm:pt modelId="{150CBA39-7E90-4C44-A049-9EA452EF1CBF}" type="pres">
      <dgm:prSet presAssocID="{A4314C97-74B6-43E6-BA1E-BD531F3F62D5}" presName="thickLine" presStyleLbl="alignNode1" presStyleIdx="0" presStyleCnt="1"/>
      <dgm:spPr/>
    </dgm:pt>
    <dgm:pt modelId="{5E3DA29E-40EB-44ED-AD5E-F215EBC51055}" type="pres">
      <dgm:prSet presAssocID="{A4314C97-74B6-43E6-BA1E-BD531F3F62D5}" presName="horz1" presStyleCnt="0"/>
      <dgm:spPr/>
    </dgm:pt>
    <dgm:pt modelId="{0F75A50A-D940-479F-B83D-E5C97456166F}" type="pres">
      <dgm:prSet presAssocID="{A4314C97-74B6-43E6-BA1E-BD531F3F62D5}" presName="tx1" presStyleLbl="revTx" presStyleIdx="0" presStyleCnt="4" custScaleX="123529"/>
      <dgm:spPr/>
      <dgm:t>
        <a:bodyPr/>
        <a:lstStyle/>
        <a:p>
          <a:endParaRPr lang="en-US"/>
        </a:p>
      </dgm:t>
    </dgm:pt>
    <dgm:pt modelId="{5CBDDD0E-C7D9-4B0E-BB5A-FED98B0DFB4A}" type="pres">
      <dgm:prSet presAssocID="{A4314C97-74B6-43E6-BA1E-BD531F3F62D5}" presName="vert1" presStyleCnt="0"/>
      <dgm:spPr/>
    </dgm:pt>
    <dgm:pt modelId="{6CD02533-9D9A-416D-8F8D-B293D581D679}" type="pres">
      <dgm:prSet presAssocID="{F7C9E803-6A53-47B7-A5D5-6DDCCAEACCC9}" presName="vertSpace2a" presStyleCnt="0"/>
      <dgm:spPr/>
    </dgm:pt>
    <dgm:pt modelId="{8AB7D13C-A67E-42DB-9A7A-A31BDE6EE9A8}" type="pres">
      <dgm:prSet presAssocID="{F7C9E803-6A53-47B7-A5D5-6DDCCAEACCC9}" presName="horz2" presStyleCnt="0"/>
      <dgm:spPr/>
    </dgm:pt>
    <dgm:pt modelId="{49D6AE1E-4142-4624-A02C-CC91747230B3}" type="pres">
      <dgm:prSet presAssocID="{F7C9E803-6A53-47B7-A5D5-6DDCCAEACCC9}" presName="horzSpace2" presStyleCnt="0"/>
      <dgm:spPr/>
    </dgm:pt>
    <dgm:pt modelId="{A80ED0BD-7E43-4FF9-81A4-EE33D8267E46}" type="pres">
      <dgm:prSet presAssocID="{F7C9E803-6A53-47B7-A5D5-6DDCCAEACCC9}" presName="tx2" presStyleLbl="revTx" presStyleIdx="1" presStyleCnt="4"/>
      <dgm:spPr/>
      <dgm:t>
        <a:bodyPr/>
        <a:lstStyle/>
        <a:p>
          <a:endParaRPr lang="en-US"/>
        </a:p>
      </dgm:t>
    </dgm:pt>
    <dgm:pt modelId="{BF1AC85A-9409-4D05-B846-3969A4511BC4}" type="pres">
      <dgm:prSet presAssocID="{F7C9E803-6A53-47B7-A5D5-6DDCCAEACCC9}" presName="vert2" presStyleCnt="0"/>
      <dgm:spPr/>
    </dgm:pt>
    <dgm:pt modelId="{6F184400-28D3-4170-AF1B-8C933B403638}" type="pres">
      <dgm:prSet presAssocID="{F7C9E803-6A53-47B7-A5D5-6DDCCAEACCC9}" presName="thinLine2b" presStyleLbl="callout" presStyleIdx="0" presStyleCnt="3"/>
      <dgm:spPr/>
    </dgm:pt>
    <dgm:pt modelId="{39AB33BB-EAC4-4E9D-974A-6469367725AF}" type="pres">
      <dgm:prSet presAssocID="{F7C9E803-6A53-47B7-A5D5-6DDCCAEACCC9}" presName="vertSpace2b" presStyleCnt="0"/>
      <dgm:spPr/>
    </dgm:pt>
    <dgm:pt modelId="{DB713A4D-B570-4A89-9C96-899310D7F9F4}" type="pres">
      <dgm:prSet presAssocID="{28C31A4C-A70D-473F-A5F9-73958C54CF25}" presName="horz2" presStyleCnt="0"/>
      <dgm:spPr/>
    </dgm:pt>
    <dgm:pt modelId="{59A42619-C33D-4279-B173-BC19B435A682}" type="pres">
      <dgm:prSet presAssocID="{28C31A4C-A70D-473F-A5F9-73958C54CF25}" presName="horzSpace2" presStyleCnt="0"/>
      <dgm:spPr/>
    </dgm:pt>
    <dgm:pt modelId="{B71E2BC7-050C-468C-BA10-482477A6C75E}" type="pres">
      <dgm:prSet presAssocID="{28C31A4C-A70D-473F-A5F9-73958C54CF25}" presName="tx2" presStyleLbl="revTx" presStyleIdx="2" presStyleCnt="4"/>
      <dgm:spPr/>
      <dgm:t>
        <a:bodyPr/>
        <a:lstStyle/>
        <a:p>
          <a:endParaRPr lang="en-US"/>
        </a:p>
      </dgm:t>
    </dgm:pt>
    <dgm:pt modelId="{EC9DFD0C-337C-4A8C-ABC1-A0CEF177EA43}" type="pres">
      <dgm:prSet presAssocID="{28C31A4C-A70D-473F-A5F9-73958C54CF25}" presName="vert2" presStyleCnt="0"/>
      <dgm:spPr/>
    </dgm:pt>
    <dgm:pt modelId="{26EBCBC5-0376-4668-99EF-A457BD880B6F}" type="pres">
      <dgm:prSet presAssocID="{28C31A4C-A70D-473F-A5F9-73958C54CF25}" presName="thinLine2b" presStyleLbl="callout" presStyleIdx="1" presStyleCnt="3"/>
      <dgm:spPr/>
    </dgm:pt>
    <dgm:pt modelId="{DDC24123-7C82-40C2-923E-C29DB81CA6FB}" type="pres">
      <dgm:prSet presAssocID="{28C31A4C-A70D-473F-A5F9-73958C54CF25}" presName="vertSpace2b" presStyleCnt="0"/>
      <dgm:spPr/>
    </dgm:pt>
    <dgm:pt modelId="{B887DB8C-3C6A-40B2-9B4F-E7FB60AB98D6}" type="pres">
      <dgm:prSet presAssocID="{21917FA6-D966-4983-BF4D-2DE2F08DD281}" presName="horz2" presStyleCnt="0"/>
      <dgm:spPr/>
    </dgm:pt>
    <dgm:pt modelId="{AC5739C3-7376-4C41-9A2F-9A9CDA68BAC6}" type="pres">
      <dgm:prSet presAssocID="{21917FA6-D966-4983-BF4D-2DE2F08DD281}" presName="horzSpace2" presStyleCnt="0"/>
      <dgm:spPr/>
    </dgm:pt>
    <dgm:pt modelId="{7DF9524C-957F-45F6-875A-A470359C6934}" type="pres">
      <dgm:prSet presAssocID="{21917FA6-D966-4983-BF4D-2DE2F08DD281}" presName="tx2" presStyleLbl="revTx" presStyleIdx="3" presStyleCnt="4"/>
      <dgm:spPr/>
      <dgm:t>
        <a:bodyPr/>
        <a:lstStyle/>
        <a:p>
          <a:endParaRPr lang="en-US"/>
        </a:p>
      </dgm:t>
    </dgm:pt>
    <dgm:pt modelId="{B010A266-7E99-4A9B-A597-98BA00EBA38F}" type="pres">
      <dgm:prSet presAssocID="{21917FA6-D966-4983-BF4D-2DE2F08DD281}" presName="vert2" presStyleCnt="0"/>
      <dgm:spPr/>
    </dgm:pt>
    <dgm:pt modelId="{B7D49369-F912-471E-AD52-210F13C0BB2C}" type="pres">
      <dgm:prSet presAssocID="{21917FA6-D966-4983-BF4D-2DE2F08DD281}" presName="thinLine2b" presStyleLbl="callout" presStyleIdx="2" presStyleCnt="3"/>
      <dgm:spPr/>
    </dgm:pt>
    <dgm:pt modelId="{2A513083-3C05-49FF-8608-100188AB1BD0}" type="pres">
      <dgm:prSet presAssocID="{21917FA6-D966-4983-BF4D-2DE2F08DD281}" presName="vertSpace2b" presStyleCnt="0"/>
      <dgm:spPr/>
    </dgm:pt>
  </dgm:ptLst>
  <dgm:cxnLst>
    <dgm:cxn modelId="{F9166907-9ECF-455D-8F00-01F95E336585}" srcId="{A4314C97-74B6-43E6-BA1E-BD531F3F62D5}" destId="{21917FA6-D966-4983-BF4D-2DE2F08DD281}" srcOrd="2" destOrd="0" parTransId="{71FB59DA-1623-4B28-9BF2-7E7609746309}" sibTransId="{7BEEF39E-537E-482F-BA9D-1BEA40CF1E7D}"/>
    <dgm:cxn modelId="{FEEFD8DB-2391-4716-80B2-B14C65F7AB23}" type="presOf" srcId="{A4314C97-74B6-43E6-BA1E-BD531F3F62D5}" destId="{0F75A50A-D940-479F-B83D-E5C97456166F}" srcOrd="0" destOrd="0" presId="urn:microsoft.com/office/officeart/2008/layout/LinedList"/>
    <dgm:cxn modelId="{FE23B08C-31FD-446C-AAD0-26B0E511D831}" srcId="{A4314C97-74B6-43E6-BA1E-BD531F3F62D5}" destId="{F7C9E803-6A53-47B7-A5D5-6DDCCAEACCC9}" srcOrd="0" destOrd="0" parTransId="{0E37620B-0051-4CF4-A168-B24C961A716F}" sibTransId="{FB6C2255-F0A6-4A9A-AC13-746F81815A94}"/>
    <dgm:cxn modelId="{B9E063BC-E932-490F-BC01-216BD9578E77}" type="presOf" srcId="{D34A37A7-2DE6-47E2-B55F-C5132E7BCA00}" destId="{2F5066F4-73C0-49D9-A98D-0DDDB2AF0E81}" srcOrd="0" destOrd="0" presId="urn:microsoft.com/office/officeart/2008/layout/LinedList"/>
    <dgm:cxn modelId="{2820187D-FB39-473A-8B23-32A7AB2FD275}" type="presOf" srcId="{F7C9E803-6A53-47B7-A5D5-6DDCCAEACCC9}" destId="{A80ED0BD-7E43-4FF9-81A4-EE33D8267E46}" srcOrd="0" destOrd="0" presId="urn:microsoft.com/office/officeart/2008/layout/LinedList"/>
    <dgm:cxn modelId="{B75E9B84-267F-4DBE-8822-47EC73A684A1}" srcId="{A4314C97-74B6-43E6-BA1E-BD531F3F62D5}" destId="{28C31A4C-A70D-473F-A5F9-73958C54CF25}" srcOrd="1" destOrd="0" parTransId="{2AE74582-3A45-4310-82EA-CB74A2D9E146}" sibTransId="{3472D2B1-A98C-4990-BC13-45AF9011274A}"/>
    <dgm:cxn modelId="{2D270F8A-E6D6-4AC1-9376-5DF9532B4731}" type="presOf" srcId="{28C31A4C-A70D-473F-A5F9-73958C54CF25}" destId="{B71E2BC7-050C-468C-BA10-482477A6C75E}" srcOrd="0" destOrd="0" presId="urn:microsoft.com/office/officeart/2008/layout/LinedList"/>
    <dgm:cxn modelId="{BF9E9397-62C4-4010-AE14-4CCB7909F031}" type="presOf" srcId="{21917FA6-D966-4983-BF4D-2DE2F08DD281}" destId="{7DF9524C-957F-45F6-875A-A470359C6934}" srcOrd="0" destOrd="0" presId="urn:microsoft.com/office/officeart/2008/layout/LinedList"/>
    <dgm:cxn modelId="{4463E2A6-9696-4E73-AA10-5EA2C59BD81A}" srcId="{D34A37A7-2DE6-47E2-B55F-C5132E7BCA00}" destId="{A4314C97-74B6-43E6-BA1E-BD531F3F62D5}" srcOrd="0" destOrd="0" parTransId="{59671BE0-2C67-426C-9CE3-54A19AFB7809}" sibTransId="{D2D4BA01-9A98-40CB-985D-E33E4C3B2234}"/>
    <dgm:cxn modelId="{4EBD9E53-7BA2-48E0-859E-1EA526E9443F}" type="presParOf" srcId="{2F5066F4-73C0-49D9-A98D-0DDDB2AF0E81}" destId="{150CBA39-7E90-4C44-A049-9EA452EF1CBF}" srcOrd="0" destOrd="0" presId="urn:microsoft.com/office/officeart/2008/layout/LinedList"/>
    <dgm:cxn modelId="{1C1E4A4F-F2D8-49C8-A77A-CB4CC85F0C40}" type="presParOf" srcId="{2F5066F4-73C0-49D9-A98D-0DDDB2AF0E81}" destId="{5E3DA29E-40EB-44ED-AD5E-F215EBC51055}" srcOrd="1" destOrd="0" presId="urn:microsoft.com/office/officeart/2008/layout/LinedList"/>
    <dgm:cxn modelId="{FC51FA95-FD6B-4AB7-99A6-F7A20241E2D1}" type="presParOf" srcId="{5E3DA29E-40EB-44ED-AD5E-F215EBC51055}" destId="{0F75A50A-D940-479F-B83D-E5C97456166F}" srcOrd="0" destOrd="0" presId="urn:microsoft.com/office/officeart/2008/layout/LinedList"/>
    <dgm:cxn modelId="{C80463F7-CE15-4AA1-9FDA-9B0B814B08EF}" type="presParOf" srcId="{5E3DA29E-40EB-44ED-AD5E-F215EBC51055}" destId="{5CBDDD0E-C7D9-4B0E-BB5A-FED98B0DFB4A}" srcOrd="1" destOrd="0" presId="urn:microsoft.com/office/officeart/2008/layout/LinedList"/>
    <dgm:cxn modelId="{22AB28C3-71D0-46CC-B22E-6A164A97EE35}" type="presParOf" srcId="{5CBDDD0E-C7D9-4B0E-BB5A-FED98B0DFB4A}" destId="{6CD02533-9D9A-416D-8F8D-B293D581D679}" srcOrd="0" destOrd="0" presId="urn:microsoft.com/office/officeart/2008/layout/LinedList"/>
    <dgm:cxn modelId="{594B2469-EB98-492C-9D7A-DDB23CF0B9BF}" type="presParOf" srcId="{5CBDDD0E-C7D9-4B0E-BB5A-FED98B0DFB4A}" destId="{8AB7D13C-A67E-42DB-9A7A-A31BDE6EE9A8}" srcOrd="1" destOrd="0" presId="urn:microsoft.com/office/officeart/2008/layout/LinedList"/>
    <dgm:cxn modelId="{C6838DBE-7074-4E6D-ADAB-0D2C9139FA07}" type="presParOf" srcId="{8AB7D13C-A67E-42DB-9A7A-A31BDE6EE9A8}" destId="{49D6AE1E-4142-4624-A02C-CC91747230B3}" srcOrd="0" destOrd="0" presId="urn:microsoft.com/office/officeart/2008/layout/LinedList"/>
    <dgm:cxn modelId="{BD22E80A-5EDA-46F0-82AA-B40DD09A74EF}" type="presParOf" srcId="{8AB7D13C-A67E-42DB-9A7A-A31BDE6EE9A8}" destId="{A80ED0BD-7E43-4FF9-81A4-EE33D8267E46}" srcOrd="1" destOrd="0" presId="urn:microsoft.com/office/officeart/2008/layout/LinedList"/>
    <dgm:cxn modelId="{AFE22F2A-669D-4CBC-85B4-A449A32F7A38}" type="presParOf" srcId="{8AB7D13C-A67E-42DB-9A7A-A31BDE6EE9A8}" destId="{BF1AC85A-9409-4D05-B846-3969A4511BC4}" srcOrd="2" destOrd="0" presId="urn:microsoft.com/office/officeart/2008/layout/LinedList"/>
    <dgm:cxn modelId="{B100B6E8-2EED-494F-8056-CBD422A7416A}" type="presParOf" srcId="{5CBDDD0E-C7D9-4B0E-BB5A-FED98B0DFB4A}" destId="{6F184400-28D3-4170-AF1B-8C933B403638}" srcOrd="2" destOrd="0" presId="urn:microsoft.com/office/officeart/2008/layout/LinedList"/>
    <dgm:cxn modelId="{92ED0670-3070-40C6-B0CC-4A09F3B070B9}" type="presParOf" srcId="{5CBDDD0E-C7D9-4B0E-BB5A-FED98B0DFB4A}" destId="{39AB33BB-EAC4-4E9D-974A-6469367725AF}" srcOrd="3" destOrd="0" presId="urn:microsoft.com/office/officeart/2008/layout/LinedList"/>
    <dgm:cxn modelId="{CEDF91BE-9B75-447C-870E-B9785CE4ACB8}" type="presParOf" srcId="{5CBDDD0E-C7D9-4B0E-BB5A-FED98B0DFB4A}" destId="{DB713A4D-B570-4A89-9C96-899310D7F9F4}" srcOrd="4" destOrd="0" presId="urn:microsoft.com/office/officeart/2008/layout/LinedList"/>
    <dgm:cxn modelId="{4E4A5411-C9FB-4EFA-A92E-E3FFB60B8E90}" type="presParOf" srcId="{DB713A4D-B570-4A89-9C96-899310D7F9F4}" destId="{59A42619-C33D-4279-B173-BC19B435A682}" srcOrd="0" destOrd="0" presId="urn:microsoft.com/office/officeart/2008/layout/LinedList"/>
    <dgm:cxn modelId="{4A91161C-14CD-4A85-9DC1-CE4FF3341659}" type="presParOf" srcId="{DB713A4D-B570-4A89-9C96-899310D7F9F4}" destId="{B71E2BC7-050C-468C-BA10-482477A6C75E}" srcOrd="1" destOrd="0" presId="urn:microsoft.com/office/officeart/2008/layout/LinedList"/>
    <dgm:cxn modelId="{A5B75670-BA82-4F9C-8C53-C241D09D3217}" type="presParOf" srcId="{DB713A4D-B570-4A89-9C96-899310D7F9F4}" destId="{EC9DFD0C-337C-4A8C-ABC1-A0CEF177EA43}" srcOrd="2" destOrd="0" presId="urn:microsoft.com/office/officeart/2008/layout/LinedList"/>
    <dgm:cxn modelId="{932E4F82-D7F0-446E-AD70-ECC89A7BA5EE}" type="presParOf" srcId="{5CBDDD0E-C7D9-4B0E-BB5A-FED98B0DFB4A}" destId="{26EBCBC5-0376-4668-99EF-A457BD880B6F}" srcOrd="5" destOrd="0" presId="urn:microsoft.com/office/officeart/2008/layout/LinedList"/>
    <dgm:cxn modelId="{80ACAA74-9C28-4BF1-B270-A96A1E115803}" type="presParOf" srcId="{5CBDDD0E-C7D9-4B0E-BB5A-FED98B0DFB4A}" destId="{DDC24123-7C82-40C2-923E-C29DB81CA6FB}" srcOrd="6" destOrd="0" presId="urn:microsoft.com/office/officeart/2008/layout/LinedList"/>
    <dgm:cxn modelId="{71820C8F-62F4-48BD-A56E-40FA0136FA89}" type="presParOf" srcId="{5CBDDD0E-C7D9-4B0E-BB5A-FED98B0DFB4A}" destId="{B887DB8C-3C6A-40B2-9B4F-E7FB60AB98D6}" srcOrd="7" destOrd="0" presId="urn:microsoft.com/office/officeart/2008/layout/LinedList"/>
    <dgm:cxn modelId="{76356EB0-47F0-4135-A184-1749B61FF094}" type="presParOf" srcId="{B887DB8C-3C6A-40B2-9B4F-E7FB60AB98D6}" destId="{AC5739C3-7376-4C41-9A2F-9A9CDA68BAC6}" srcOrd="0" destOrd="0" presId="urn:microsoft.com/office/officeart/2008/layout/LinedList"/>
    <dgm:cxn modelId="{019C9979-8819-4AF2-960D-D98A90917260}" type="presParOf" srcId="{B887DB8C-3C6A-40B2-9B4F-E7FB60AB98D6}" destId="{7DF9524C-957F-45F6-875A-A470359C6934}" srcOrd="1" destOrd="0" presId="urn:microsoft.com/office/officeart/2008/layout/LinedList"/>
    <dgm:cxn modelId="{941DE482-77CB-4B09-ADB4-5921B65DE5DF}" type="presParOf" srcId="{B887DB8C-3C6A-40B2-9B4F-E7FB60AB98D6}" destId="{B010A266-7E99-4A9B-A597-98BA00EBA38F}" srcOrd="2" destOrd="0" presId="urn:microsoft.com/office/officeart/2008/layout/LinedList"/>
    <dgm:cxn modelId="{5FD0FE9C-E354-46F1-8D2A-CB88CB8726A6}" type="presParOf" srcId="{5CBDDD0E-C7D9-4B0E-BB5A-FED98B0DFB4A}" destId="{B7D49369-F912-471E-AD52-210F13C0BB2C}" srcOrd="8" destOrd="0" presId="urn:microsoft.com/office/officeart/2008/layout/LinedList"/>
    <dgm:cxn modelId="{65D4CB9D-A518-4B6F-A1A7-B4FCB76C80B0}" type="presParOf" srcId="{5CBDDD0E-C7D9-4B0E-BB5A-FED98B0DFB4A}" destId="{2A513083-3C05-49FF-8608-100188AB1BD0}" srcOrd="9"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250520-7664-464E-B619-002ADC175F4B}" type="doc">
      <dgm:prSet loTypeId="urn:microsoft.com/office/officeart/2005/8/layout/hList1" loCatId="list" qsTypeId="urn:microsoft.com/office/officeart/2005/8/quickstyle/simple5" qsCatId="simple" csTypeId="urn:microsoft.com/office/officeart/2005/8/colors/colorful3" csCatId="colorful" phldr="1"/>
      <dgm:spPr/>
      <dgm:t>
        <a:bodyPr/>
        <a:lstStyle/>
        <a:p>
          <a:endParaRPr lang="en-US"/>
        </a:p>
      </dgm:t>
    </dgm:pt>
    <dgm:pt modelId="{BFA11986-1629-4D3D-9D1C-BE07DC59199E}">
      <dgm:prSet phldrT="[Text]" custT="1"/>
      <dgm:spPr/>
      <dgm:t>
        <a:bodyPr/>
        <a:lstStyle/>
        <a:p>
          <a:r>
            <a:rPr lang="en-US" sz="2200" dirty="0" err="1" smtClean="0"/>
            <a:t>prehandle</a:t>
          </a:r>
          <a:r>
            <a:rPr lang="en-US" sz="2200" dirty="0" smtClean="0"/>
            <a:t> Method</a:t>
          </a:r>
          <a:endParaRPr lang="en-US" sz="2200" dirty="0"/>
        </a:p>
      </dgm:t>
    </dgm:pt>
    <dgm:pt modelId="{A898DAAF-AB78-4F6B-8B40-21A063070065}" type="parTrans" cxnId="{F0F55EF9-789F-47A9-B123-8AA31AADC4B1}">
      <dgm:prSet/>
      <dgm:spPr/>
      <dgm:t>
        <a:bodyPr/>
        <a:lstStyle/>
        <a:p>
          <a:endParaRPr lang="en-US"/>
        </a:p>
      </dgm:t>
    </dgm:pt>
    <dgm:pt modelId="{950C5149-BCC9-43F2-96DB-4C7ACD5045FA}" type="sibTrans" cxnId="{F0F55EF9-789F-47A9-B123-8AA31AADC4B1}">
      <dgm:prSet/>
      <dgm:spPr/>
      <dgm:t>
        <a:bodyPr/>
        <a:lstStyle/>
        <a:p>
          <a:endParaRPr lang="en-US"/>
        </a:p>
      </dgm:t>
    </dgm:pt>
    <dgm:pt modelId="{2EAEDF3E-515F-4C63-8E28-9FB38AF7B542}">
      <dgm:prSet phldrT="[Text]" custT="1"/>
      <dgm:spPr/>
      <dgm:t>
        <a:bodyPr/>
        <a:lstStyle/>
        <a:p>
          <a:r>
            <a:rPr lang="en-US" sz="2000" dirty="0" err="1" smtClean="0"/>
            <a:t>preHandle</a:t>
          </a:r>
          <a:r>
            <a:rPr lang="en-US" sz="2000" dirty="0" smtClean="0"/>
            <a:t> method will be called before the action getting the request.</a:t>
          </a:r>
          <a:endParaRPr lang="en-US" sz="2000" dirty="0"/>
        </a:p>
      </dgm:t>
    </dgm:pt>
    <dgm:pt modelId="{D10169FD-A13D-44B2-95EB-C641FA914FD8}" type="parTrans" cxnId="{56581544-BEF1-4290-8CC6-90E2C3BB6803}">
      <dgm:prSet/>
      <dgm:spPr/>
      <dgm:t>
        <a:bodyPr/>
        <a:lstStyle/>
        <a:p>
          <a:endParaRPr lang="en-US"/>
        </a:p>
      </dgm:t>
    </dgm:pt>
    <dgm:pt modelId="{100056EA-BE71-4047-B175-5E826E6E1A54}" type="sibTrans" cxnId="{56581544-BEF1-4290-8CC6-90E2C3BB6803}">
      <dgm:prSet/>
      <dgm:spPr/>
      <dgm:t>
        <a:bodyPr/>
        <a:lstStyle/>
        <a:p>
          <a:endParaRPr lang="en-US"/>
        </a:p>
      </dgm:t>
    </dgm:pt>
    <dgm:pt modelId="{49A2EC90-E0F4-44AB-9F13-647F16350994}">
      <dgm:prSet phldrT="[Text]" custT="1"/>
      <dgm:spPr/>
      <dgm:t>
        <a:bodyPr/>
        <a:lstStyle/>
        <a:p>
          <a:r>
            <a:rPr lang="en-US" sz="2200" dirty="0" err="1" smtClean="0"/>
            <a:t>posthandle</a:t>
          </a:r>
          <a:r>
            <a:rPr lang="en-US" sz="2200" dirty="0" smtClean="0"/>
            <a:t> Method</a:t>
          </a:r>
          <a:endParaRPr lang="en-US" sz="2200" dirty="0"/>
        </a:p>
      </dgm:t>
    </dgm:pt>
    <dgm:pt modelId="{DF822382-D287-49D3-9E09-1870B07F4924}" type="parTrans" cxnId="{BE8DCBF5-D9AB-4BC7-86EB-6D58AE3F3341}">
      <dgm:prSet/>
      <dgm:spPr/>
      <dgm:t>
        <a:bodyPr/>
        <a:lstStyle/>
        <a:p>
          <a:endParaRPr lang="en-US"/>
        </a:p>
      </dgm:t>
    </dgm:pt>
    <dgm:pt modelId="{3464CACF-BFB1-4535-875F-2F8D3A496C26}" type="sibTrans" cxnId="{BE8DCBF5-D9AB-4BC7-86EB-6D58AE3F3341}">
      <dgm:prSet/>
      <dgm:spPr/>
      <dgm:t>
        <a:bodyPr/>
        <a:lstStyle/>
        <a:p>
          <a:endParaRPr lang="en-US"/>
        </a:p>
      </dgm:t>
    </dgm:pt>
    <dgm:pt modelId="{7C0705F5-7CEA-41EA-8683-9B9E72F02B96}">
      <dgm:prSet phldrT="[Text]" custT="1"/>
      <dgm:spPr/>
      <dgm:t>
        <a:bodyPr/>
        <a:lstStyle/>
        <a:p>
          <a:r>
            <a:rPr lang="en-US" sz="2000" dirty="0" err="1" smtClean="0"/>
            <a:t>postHandle</a:t>
          </a:r>
          <a:r>
            <a:rPr lang="en-US" sz="2000" dirty="0" smtClean="0"/>
            <a:t> method will be called after the action performed the request and before the response reaches back to the client.</a:t>
          </a:r>
          <a:endParaRPr lang="en-US" sz="2000" dirty="0"/>
        </a:p>
      </dgm:t>
    </dgm:pt>
    <dgm:pt modelId="{BD8938AA-1461-480E-9B24-1D1A102C403E}" type="parTrans" cxnId="{CC47BC70-E932-4AD5-AD1A-37460BEBAEC9}">
      <dgm:prSet/>
      <dgm:spPr/>
      <dgm:t>
        <a:bodyPr/>
        <a:lstStyle/>
        <a:p>
          <a:endParaRPr lang="en-US"/>
        </a:p>
      </dgm:t>
    </dgm:pt>
    <dgm:pt modelId="{90D83824-0D7A-4EDF-AA6D-E03C278ED990}" type="sibTrans" cxnId="{CC47BC70-E932-4AD5-AD1A-37460BEBAEC9}">
      <dgm:prSet/>
      <dgm:spPr/>
      <dgm:t>
        <a:bodyPr/>
        <a:lstStyle/>
        <a:p>
          <a:endParaRPr lang="en-US"/>
        </a:p>
      </dgm:t>
    </dgm:pt>
    <dgm:pt modelId="{11C1474D-FE05-48AC-ABB5-71A782B10958}">
      <dgm:prSet phldrT="[Text]" custT="1"/>
      <dgm:spPr/>
      <dgm:t>
        <a:bodyPr/>
        <a:lstStyle/>
        <a:p>
          <a:r>
            <a:rPr lang="en-US" sz="2200" dirty="0" err="1" smtClean="0"/>
            <a:t>afterCompletion</a:t>
          </a:r>
          <a:endParaRPr lang="en-US" sz="2200" dirty="0"/>
        </a:p>
      </dgm:t>
    </dgm:pt>
    <dgm:pt modelId="{E102A0CE-0B0F-473E-B756-CC9280C9FE0E}" type="parTrans" cxnId="{1038338A-85FB-4AD8-A7A6-8905842FA5AC}">
      <dgm:prSet/>
      <dgm:spPr/>
      <dgm:t>
        <a:bodyPr/>
        <a:lstStyle/>
        <a:p>
          <a:endParaRPr lang="en-US"/>
        </a:p>
      </dgm:t>
    </dgm:pt>
    <dgm:pt modelId="{4404DA4D-D764-46FE-9843-C36D6646C0F6}" type="sibTrans" cxnId="{1038338A-85FB-4AD8-A7A6-8905842FA5AC}">
      <dgm:prSet/>
      <dgm:spPr/>
      <dgm:t>
        <a:bodyPr/>
        <a:lstStyle/>
        <a:p>
          <a:endParaRPr lang="en-US"/>
        </a:p>
      </dgm:t>
    </dgm:pt>
    <dgm:pt modelId="{6FCC6BB7-F816-45B2-BD7D-9CAE005AC7CA}">
      <dgm:prSet phldrT="[Text]" custT="1"/>
      <dgm:spPr/>
      <dgm:t>
        <a:bodyPr/>
        <a:lstStyle/>
        <a:p>
          <a:r>
            <a:rPr lang="en-US" sz="2000" dirty="0" err="1" smtClean="0"/>
            <a:t>afterCompletion</a:t>
          </a:r>
          <a:r>
            <a:rPr lang="en-US" sz="2000" dirty="0" smtClean="0"/>
            <a:t>() will be called after the view has been rendered.</a:t>
          </a:r>
          <a:endParaRPr lang="en-US" sz="2000" dirty="0"/>
        </a:p>
      </dgm:t>
    </dgm:pt>
    <dgm:pt modelId="{FE337AB7-1621-4578-BAA4-7CD2DAA62452}" type="parTrans" cxnId="{59F5A68C-1327-4A64-A154-EFA6C1718766}">
      <dgm:prSet/>
      <dgm:spPr/>
      <dgm:t>
        <a:bodyPr/>
        <a:lstStyle/>
        <a:p>
          <a:endParaRPr lang="en-US"/>
        </a:p>
      </dgm:t>
    </dgm:pt>
    <dgm:pt modelId="{1856BB76-F10B-47D4-910E-5493B4E5648C}" type="sibTrans" cxnId="{59F5A68C-1327-4A64-A154-EFA6C1718766}">
      <dgm:prSet/>
      <dgm:spPr/>
      <dgm:t>
        <a:bodyPr/>
        <a:lstStyle/>
        <a:p>
          <a:endParaRPr lang="en-US"/>
        </a:p>
      </dgm:t>
    </dgm:pt>
    <dgm:pt modelId="{96A82D9B-3E0F-4330-9147-1D8E077A96DC}" type="pres">
      <dgm:prSet presAssocID="{98250520-7664-464E-B619-002ADC175F4B}" presName="Name0" presStyleCnt="0">
        <dgm:presLayoutVars>
          <dgm:dir/>
          <dgm:animLvl val="lvl"/>
          <dgm:resizeHandles val="exact"/>
        </dgm:presLayoutVars>
      </dgm:prSet>
      <dgm:spPr/>
      <dgm:t>
        <a:bodyPr/>
        <a:lstStyle/>
        <a:p>
          <a:endParaRPr lang="en-US"/>
        </a:p>
      </dgm:t>
    </dgm:pt>
    <dgm:pt modelId="{4515D035-A491-41A9-9D47-914072DCC297}" type="pres">
      <dgm:prSet presAssocID="{BFA11986-1629-4D3D-9D1C-BE07DC59199E}" presName="composite" presStyleCnt="0"/>
      <dgm:spPr/>
    </dgm:pt>
    <dgm:pt modelId="{9915A50A-AB68-4A58-9B3C-5C54D12E291E}" type="pres">
      <dgm:prSet presAssocID="{BFA11986-1629-4D3D-9D1C-BE07DC59199E}" presName="parTx" presStyleLbl="alignNode1" presStyleIdx="0" presStyleCnt="3">
        <dgm:presLayoutVars>
          <dgm:chMax val="0"/>
          <dgm:chPref val="0"/>
          <dgm:bulletEnabled val="1"/>
        </dgm:presLayoutVars>
      </dgm:prSet>
      <dgm:spPr/>
      <dgm:t>
        <a:bodyPr/>
        <a:lstStyle/>
        <a:p>
          <a:endParaRPr lang="en-US"/>
        </a:p>
      </dgm:t>
    </dgm:pt>
    <dgm:pt modelId="{51DCD6A1-D64A-4024-BF6D-4ACC7A3EBC8E}" type="pres">
      <dgm:prSet presAssocID="{BFA11986-1629-4D3D-9D1C-BE07DC59199E}" presName="desTx" presStyleLbl="alignAccFollowNode1" presStyleIdx="0" presStyleCnt="3">
        <dgm:presLayoutVars>
          <dgm:bulletEnabled val="1"/>
        </dgm:presLayoutVars>
      </dgm:prSet>
      <dgm:spPr/>
      <dgm:t>
        <a:bodyPr/>
        <a:lstStyle/>
        <a:p>
          <a:endParaRPr lang="en-US"/>
        </a:p>
      </dgm:t>
    </dgm:pt>
    <dgm:pt modelId="{52B16912-3C4C-4218-A3E7-7F52F64BC510}" type="pres">
      <dgm:prSet presAssocID="{950C5149-BCC9-43F2-96DB-4C7ACD5045FA}" presName="space" presStyleCnt="0"/>
      <dgm:spPr/>
    </dgm:pt>
    <dgm:pt modelId="{6995FEBB-3F06-45F8-9BB9-A3CE01D49B36}" type="pres">
      <dgm:prSet presAssocID="{49A2EC90-E0F4-44AB-9F13-647F16350994}" presName="composite" presStyleCnt="0"/>
      <dgm:spPr/>
    </dgm:pt>
    <dgm:pt modelId="{30F2FD71-9022-45A9-8989-E7820F20E25B}" type="pres">
      <dgm:prSet presAssocID="{49A2EC90-E0F4-44AB-9F13-647F16350994}" presName="parTx" presStyleLbl="alignNode1" presStyleIdx="1" presStyleCnt="3">
        <dgm:presLayoutVars>
          <dgm:chMax val="0"/>
          <dgm:chPref val="0"/>
          <dgm:bulletEnabled val="1"/>
        </dgm:presLayoutVars>
      </dgm:prSet>
      <dgm:spPr/>
      <dgm:t>
        <a:bodyPr/>
        <a:lstStyle/>
        <a:p>
          <a:endParaRPr lang="en-US"/>
        </a:p>
      </dgm:t>
    </dgm:pt>
    <dgm:pt modelId="{73A42F31-3119-43DE-929D-B59B153E0497}" type="pres">
      <dgm:prSet presAssocID="{49A2EC90-E0F4-44AB-9F13-647F16350994}" presName="desTx" presStyleLbl="alignAccFollowNode1" presStyleIdx="1" presStyleCnt="3">
        <dgm:presLayoutVars>
          <dgm:bulletEnabled val="1"/>
        </dgm:presLayoutVars>
      </dgm:prSet>
      <dgm:spPr/>
      <dgm:t>
        <a:bodyPr/>
        <a:lstStyle/>
        <a:p>
          <a:endParaRPr lang="en-US"/>
        </a:p>
      </dgm:t>
    </dgm:pt>
    <dgm:pt modelId="{44B2D1BE-41A1-449E-BC6F-312A18D4DFA4}" type="pres">
      <dgm:prSet presAssocID="{3464CACF-BFB1-4535-875F-2F8D3A496C26}" presName="space" presStyleCnt="0"/>
      <dgm:spPr/>
    </dgm:pt>
    <dgm:pt modelId="{6C912C3D-51F9-498D-8F63-17404B84A095}" type="pres">
      <dgm:prSet presAssocID="{11C1474D-FE05-48AC-ABB5-71A782B10958}" presName="composite" presStyleCnt="0"/>
      <dgm:spPr/>
    </dgm:pt>
    <dgm:pt modelId="{D93760B7-DD4B-4BB4-BDD5-1D9EBA021BB3}" type="pres">
      <dgm:prSet presAssocID="{11C1474D-FE05-48AC-ABB5-71A782B10958}" presName="parTx" presStyleLbl="alignNode1" presStyleIdx="2" presStyleCnt="3">
        <dgm:presLayoutVars>
          <dgm:chMax val="0"/>
          <dgm:chPref val="0"/>
          <dgm:bulletEnabled val="1"/>
        </dgm:presLayoutVars>
      </dgm:prSet>
      <dgm:spPr/>
      <dgm:t>
        <a:bodyPr/>
        <a:lstStyle/>
        <a:p>
          <a:endParaRPr lang="en-US"/>
        </a:p>
      </dgm:t>
    </dgm:pt>
    <dgm:pt modelId="{52D987FC-3B0C-4B1E-84BE-566FCB58564E}" type="pres">
      <dgm:prSet presAssocID="{11C1474D-FE05-48AC-ABB5-71A782B10958}" presName="desTx" presStyleLbl="alignAccFollowNode1" presStyleIdx="2" presStyleCnt="3">
        <dgm:presLayoutVars>
          <dgm:bulletEnabled val="1"/>
        </dgm:presLayoutVars>
      </dgm:prSet>
      <dgm:spPr/>
      <dgm:t>
        <a:bodyPr/>
        <a:lstStyle/>
        <a:p>
          <a:endParaRPr lang="en-US"/>
        </a:p>
      </dgm:t>
    </dgm:pt>
  </dgm:ptLst>
  <dgm:cxnLst>
    <dgm:cxn modelId="{F0F55EF9-789F-47A9-B123-8AA31AADC4B1}" srcId="{98250520-7664-464E-B619-002ADC175F4B}" destId="{BFA11986-1629-4D3D-9D1C-BE07DC59199E}" srcOrd="0" destOrd="0" parTransId="{A898DAAF-AB78-4F6B-8B40-21A063070065}" sibTransId="{950C5149-BCC9-43F2-96DB-4C7ACD5045FA}"/>
    <dgm:cxn modelId="{0F824519-8925-4827-9EAF-CA572FD1179C}" type="presOf" srcId="{98250520-7664-464E-B619-002ADC175F4B}" destId="{96A82D9B-3E0F-4330-9147-1D8E077A96DC}" srcOrd="0" destOrd="0" presId="urn:microsoft.com/office/officeart/2005/8/layout/hList1"/>
    <dgm:cxn modelId="{BE8DCBF5-D9AB-4BC7-86EB-6D58AE3F3341}" srcId="{98250520-7664-464E-B619-002ADC175F4B}" destId="{49A2EC90-E0F4-44AB-9F13-647F16350994}" srcOrd="1" destOrd="0" parTransId="{DF822382-D287-49D3-9E09-1870B07F4924}" sibTransId="{3464CACF-BFB1-4535-875F-2F8D3A496C26}"/>
    <dgm:cxn modelId="{0E742EB3-07E5-4A60-992F-BA32FE047A8D}" type="presOf" srcId="{7C0705F5-7CEA-41EA-8683-9B9E72F02B96}" destId="{73A42F31-3119-43DE-929D-B59B153E0497}" srcOrd="0" destOrd="0" presId="urn:microsoft.com/office/officeart/2005/8/layout/hList1"/>
    <dgm:cxn modelId="{56581544-BEF1-4290-8CC6-90E2C3BB6803}" srcId="{BFA11986-1629-4D3D-9D1C-BE07DC59199E}" destId="{2EAEDF3E-515F-4C63-8E28-9FB38AF7B542}" srcOrd="0" destOrd="0" parTransId="{D10169FD-A13D-44B2-95EB-C641FA914FD8}" sibTransId="{100056EA-BE71-4047-B175-5E826E6E1A54}"/>
    <dgm:cxn modelId="{1038338A-85FB-4AD8-A7A6-8905842FA5AC}" srcId="{98250520-7664-464E-B619-002ADC175F4B}" destId="{11C1474D-FE05-48AC-ABB5-71A782B10958}" srcOrd="2" destOrd="0" parTransId="{E102A0CE-0B0F-473E-B756-CC9280C9FE0E}" sibTransId="{4404DA4D-D764-46FE-9843-C36D6646C0F6}"/>
    <dgm:cxn modelId="{5C44CFDA-8140-404C-84D9-9DFBFD60D444}" type="presOf" srcId="{49A2EC90-E0F4-44AB-9F13-647F16350994}" destId="{30F2FD71-9022-45A9-8989-E7820F20E25B}" srcOrd="0" destOrd="0" presId="urn:microsoft.com/office/officeart/2005/8/layout/hList1"/>
    <dgm:cxn modelId="{E83A522D-3A90-4773-9D85-AB2DC3DF64DF}" type="presOf" srcId="{BFA11986-1629-4D3D-9D1C-BE07DC59199E}" destId="{9915A50A-AB68-4A58-9B3C-5C54D12E291E}" srcOrd="0" destOrd="0" presId="urn:microsoft.com/office/officeart/2005/8/layout/hList1"/>
    <dgm:cxn modelId="{F01FA8CD-7490-403D-A5A5-776821E5212F}" type="presOf" srcId="{11C1474D-FE05-48AC-ABB5-71A782B10958}" destId="{D93760B7-DD4B-4BB4-BDD5-1D9EBA021BB3}" srcOrd="0" destOrd="0" presId="urn:microsoft.com/office/officeart/2005/8/layout/hList1"/>
    <dgm:cxn modelId="{59F5A68C-1327-4A64-A154-EFA6C1718766}" srcId="{11C1474D-FE05-48AC-ABB5-71A782B10958}" destId="{6FCC6BB7-F816-45B2-BD7D-9CAE005AC7CA}" srcOrd="0" destOrd="0" parTransId="{FE337AB7-1621-4578-BAA4-7CD2DAA62452}" sibTransId="{1856BB76-F10B-47D4-910E-5493B4E5648C}"/>
    <dgm:cxn modelId="{CC47BC70-E932-4AD5-AD1A-37460BEBAEC9}" srcId="{49A2EC90-E0F4-44AB-9F13-647F16350994}" destId="{7C0705F5-7CEA-41EA-8683-9B9E72F02B96}" srcOrd="0" destOrd="0" parTransId="{BD8938AA-1461-480E-9B24-1D1A102C403E}" sibTransId="{90D83824-0D7A-4EDF-AA6D-E03C278ED990}"/>
    <dgm:cxn modelId="{CA92EBD5-27C9-46B8-9AFC-0D0AC1B870CD}" type="presOf" srcId="{2EAEDF3E-515F-4C63-8E28-9FB38AF7B542}" destId="{51DCD6A1-D64A-4024-BF6D-4ACC7A3EBC8E}" srcOrd="0" destOrd="0" presId="urn:microsoft.com/office/officeart/2005/8/layout/hList1"/>
    <dgm:cxn modelId="{7A712D68-632F-4374-BD8E-1C606BD23A1C}" type="presOf" srcId="{6FCC6BB7-F816-45B2-BD7D-9CAE005AC7CA}" destId="{52D987FC-3B0C-4B1E-84BE-566FCB58564E}" srcOrd="0" destOrd="0" presId="urn:microsoft.com/office/officeart/2005/8/layout/hList1"/>
    <dgm:cxn modelId="{D6AC5046-D453-48EF-9000-1F1F3021DA00}" type="presParOf" srcId="{96A82D9B-3E0F-4330-9147-1D8E077A96DC}" destId="{4515D035-A491-41A9-9D47-914072DCC297}" srcOrd="0" destOrd="0" presId="urn:microsoft.com/office/officeart/2005/8/layout/hList1"/>
    <dgm:cxn modelId="{5662C789-8323-4C7F-AF7C-5D3D67DC5F5B}" type="presParOf" srcId="{4515D035-A491-41A9-9D47-914072DCC297}" destId="{9915A50A-AB68-4A58-9B3C-5C54D12E291E}" srcOrd="0" destOrd="0" presId="urn:microsoft.com/office/officeart/2005/8/layout/hList1"/>
    <dgm:cxn modelId="{155BB2F3-28AE-4453-AB4D-8B009A954321}" type="presParOf" srcId="{4515D035-A491-41A9-9D47-914072DCC297}" destId="{51DCD6A1-D64A-4024-BF6D-4ACC7A3EBC8E}" srcOrd="1" destOrd="0" presId="urn:microsoft.com/office/officeart/2005/8/layout/hList1"/>
    <dgm:cxn modelId="{AE6A364E-E289-431F-9A6D-B919C65E487E}" type="presParOf" srcId="{96A82D9B-3E0F-4330-9147-1D8E077A96DC}" destId="{52B16912-3C4C-4218-A3E7-7F52F64BC510}" srcOrd="1" destOrd="0" presId="urn:microsoft.com/office/officeart/2005/8/layout/hList1"/>
    <dgm:cxn modelId="{8EE5DA87-BC96-4455-81E7-F54B98AC3BD2}" type="presParOf" srcId="{96A82D9B-3E0F-4330-9147-1D8E077A96DC}" destId="{6995FEBB-3F06-45F8-9BB9-A3CE01D49B36}" srcOrd="2" destOrd="0" presId="urn:microsoft.com/office/officeart/2005/8/layout/hList1"/>
    <dgm:cxn modelId="{AEEC98A4-245E-4317-AF40-E74F25D6544C}" type="presParOf" srcId="{6995FEBB-3F06-45F8-9BB9-A3CE01D49B36}" destId="{30F2FD71-9022-45A9-8989-E7820F20E25B}" srcOrd="0" destOrd="0" presId="urn:microsoft.com/office/officeart/2005/8/layout/hList1"/>
    <dgm:cxn modelId="{D2357DF8-3A48-4361-83AC-7B0CFAD90DF6}" type="presParOf" srcId="{6995FEBB-3F06-45F8-9BB9-A3CE01D49B36}" destId="{73A42F31-3119-43DE-929D-B59B153E0497}" srcOrd="1" destOrd="0" presId="urn:microsoft.com/office/officeart/2005/8/layout/hList1"/>
    <dgm:cxn modelId="{85A1324F-AE03-44FB-BD61-C94337569987}" type="presParOf" srcId="{96A82D9B-3E0F-4330-9147-1D8E077A96DC}" destId="{44B2D1BE-41A1-449E-BC6F-312A18D4DFA4}" srcOrd="3" destOrd="0" presId="urn:microsoft.com/office/officeart/2005/8/layout/hList1"/>
    <dgm:cxn modelId="{BF52026B-21BD-4C56-B64F-16FA482416A5}" type="presParOf" srcId="{96A82D9B-3E0F-4330-9147-1D8E077A96DC}" destId="{6C912C3D-51F9-498D-8F63-17404B84A095}" srcOrd="4" destOrd="0" presId="urn:microsoft.com/office/officeart/2005/8/layout/hList1"/>
    <dgm:cxn modelId="{F6DF5B6F-35DB-4D2C-86E2-A302E301BE1D}" type="presParOf" srcId="{6C912C3D-51F9-498D-8F63-17404B84A095}" destId="{D93760B7-DD4B-4BB4-BDD5-1D9EBA021BB3}" srcOrd="0" destOrd="0" presId="urn:microsoft.com/office/officeart/2005/8/layout/hList1"/>
    <dgm:cxn modelId="{DC3C50F4-4DA1-4E32-B6F2-F907EC452059}" type="presParOf" srcId="{6C912C3D-51F9-498D-8F63-17404B84A095}" destId="{52D987FC-3B0C-4B1E-84BE-566FCB58564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2EF2E27-15E1-47DA-A7CC-B74D9819A6F8}"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CAD5131A-C67B-413E-98C3-FA9F0C4F1864}">
      <dgm:prSet phldrT="[Text]" custT="1"/>
      <dgm:spPr>
        <a:solidFill>
          <a:schemeClr val="tx2">
            <a:lumMod val="60000"/>
            <a:lumOff val="40000"/>
          </a:schemeClr>
        </a:solidFill>
      </dgm:spPr>
      <dgm:t>
        <a:bodyPr/>
        <a:lstStyle/>
        <a:p>
          <a:r>
            <a:rPr lang="en-US" sz="2000" dirty="0" smtClean="0"/>
            <a:t>The class is implemented with </a:t>
          </a:r>
          <a:r>
            <a:rPr lang="en-US" sz="2000" b="1" dirty="0" err="1" smtClean="0"/>
            <a:t>HandlerInterceptor</a:t>
          </a:r>
          <a:r>
            <a:rPr lang="en-US" sz="2000" dirty="0" smtClean="0"/>
            <a:t> Interface.</a:t>
          </a:r>
          <a:endParaRPr lang="en-US" sz="2000" dirty="0"/>
        </a:p>
      </dgm:t>
    </dgm:pt>
    <dgm:pt modelId="{D732B395-C078-4FB6-81DA-8F7D5C9FF9A6}" type="parTrans" cxnId="{819D120C-9023-4E9E-8B5D-96EF3DBF0DEC}">
      <dgm:prSet/>
      <dgm:spPr/>
      <dgm:t>
        <a:bodyPr/>
        <a:lstStyle/>
        <a:p>
          <a:endParaRPr lang="en-US" sz="2000"/>
        </a:p>
      </dgm:t>
    </dgm:pt>
    <dgm:pt modelId="{7F126B79-A343-4EEA-AC8B-B8D86056AE0D}" type="sibTrans" cxnId="{819D120C-9023-4E9E-8B5D-96EF3DBF0DEC}">
      <dgm:prSet/>
      <dgm:spPr/>
      <dgm:t>
        <a:bodyPr/>
        <a:lstStyle/>
        <a:p>
          <a:endParaRPr lang="en-US" sz="2000"/>
        </a:p>
      </dgm:t>
    </dgm:pt>
    <dgm:pt modelId="{743CAC24-C0AD-4342-ACB0-671919C6958C}">
      <dgm:prSet phldrT="[Text]" custT="1"/>
      <dgm:spPr/>
      <dgm:t>
        <a:bodyPr/>
        <a:lstStyle/>
        <a:p>
          <a:r>
            <a:rPr lang="en-US" sz="2000" dirty="0" smtClean="0"/>
            <a:t>All the three methods are </a:t>
          </a:r>
          <a:r>
            <a:rPr lang="en-US" sz="2000" dirty="0" err="1" smtClean="0"/>
            <a:t>overidden</a:t>
          </a:r>
          <a:r>
            <a:rPr lang="en-US" sz="2000" dirty="0" smtClean="0"/>
            <a:t>.</a:t>
          </a:r>
          <a:endParaRPr lang="en-US" sz="2000" dirty="0"/>
        </a:p>
      </dgm:t>
    </dgm:pt>
    <dgm:pt modelId="{4852E050-56F5-4428-85F1-22A07074EFE6}" type="parTrans" cxnId="{71C4D3D5-31DB-4B1B-96EB-A0F1AF829D83}">
      <dgm:prSet/>
      <dgm:spPr/>
      <dgm:t>
        <a:bodyPr/>
        <a:lstStyle/>
        <a:p>
          <a:endParaRPr lang="en-US" sz="2000"/>
        </a:p>
      </dgm:t>
    </dgm:pt>
    <dgm:pt modelId="{B4B29FA1-F668-483C-8334-337489DB3FD6}" type="sibTrans" cxnId="{71C4D3D5-31DB-4B1B-96EB-A0F1AF829D83}">
      <dgm:prSet/>
      <dgm:spPr/>
      <dgm:t>
        <a:bodyPr/>
        <a:lstStyle/>
        <a:p>
          <a:endParaRPr lang="en-US" sz="2000"/>
        </a:p>
      </dgm:t>
    </dgm:pt>
    <dgm:pt modelId="{1836901D-1E04-447B-AC9F-F29CFA7445C4}" type="pres">
      <dgm:prSet presAssocID="{22EF2E27-15E1-47DA-A7CC-B74D9819A6F8}" presName="diagram" presStyleCnt="0">
        <dgm:presLayoutVars>
          <dgm:dir/>
          <dgm:resizeHandles val="exact"/>
        </dgm:presLayoutVars>
      </dgm:prSet>
      <dgm:spPr/>
      <dgm:t>
        <a:bodyPr/>
        <a:lstStyle/>
        <a:p>
          <a:endParaRPr lang="en-US"/>
        </a:p>
      </dgm:t>
    </dgm:pt>
    <dgm:pt modelId="{0BB2B8A5-7629-4F86-A685-3DB265F41272}" type="pres">
      <dgm:prSet presAssocID="{CAD5131A-C67B-413E-98C3-FA9F0C4F1864}" presName="node" presStyleLbl="node1" presStyleIdx="0" presStyleCnt="2">
        <dgm:presLayoutVars>
          <dgm:bulletEnabled val="1"/>
        </dgm:presLayoutVars>
      </dgm:prSet>
      <dgm:spPr/>
      <dgm:t>
        <a:bodyPr/>
        <a:lstStyle/>
        <a:p>
          <a:endParaRPr lang="en-US"/>
        </a:p>
      </dgm:t>
    </dgm:pt>
    <dgm:pt modelId="{8A928B71-7A47-4EBC-A90C-90C42AB75487}" type="pres">
      <dgm:prSet presAssocID="{7F126B79-A343-4EEA-AC8B-B8D86056AE0D}" presName="sibTrans" presStyleCnt="0"/>
      <dgm:spPr/>
    </dgm:pt>
    <dgm:pt modelId="{AE222806-DBA0-4858-A08B-92000205840A}" type="pres">
      <dgm:prSet presAssocID="{743CAC24-C0AD-4342-ACB0-671919C6958C}" presName="node" presStyleLbl="node1" presStyleIdx="1" presStyleCnt="2">
        <dgm:presLayoutVars>
          <dgm:bulletEnabled val="1"/>
        </dgm:presLayoutVars>
      </dgm:prSet>
      <dgm:spPr/>
      <dgm:t>
        <a:bodyPr/>
        <a:lstStyle/>
        <a:p>
          <a:endParaRPr lang="en-US"/>
        </a:p>
      </dgm:t>
    </dgm:pt>
  </dgm:ptLst>
  <dgm:cxnLst>
    <dgm:cxn modelId="{71C4D3D5-31DB-4B1B-96EB-A0F1AF829D83}" srcId="{22EF2E27-15E1-47DA-A7CC-B74D9819A6F8}" destId="{743CAC24-C0AD-4342-ACB0-671919C6958C}" srcOrd="1" destOrd="0" parTransId="{4852E050-56F5-4428-85F1-22A07074EFE6}" sibTransId="{B4B29FA1-F668-483C-8334-337489DB3FD6}"/>
    <dgm:cxn modelId="{425BA6DF-4B67-4039-8B57-3C0E5AB2CE74}" type="presOf" srcId="{743CAC24-C0AD-4342-ACB0-671919C6958C}" destId="{AE222806-DBA0-4858-A08B-92000205840A}" srcOrd="0" destOrd="0" presId="urn:microsoft.com/office/officeart/2005/8/layout/default"/>
    <dgm:cxn modelId="{819D120C-9023-4E9E-8B5D-96EF3DBF0DEC}" srcId="{22EF2E27-15E1-47DA-A7CC-B74D9819A6F8}" destId="{CAD5131A-C67B-413E-98C3-FA9F0C4F1864}" srcOrd="0" destOrd="0" parTransId="{D732B395-C078-4FB6-81DA-8F7D5C9FF9A6}" sibTransId="{7F126B79-A343-4EEA-AC8B-B8D86056AE0D}"/>
    <dgm:cxn modelId="{C38D95C4-6274-4D4B-A8CA-B7335E056362}" type="presOf" srcId="{22EF2E27-15E1-47DA-A7CC-B74D9819A6F8}" destId="{1836901D-1E04-447B-AC9F-F29CFA7445C4}" srcOrd="0" destOrd="0" presId="urn:microsoft.com/office/officeart/2005/8/layout/default"/>
    <dgm:cxn modelId="{8E7B7192-4074-4870-8A33-57D7D6FF9C5C}" type="presOf" srcId="{CAD5131A-C67B-413E-98C3-FA9F0C4F1864}" destId="{0BB2B8A5-7629-4F86-A685-3DB265F41272}" srcOrd="0" destOrd="0" presId="urn:microsoft.com/office/officeart/2005/8/layout/default"/>
    <dgm:cxn modelId="{DA396A03-5569-43D1-8A6D-6B4A974BC4D8}" type="presParOf" srcId="{1836901D-1E04-447B-AC9F-F29CFA7445C4}" destId="{0BB2B8A5-7629-4F86-A685-3DB265F41272}" srcOrd="0" destOrd="0" presId="urn:microsoft.com/office/officeart/2005/8/layout/default"/>
    <dgm:cxn modelId="{194850B8-ACC1-461E-97E4-3B8E5DC61632}" type="presParOf" srcId="{1836901D-1E04-447B-AC9F-F29CFA7445C4}" destId="{8A928B71-7A47-4EBC-A90C-90C42AB75487}" srcOrd="1" destOrd="0" presId="urn:microsoft.com/office/officeart/2005/8/layout/default"/>
    <dgm:cxn modelId="{A6D41CA3-2726-4C7E-97AB-DAD58A835335}" type="presParOf" srcId="{1836901D-1E04-447B-AC9F-F29CFA7445C4}" destId="{AE222806-DBA0-4858-A08B-92000205840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2A9B0-1794-4171-8BB9-57605A31C482}">
      <dsp:nvSpPr>
        <dsp:cNvPr id="0" name=""/>
        <dsp:cNvSpPr/>
      </dsp:nvSpPr>
      <dsp:spPr>
        <a:xfrm>
          <a:off x="1639171" y="2083"/>
          <a:ext cx="2817656" cy="1375171"/>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The web request need to be mapped to appropriate handlers, so that the request can be processed.</a:t>
          </a:r>
          <a:endParaRPr lang="en-US" sz="2000" kern="1200" dirty="0"/>
        </a:p>
      </dsp:txBody>
      <dsp:txXfrm>
        <a:off x="1639171" y="2083"/>
        <a:ext cx="2817656" cy="1375171"/>
      </dsp:txXfrm>
    </dsp:sp>
    <dsp:sp modelId="{2F483E6E-CAEF-4A28-9A20-321C2A3EFB44}">
      <dsp:nvSpPr>
        <dsp:cNvPr id="0" name=""/>
        <dsp:cNvSpPr/>
      </dsp:nvSpPr>
      <dsp:spPr>
        <a:xfrm>
          <a:off x="1023000" y="1446014"/>
          <a:ext cx="4050000" cy="1375171"/>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In Spring 3.0, the Dispatcher Servlet dispatches the request to appropriate Controller classes which is annotated with @Controller annotation. </a:t>
          </a:r>
          <a:endParaRPr lang="en-US" sz="2000" kern="1200" dirty="0"/>
        </a:p>
      </dsp:txBody>
      <dsp:txXfrm>
        <a:off x="1023000" y="1446014"/>
        <a:ext cx="4050000" cy="1375171"/>
      </dsp:txXfrm>
    </dsp:sp>
    <dsp:sp modelId="{3325B9CD-6F20-4BB7-8448-462610C7A369}">
      <dsp:nvSpPr>
        <dsp:cNvPr id="0" name=""/>
        <dsp:cNvSpPr/>
      </dsp:nvSpPr>
      <dsp:spPr>
        <a:xfrm>
          <a:off x="1975879" y="2880360"/>
          <a:ext cx="2475000" cy="1375171"/>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The request mapping can be achieved by the @</a:t>
          </a:r>
          <a:r>
            <a:rPr lang="en-US" sz="2000" kern="1200" dirty="0" err="1" smtClean="0"/>
            <a:t>RequestMapping</a:t>
          </a:r>
          <a:r>
            <a:rPr lang="en-US" sz="2000" kern="1200" dirty="0" smtClean="0"/>
            <a:t> Annotation.</a:t>
          </a:r>
          <a:endParaRPr lang="en-US" sz="2000" kern="1200" dirty="0"/>
        </a:p>
      </dsp:txBody>
      <dsp:txXfrm>
        <a:off x="1975879" y="2880360"/>
        <a:ext cx="2475000" cy="13751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6FFE4-D027-4AE3-81CA-28208F416B77}">
      <dsp:nvSpPr>
        <dsp:cNvPr id="0" name=""/>
        <dsp:cNvSpPr/>
      </dsp:nvSpPr>
      <dsp:spPr>
        <a:xfrm>
          <a:off x="3048000" y="850357"/>
          <a:ext cx="1541848" cy="356685"/>
        </a:xfrm>
        <a:custGeom>
          <a:avLst/>
          <a:gdLst/>
          <a:ahLst/>
          <a:cxnLst/>
          <a:rect l="0" t="0" r="0" b="0"/>
          <a:pathLst>
            <a:path>
              <a:moveTo>
                <a:pt x="0" y="0"/>
              </a:moveTo>
              <a:lnTo>
                <a:pt x="0" y="178342"/>
              </a:lnTo>
              <a:lnTo>
                <a:pt x="1541848" y="178342"/>
              </a:lnTo>
              <a:lnTo>
                <a:pt x="1541848" y="356685"/>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E48B8A-CAFB-4B9B-8865-78F77A100EFA}">
      <dsp:nvSpPr>
        <dsp:cNvPr id="0" name=""/>
        <dsp:cNvSpPr/>
      </dsp:nvSpPr>
      <dsp:spPr>
        <a:xfrm>
          <a:off x="1506151" y="850357"/>
          <a:ext cx="1541848" cy="356685"/>
        </a:xfrm>
        <a:custGeom>
          <a:avLst/>
          <a:gdLst/>
          <a:ahLst/>
          <a:cxnLst/>
          <a:rect l="0" t="0" r="0" b="0"/>
          <a:pathLst>
            <a:path>
              <a:moveTo>
                <a:pt x="1541848" y="0"/>
              </a:moveTo>
              <a:lnTo>
                <a:pt x="1541848" y="178342"/>
              </a:lnTo>
              <a:lnTo>
                <a:pt x="0" y="178342"/>
              </a:lnTo>
              <a:lnTo>
                <a:pt x="0" y="356685"/>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614A5F-BCD8-4949-88BC-21222EC673E1}">
      <dsp:nvSpPr>
        <dsp:cNvPr id="0" name=""/>
        <dsp:cNvSpPr/>
      </dsp:nvSpPr>
      <dsp:spPr>
        <a:xfrm>
          <a:off x="1872569" y="1106"/>
          <a:ext cx="2350861" cy="84925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smtClean="0"/>
            <a:t>Handler mapping</a:t>
          </a:r>
          <a:endParaRPr lang="en-US" sz="1600" b="0" kern="1200" dirty="0"/>
        </a:p>
      </dsp:txBody>
      <dsp:txXfrm>
        <a:off x="1872569" y="1106"/>
        <a:ext cx="2350861" cy="849250"/>
      </dsp:txXfrm>
    </dsp:sp>
    <dsp:sp modelId="{8F37CC11-2675-493B-870A-BC21324DEF36}">
      <dsp:nvSpPr>
        <dsp:cNvPr id="0" name=""/>
        <dsp:cNvSpPr/>
      </dsp:nvSpPr>
      <dsp:spPr>
        <a:xfrm>
          <a:off x="142646" y="1207042"/>
          <a:ext cx="2727011" cy="84925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err="1" smtClean="0"/>
            <a:t>BeanNameUrlHandlerMapping</a:t>
          </a:r>
          <a:r>
            <a:rPr lang="en-US" sz="1600" b="0" kern="1200" dirty="0" smtClean="0"/>
            <a:t> </a:t>
          </a:r>
          <a:endParaRPr lang="en-US" sz="1600" b="0" kern="1200" dirty="0"/>
        </a:p>
      </dsp:txBody>
      <dsp:txXfrm>
        <a:off x="142646" y="1207042"/>
        <a:ext cx="2727011" cy="849250"/>
      </dsp:txXfrm>
    </dsp:sp>
    <dsp:sp modelId="{E1DF96BB-76B7-49D7-A172-20EDFD5832DE}">
      <dsp:nvSpPr>
        <dsp:cNvPr id="0" name=""/>
        <dsp:cNvSpPr/>
      </dsp:nvSpPr>
      <dsp:spPr>
        <a:xfrm>
          <a:off x="3226342" y="1207042"/>
          <a:ext cx="2727011" cy="84925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kern="1200" dirty="0" err="1" smtClean="0"/>
            <a:t>SimpleUrlHandlerMapping</a:t>
          </a:r>
          <a:endParaRPr lang="en-US" sz="1600" b="0" kern="1200" dirty="0"/>
        </a:p>
      </dsp:txBody>
      <dsp:txXfrm>
        <a:off x="3226342" y="1207042"/>
        <a:ext cx="2727011" cy="849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58579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1AA222B3-8CE4-4554-A8A7-4E0AECF1CE04}"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pitchFamily="34" charset="0"/>
            </a:endParaRPr>
          </a:p>
        </p:txBody>
      </p:sp>
      <p:sp>
        <p:nvSpPr>
          <p:cNvPr id="62468" name="Slide Number Placeholder 3"/>
          <p:cNvSpPr>
            <a:spLocks noGrp="1"/>
          </p:cNvSpPr>
          <p:nvPr>
            <p:ph type="sldNum" sz="quarter" idx="5"/>
          </p:nvPr>
        </p:nvSpPr>
        <p:spPr>
          <a:noFill/>
        </p:spPr>
        <p:txBody>
          <a:bodyPr/>
          <a:lstStyle/>
          <a:p>
            <a:fld id="{EE876EC0-FAA5-4E7A-B630-FBA5BBB8D84D}"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6FECF6D9-72AF-4DFC-91DC-58CCFC35F79D}"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pitchFamily="34" charset="0"/>
            </a:endParaRPr>
          </a:p>
        </p:txBody>
      </p:sp>
      <p:sp>
        <p:nvSpPr>
          <p:cNvPr id="65540" name="Slide Number Placeholder 3"/>
          <p:cNvSpPr>
            <a:spLocks noGrp="1"/>
          </p:cNvSpPr>
          <p:nvPr>
            <p:ph type="sldNum" sz="quarter" idx="5"/>
          </p:nvPr>
        </p:nvSpPr>
        <p:spPr>
          <a:noFill/>
        </p:spPr>
        <p:txBody>
          <a:bodyPr/>
          <a:lstStyle/>
          <a:p>
            <a:fld id="{C29063DE-D504-4284-BF8F-FA652E7AA46B}" type="slidenum">
              <a:rPr lang="en-US" smtClean="0">
                <a:latin typeface="Arial" pitchFamily="34" charset="0"/>
              </a:rPr>
              <a:pPr/>
              <a:t>23</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Slide Number Placeholder 3"/>
          <p:cNvSpPr>
            <a:spLocks noGrp="1"/>
          </p:cNvSpPr>
          <p:nvPr>
            <p:ph type="sldNum" sz="quarter" idx="5"/>
          </p:nvPr>
        </p:nvSpPr>
        <p:spPr>
          <a:noFill/>
        </p:spPr>
        <p:txBody>
          <a:bodyPr/>
          <a:lstStyle/>
          <a:p>
            <a:fld id="{390F3883-432F-4FC7-8117-6D0B929BE747}" type="slidenum">
              <a:rPr lang="en-US" smtClean="0">
                <a:latin typeface="Arial" pitchFamily="34" charset="0"/>
              </a:rPr>
              <a:pPr/>
              <a:t>24</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endParaRPr>
          </a:p>
        </p:txBody>
      </p:sp>
      <p:sp>
        <p:nvSpPr>
          <p:cNvPr id="67588" name="Slide Number Placeholder 3"/>
          <p:cNvSpPr>
            <a:spLocks noGrp="1"/>
          </p:cNvSpPr>
          <p:nvPr>
            <p:ph type="sldNum" sz="quarter" idx="5"/>
          </p:nvPr>
        </p:nvSpPr>
        <p:spPr>
          <a:noFill/>
        </p:spPr>
        <p:txBody>
          <a:bodyPr/>
          <a:lstStyle/>
          <a:p>
            <a:fld id="{D8FB5FDC-781F-466B-9018-C396C20BF117}"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pitchFamily="34" charset="0"/>
            </a:endParaRPr>
          </a:p>
        </p:txBody>
      </p:sp>
      <p:sp>
        <p:nvSpPr>
          <p:cNvPr id="68612" name="Slide Number Placeholder 3"/>
          <p:cNvSpPr>
            <a:spLocks noGrp="1"/>
          </p:cNvSpPr>
          <p:nvPr>
            <p:ph type="sldNum" sz="quarter" idx="5"/>
          </p:nvPr>
        </p:nvSpPr>
        <p:spPr>
          <a:noFill/>
        </p:spPr>
        <p:txBody>
          <a:bodyPr/>
          <a:lstStyle/>
          <a:p>
            <a:fld id="{0B3CB54B-F09E-4E7A-92AB-C6F24AE10723}" type="slidenum">
              <a:rPr lang="en-US" smtClean="0">
                <a:latin typeface="Arial" pitchFamily="34" charset="0"/>
              </a:rPr>
              <a:pPr/>
              <a:t>26</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latin typeface="Arial" pitchFamily="34" charset="0"/>
            </a:endParaRPr>
          </a:p>
        </p:txBody>
      </p:sp>
      <p:sp>
        <p:nvSpPr>
          <p:cNvPr id="69636" name="Slide Number Placeholder 3"/>
          <p:cNvSpPr>
            <a:spLocks noGrp="1"/>
          </p:cNvSpPr>
          <p:nvPr>
            <p:ph type="sldNum" sz="quarter" idx="5"/>
          </p:nvPr>
        </p:nvSpPr>
        <p:spPr>
          <a:noFill/>
        </p:spPr>
        <p:txBody>
          <a:bodyPr/>
          <a:lstStyle/>
          <a:p>
            <a:fld id="{ACB38F4E-912F-436D-868B-9D061C4AB993}"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6DDD53A6-FD4F-4290-B598-9FE9CE882162}"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pitchFamily="34" charset="0"/>
            </a:endParaRPr>
          </a:p>
        </p:txBody>
      </p:sp>
      <p:sp>
        <p:nvSpPr>
          <p:cNvPr id="71684" name="Slide Number Placeholder 3"/>
          <p:cNvSpPr>
            <a:spLocks noGrp="1"/>
          </p:cNvSpPr>
          <p:nvPr>
            <p:ph type="sldNum" sz="quarter" idx="5"/>
          </p:nvPr>
        </p:nvSpPr>
        <p:spPr>
          <a:noFill/>
        </p:spPr>
        <p:txBody>
          <a:bodyPr/>
          <a:lstStyle/>
          <a:p>
            <a:fld id="{B75D2BE6-BF10-4EC8-902E-E6AE88E3C23D}" type="slidenum">
              <a:rPr lang="en-US" smtClean="0">
                <a:latin typeface="Arial" pitchFamily="34" charset="0"/>
              </a:rPr>
              <a:pPr/>
              <a:t>30</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Arial" pitchFamily="34" charset="0"/>
            </a:endParaRPr>
          </a:p>
        </p:txBody>
      </p:sp>
      <p:sp>
        <p:nvSpPr>
          <p:cNvPr id="72708" name="Slide Number Placeholder 3"/>
          <p:cNvSpPr>
            <a:spLocks noGrp="1"/>
          </p:cNvSpPr>
          <p:nvPr>
            <p:ph type="sldNum" sz="quarter" idx="5"/>
          </p:nvPr>
        </p:nvSpPr>
        <p:spPr>
          <a:noFill/>
        </p:spPr>
        <p:txBody>
          <a:bodyPr/>
          <a:lstStyle/>
          <a:p>
            <a:fld id="{94D4D1F2-A164-4DDC-BEB3-EF1521769284}" type="slidenum">
              <a:rPr lang="en-US" smtClean="0">
                <a:latin typeface="Arial" pitchFamily="34" charset="0"/>
              </a:rPr>
              <a:pPr/>
              <a:t>31</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1DF39E29-91B8-4772-9CB8-85BA82FF2869}"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latin typeface="Arial" pitchFamily="34" charset="0"/>
            </a:endParaRPr>
          </a:p>
        </p:txBody>
      </p:sp>
      <p:sp>
        <p:nvSpPr>
          <p:cNvPr id="73732" name="Slide Number Placeholder 3"/>
          <p:cNvSpPr>
            <a:spLocks noGrp="1"/>
          </p:cNvSpPr>
          <p:nvPr>
            <p:ph type="sldNum" sz="quarter" idx="5"/>
          </p:nvPr>
        </p:nvSpPr>
        <p:spPr>
          <a:noFill/>
        </p:spPr>
        <p:txBody>
          <a:bodyPr/>
          <a:lstStyle/>
          <a:p>
            <a:fld id="{5D0FEBB1-700B-40AE-A985-F88DFBD731D8}" type="slidenum">
              <a:rPr lang="en-US" smtClean="0">
                <a:latin typeface="Arial" pitchFamily="34" charset="0"/>
              </a:rPr>
              <a:pPr/>
              <a:t>32</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b="1" dirty="0" smtClean="0">
                <a:latin typeface="Arial" pitchFamily="34" charset="0"/>
              </a:rPr>
              <a:t>Correct Answer</a:t>
            </a:r>
            <a:r>
              <a:rPr lang="en-US" b="0" dirty="0" smtClean="0">
                <a:latin typeface="Arial" pitchFamily="34" charset="0"/>
              </a:rPr>
              <a:t>s:</a:t>
            </a:r>
          </a:p>
          <a:p>
            <a:pPr marL="228600" indent="-228600">
              <a:buAutoNum type="arabicPeriod"/>
            </a:pPr>
            <a:r>
              <a:rPr lang="en-US" dirty="0" smtClean="0">
                <a:latin typeface="Arial" pitchFamily="34" charset="0"/>
              </a:rPr>
              <a:t>c</a:t>
            </a:r>
          </a:p>
          <a:p>
            <a:pPr marL="228600" indent="-228600">
              <a:buAutoNum type="arabicPeriod"/>
            </a:pPr>
            <a:r>
              <a:rPr lang="en-US" dirty="0" smtClean="0">
                <a:latin typeface="Arial" pitchFamily="34" charset="0"/>
              </a:rPr>
              <a:t>b</a:t>
            </a:r>
          </a:p>
          <a:p>
            <a:endParaRPr lang="en-US" dirty="0" smtClean="0">
              <a:latin typeface="Arial" pitchFamily="34" charset="0"/>
            </a:endParaRPr>
          </a:p>
        </p:txBody>
      </p:sp>
      <p:sp>
        <p:nvSpPr>
          <p:cNvPr id="74756" name="Slide Number Placeholder 3"/>
          <p:cNvSpPr>
            <a:spLocks noGrp="1"/>
          </p:cNvSpPr>
          <p:nvPr>
            <p:ph type="sldNum" sz="quarter" idx="5"/>
          </p:nvPr>
        </p:nvSpPr>
        <p:spPr>
          <a:noFill/>
        </p:spPr>
        <p:txBody>
          <a:bodyPr/>
          <a:lstStyle/>
          <a:p>
            <a:fld id="{BA92B7E9-EABC-419B-B499-08A93B6B4D71}" type="slidenum">
              <a:rPr lang="en-US" smtClean="0">
                <a:latin typeface="Arial" pitchFamily="34" charset="0"/>
              </a:rPr>
              <a:pPr/>
              <a:t>35</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latin typeface="Arial" pitchFamily="34" charset="0"/>
            </a:endParaRPr>
          </a:p>
        </p:txBody>
      </p:sp>
      <p:sp>
        <p:nvSpPr>
          <p:cNvPr id="76804" name="Slide Number Placeholder 3"/>
          <p:cNvSpPr>
            <a:spLocks noGrp="1"/>
          </p:cNvSpPr>
          <p:nvPr>
            <p:ph type="sldNum" sz="quarter" idx="5"/>
          </p:nvPr>
        </p:nvSpPr>
        <p:spPr>
          <a:noFill/>
        </p:spPr>
        <p:txBody>
          <a:bodyPr/>
          <a:lstStyle/>
          <a:p>
            <a:fld id="{94FD3CC5-1822-4E7E-9CF1-F7A4993718B4}" type="slidenum">
              <a:rPr lang="en-US" smtClean="0">
                <a:latin typeface="Arial" pitchFamily="34" charset="0"/>
              </a:rPr>
              <a:pPr/>
              <a:t>36</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65015F4F-B53B-4BBA-8B35-EA11461FA306}"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4F1939EB-8C02-4F6E-A446-FED959CB38A3}"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C5880A8B-AA9D-4CDB-8666-DBE8AC85EBD6}"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CD8A4F8E-2D7D-4D20-A3E0-10C700B17662}"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7085EA2C-CBE4-4F52-B6B0-8BF3727E05DF}"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83BACD10-618C-4384-8184-3A7DC3BAE211}"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pitchFamily="34" charset="0"/>
            </a:endParaRPr>
          </a:p>
        </p:txBody>
      </p:sp>
      <p:sp>
        <p:nvSpPr>
          <p:cNvPr id="61444" name="Slide Number Placeholder 3"/>
          <p:cNvSpPr>
            <a:spLocks noGrp="1"/>
          </p:cNvSpPr>
          <p:nvPr>
            <p:ph type="sldNum" sz="quarter" idx="5"/>
          </p:nvPr>
        </p:nvSpPr>
        <p:spPr>
          <a:noFill/>
        </p:spPr>
        <p:txBody>
          <a:bodyPr/>
          <a:lstStyle/>
          <a:p>
            <a:fld id="{1887C247-92F2-4AED-817A-86FC6DBD8097}"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hyperlink" Target="http://static.springsource.org/spring/docs/3.0.x/javadoc-api/org/springframework/web/servlet/mvc/multiaction/MethodNameResolver.html" TargetMode="External"/><Relationship Id="rId2" Type="http://schemas.openxmlformats.org/officeDocument/2006/relationships/hyperlink" Target="http://java.sun.com/javase/6/docs/api/java/lang/String.html?is-external=true" TargetMode="External"/><Relationship Id="rId1" Type="http://schemas.openxmlformats.org/officeDocument/2006/relationships/slideLayout" Target="../slideLayouts/slideLayout2.xml"/><Relationship Id="rId4" Type="http://schemas.openxmlformats.org/officeDocument/2006/relationships/hyperlink" Target="http://static.springsource.org/spring/docs/3.0.x/javadoc-api/org/springframework/web/servlet/mvc/multiaction/InternalPathMethodNameResolv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atic.springsource.org/spring/docs/3.0.x/javadoc-api/org/springframework/web/bind/annotation/RequestMetho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java.sun.com/javase/6/docs/api/java/lang/String.html?is-external=tru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java.sun.com/javase/6/docs/api/java/lang/String.html?is-external=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6" name="Rectangle 5"/>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Handler Mapping and Interceptor</a:t>
            </a:r>
          </a:p>
        </p:txBody>
      </p:sp>
      <p:sp>
        <p:nvSpPr>
          <p:cNvPr id="7" name="Rectangle 6"/>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200" b="1" dirty="0">
                <a:solidFill>
                  <a:srgbClr val="692D56"/>
                </a:solidFill>
                <a:latin typeface="Arial Narrow" pitchFamily="34" charset="0"/>
                <a:cs typeface="Arial" pitchFamily="34" charset="0"/>
              </a:rPr>
              <a:t>LEVEL – PRACTITIONER</a:t>
            </a:r>
            <a:endParaRPr lang="en-GB" sz="1200" b="1" dirty="0">
              <a:solidFill>
                <a:srgbClr val="692D56"/>
              </a:solidFill>
              <a:latin typeface="Arial Narrow" pitchFamily="34" charset="0"/>
              <a:cs typeface="Arial" pitchFamily="34" charset="0"/>
            </a:endParaRPr>
          </a:p>
        </p:txBody>
      </p:sp>
    </p:spTree>
    <p:extLst>
      <p:ext uri="{BB962C8B-B14F-4D97-AF65-F5344CB8AC3E}">
        <p14:creationId xmlns:p14="http://schemas.microsoft.com/office/powerpoint/2010/main" val="1414388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eaLnBrk="1" hangingPunct="1">
              <a:defRPr/>
            </a:pPr>
            <a:r>
              <a:rPr sz="2000" dirty="0" smtClean="0"/>
              <a:t>Defining @</a:t>
            </a:r>
            <a:r>
              <a:rPr sz="2000" dirty="0" err="1" smtClean="0"/>
              <a:t>RequestMapping</a:t>
            </a:r>
            <a:r>
              <a:rPr sz="2000" dirty="0" smtClean="0"/>
              <a:t> at Class level:</a:t>
            </a:r>
          </a:p>
          <a:p>
            <a:pPr marL="0" eaLnBrk="1" fontAlgn="t" hangingPunct="1">
              <a:spcBef>
                <a:spcPts val="0"/>
              </a:spcBef>
              <a:spcAft>
                <a:spcPts val="0"/>
              </a:spcAft>
              <a:defRPr/>
            </a:pPr>
            <a:r>
              <a:rPr b="1" dirty="0" smtClean="0">
                <a:solidFill>
                  <a:schemeClr val="lt1"/>
                </a:solidFill>
              </a:rPr>
              <a:t>}</a:t>
            </a:r>
          </a:p>
          <a:p>
            <a:pPr eaLnBrk="1" hangingPunct="1">
              <a:buFont typeface="Wingdings" pitchFamily="2" charset="2"/>
              <a:buNone/>
              <a:defRPr/>
            </a:pPr>
            <a:endParaRPr dirty="0" smtClean="0"/>
          </a:p>
        </p:txBody>
      </p:sp>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Class Level </a:t>
            </a:r>
          </a:p>
        </p:txBody>
      </p:sp>
      <p:sp>
        <p:nvSpPr>
          <p:cNvPr id="6" name="Slide Number Placeholder 3"/>
          <p:cNvSpPr>
            <a:spLocks noGrp="1"/>
          </p:cNvSpPr>
          <p:nvPr>
            <p:ph type="sldNum" sz="quarter" idx="10"/>
          </p:nvPr>
        </p:nvSpPr>
        <p:spPr>
          <a:prstGeom prst="rect">
            <a:avLst/>
          </a:prstGeom>
        </p:spPr>
        <p:txBody>
          <a:bodyPr/>
          <a:lstStyle/>
          <a:p>
            <a:pPr algn="l">
              <a:defRPr/>
            </a:pPr>
            <a:fld id="{E63CACA8-F186-40EA-9499-B8726A1E4120}" type="slidenum">
              <a:rPr lang="en-US" sz="1400" b="0">
                <a:latin typeface="+mn-lt"/>
              </a:rPr>
              <a:pPr algn="l">
                <a:defRPr/>
              </a:pPr>
              <a:t>10</a:t>
            </a:fld>
            <a:endParaRPr lang="en-US" sz="1400" b="0" dirty="0">
              <a:latin typeface="+mn-lt"/>
            </a:endParaRPr>
          </a:p>
        </p:txBody>
      </p:sp>
      <p:graphicFrame>
        <p:nvGraphicFramePr>
          <p:cNvPr id="5" name="Table 4"/>
          <p:cNvGraphicFramePr>
            <a:graphicFrameLocks noGrp="1"/>
          </p:cNvGraphicFramePr>
          <p:nvPr/>
        </p:nvGraphicFramePr>
        <p:xfrm>
          <a:off x="1219200" y="2362200"/>
          <a:ext cx="6477000" cy="3505200"/>
        </p:xfrm>
        <a:graphic>
          <a:graphicData uri="http://schemas.openxmlformats.org/drawingml/2006/table">
            <a:tbl>
              <a:tblPr firstRow="1" bandRow="1">
                <a:tableStyleId>{5C22544A-7EE6-4342-B048-85BDC9FD1C3A}</a:tableStyleId>
              </a:tblPr>
              <a:tblGrid>
                <a:gridCol w="6477000"/>
              </a:tblGrid>
              <a:tr h="3505200">
                <a:tc>
                  <a:txBody>
                    <a:bodyPr/>
                    <a:lstStyle/>
                    <a:p>
                      <a:r>
                        <a:rPr lang="en-US" sz="1600" b="1" kern="1200" dirty="0" smtClean="0">
                          <a:solidFill>
                            <a:schemeClr val="lt1"/>
                          </a:solidFill>
                          <a:latin typeface="+mn-lt"/>
                          <a:ea typeface="+mn-ea"/>
                          <a:cs typeface="+mn-cs"/>
                        </a:rPr>
                        <a:t>@Controller</a:t>
                      </a:r>
                    </a:p>
                    <a:p>
                      <a:r>
                        <a:rPr lang="en-US" sz="1600" b="1" kern="1200" dirty="0" smtClean="0">
                          <a:solidFill>
                            <a:schemeClr val="lt1"/>
                          </a:solidFill>
                          <a:latin typeface="+mn-lt"/>
                          <a:ea typeface="+mn-ea"/>
                          <a:cs typeface="+mn-cs"/>
                        </a:rPr>
                        <a:t>@</a:t>
                      </a:r>
                      <a:r>
                        <a:rPr lang="en-US" sz="1600" b="1" kern="1200" dirty="0" err="1" smtClean="0">
                          <a:solidFill>
                            <a:schemeClr val="lt1"/>
                          </a:solidFill>
                          <a:latin typeface="+mn-lt"/>
                          <a:ea typeface="+mn-ea"/>
                          <a:cs typeface="+mn-cs"/>
                        </a:rPr>
                        <a:t>RequestMapping</a:t>
                      </a:r>
                      <a:r>
                        <a:rPr lang="en-US" sz="1600" b="1" kern="1200" dirty="0" smtClean="0">
                          <a:solidFill>
                            <a:schemeClr val="lt1"/>
                          </a:solidFill>
                          <a:latin typeface="+mn-lt"/>
                          <a:ea typeface="+mn-ea"/>
                          <a:cs typeface="+mn-cs"/>
                        </a:rPr>
                        <a:t>("/department/*")</a:t>
                      </a:r>
                    </a:p>
                    <a:p>
                      <a:r>
                        <a:rPr lang="en-US" sz="1600" b="1" kern="1200" dirty="0" smtClean="0">
                          <a:solidFill>
                            <a:schemeClr val="lt1"/>
                          </a:solidFill>
                          <a:latin typeface="+mn-lt"/>
                          <a:ea typeface="+mn-ea"/>
                          <a:cs typeface="+mn-cs"/>
                        </a:rPr>
                        <a:t>public class </a:t>
                      </a:r>
                      <a:r>
                        <a:rPr lang="en-US" sz="1600" b="1" kern="1200" dirty="0" err="1" smtClean="0">
                          <a:solidFill>
                            <a:schemeClr val="lt1"/>
                          </a:solidFill>
                          <a:latin typeface="+mn-lt"/>
                          <a:ea typeface="+mn-ea"/>
                          <a:cs typeface="+mn-cs"/>
                        </a:rPr>
                        <a:t>DepartmentController</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RequestMapping</a:t>
                      </a:r>
                      <a:r>
                        <a:rPr lang="en-US" sz="1600" b="1" kern="1200" dirty="0" smtClean="0">
                          <a:solidFill>
                            <a:schemeClr val="lt1"/>
                          </a:solidFill>
                          <a:latin typeface="+mn-lt"/>
                          <a:ea typeface="+mn-ea"/>
                          <a:cs typeface="+mn-cs"/>
                        </a:rPr>
                        <a:t>("add")</a:t>
                      </a:r>
                    </a:p>
                    <a:p>
                      <a:r>
                        <a:rPr lang="en-US" sz="1600" b="1" kern="1200" dirty="0" smtClean="0">
                          <a:solidFill>
                            <a:schemeClr val="lt1"/>
                          </a:solidFill>
                          <a:latin typeface="+mn-lt"/>
                          <a:ea typeface="+mn-ea"/>
                          <a:cs typeface="+mn-cs"/>
                        </a:rPr>
                        <a:t>                 public String </a:t>
                      </a:r>
                      <a:r>
                        <a:rPr lang="en-US" sz="1600" b="1" kern="1200" dirty="0" err="1" smtClean="0">
                          <a:solidFill>
                            <a:schemeClr val="lt1"/>
                          </a:solidFill>
                          <a:latin typeface="+mn-lt"/>
                          <a:ea typeface="+mn-ea"/>
                          <a:cs typeface="+mn-cs"/>
                        </a:rPr>
                        <a:t>addDepartment</a:t>
                      </a:r>
                      <a:r>
                        <a:rPr lang="en-US" sz="1600" b="1" kern="1200" dirty="0" smtClean="0">
                          <a:solidFill>
                            <a:schemeClr val="lt1"/>
                          </a:solidFill>
                          <a:latin typeface="+mn-lt"/>
                          <a:ea typeface="+mn-ea"/>
                          <a:cs typeface="+mn-cs"/>
                        </a:rPr>
                        <a:t>(Model </a:t>
                      </a:r>
                      <a:r>
                        <a:rPr lang="en-US" sz="1600" b="1" kern="1200" dirty="0" err="1" smtClean="0">
                          <a:solidFill>
                            <a:schemeClr val="lt1"/>
                          </a:solidFill>
                          <a:latin typeface="+mn-lt"/>
                          <a:ea typeface="+mn-ea"/>
                          <a:cs typeface="+mn-cs"/>
                        </a:rPr>
                        <a:t>model</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model.addAttribute</a:t>
                      </a:r>
                      <a:r>
                        <a:rPr lang="en-US" sz="1600" b="1" kern="1200" dirty="0" smtClean="0">
                          <a:solidFill>
                            <a:schemeClr val="lt1"/>
                          </a:solidFill>
                          <a:latin typeface="+mn-lt"/>
                          <a:ea typeface="+mn-ea"/>
                          <a:cs typeface="+mn-cs"/>
                        </a:rPr>
                        <a:t>("department", new Department());</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a:t>
                      </a:r>
                      <a:endParaRPr lang="en-US" sz="1600" dirty="0"/>
                    </a:p>
                  </a:txBody>
                  <a:tcPr/>
                </a:tc>
              </a:tr>
            </a:tbl>
          </a:graphicData>
        </a:graphic>
      </p:graphicFrame>
    </p:spTree>
    <p:extLst>
      <p:ext uri="{BB962C8B-B14F-4D97-AF65-F5344CB8AC3E}">
        <p14:creationId xmlns:p14="http://schemas.microsoft.com/office/powerpoint/2010/main" val="3955601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eaLnBrk="1" hangingPunct="1">
              <a:buFont typeface="Arial" pitchFamily="34" charset="0"/>
              <a:buChar char="•"/>
            </a:pPr>
            <a:r>
              <a:rPr sz="2000" dirty="0" smtClean="0"/>
              <a:t>Let us walk through the key aspects of this class:</a:t>
            </a:r>
          </a:p>
          <a:p>
            <a:pPr lvl="1" eaLnBrk="1" hangingPunct="1"/>
            <a:r>
              <a:rPr sz="1800" dirty="0" smtClean="0"/>
              <a:t>The class has been annotated with the @Controller annotation, indicating that this is a Spring MVC Controller capable of handling web requests. </a:t>
            </a:r>
          </a:p>
          <a:p>
            <a:pPr lvl="1" eaLnBrk="1" hangingPunct="1"/>
            <a:r>
              <a:rPr sz="1800" dirty="0" smtClean="0"/>
              <a:t>This controller class is also annotated with @</a:t>
            </a:r>
            <a:r>
              <a:rPr sz="1800" dirty="0" err="1" smtClean="0"/>
              <a:t>RequestMapping</a:t>
            </a:r>
            <a:r>
              <a:rPr sz="1800" dirty="0" smtClean="0"/>
              <a:t> at class level. </a:t>
            </a:r>
          </a:p>
          <a:p>
            <a:pPr lvl="1" eaLnBrk="1" hangingPunct="1"/>
            <a:r>
              <a:rPr sz="1800" dirty="0" smtClean="0"/>
              <a:t>Each method inside this class will be annotated with @</a:t>
            </a:r>
            <a:r>
              <a:rPr sz="1800" dirty="0" err="1" smtClean="0"/>
              <a:t>RequestMapping</a:t>
            </a:r>
            <a:r>
              <a:rPr sz="1800" dirty="0" smtClean="0"/>
              <a:t>.</a:t>
            </a:r>
          </a:p>
          <a:p>
            <a:pPr lvl="1" eaLnBrk="1" hangingPunct="1"/>
            <a:r>
              <a:rPr sz="1800" dirty="0" smtClean="0"/>
              <a:t>So, the final request mapping String will be the addition of the values declared in the both Class level and method level @</a:t>
            </a:r>
            <a:r>
              <a:rPr sz="1800" dirty="0" err="1" smtClean="0"/>
              <a:t>RequestMapping</a:t>
            </a:r>
            <a:r>
              <a:rPr sz="1800" dirty="0" smtClean="0"/>
              <a:t> annotation.</a:t>
            </a:r>
          </a:p>
          <a:p>
            <a:pPr lvl="1" eaLnBrk="1" hangingPunct="1"/>
            <a:r>
              <a:rPr sz="1800" dirty="0" smtClean="0"/>
              <a:t>The final URL pattern will be /department/add to invoke the </a:t>
            </a:r>
            <a:r>
              <a:rPr sz="1800" dirty="0" err="1" smtClean="0"/>
              <a:t>addDepartment</a:t>
            </a:r>
            <a:r>
              <a:rPr sz="1800" dirty="0" smtClean="0"/>
              <a:t> Method.</a:t>
            </a:r>
          </a:p>
          <a:p>
            <a:pPr lvl="1" eaLnBrk="1" hangingPunct="1"/>
            <a:r>
              <a:rPr sz="1800" dirty="0" smtClean="0"/>
              <a:t>There is a simplest way to map the request just by giving the Annotation at each method.</a:t>
            </a:r>
          </a:p>
          <a:p>
            <a:pPr lvl="1" eaLnBrk="1" hangingPunct="1"/>
            <a:r>
              <a:rPr sz="1800" dirty="0" smtClean="0"/>
              <a:t>The request should be matched with the annotation given at the method level.</a:t>
            </a:r>
          </a:p>
          <a:p>
            <a:pPr lvl="1" eaLnBrk="1" hangingPunct="1"/>
            <a:endParaRPr sz="1800" dirty="0" smtClean="0"/>
          </a:p>
          <a:p>
            <a:pPr eaLnBrk="1" hangingPunct="1">
              <a:buFont typeface="Wingdings" pitchFamily="2" charset="2"/>
              <a:buNone/>
            </a:pPr>
            <a:endParaRPr sz="1800" dirty="0" smtClean="0"/>
          </a:p>
          <a:p>
            <a:pPr eaLnBrk="1" hangingPunct="1">
              <a:buFont typeface="Wingdings" pitchFamily="2" charset="2"/>
              <a:buChar char="Ø"/>
            </a:pPr>
            <a:endParaRPr dirty="0" smtClean="0"/>
          </a:p>
        </p:txBody>
      </p:sp>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Key Aspects of Class Level</a:t>
            </a:r>
          </a:p>
        </p:txBody>
      </p:sp>
      <p:sp>
        <p:nvSpPr>
          <p:cNvPr id="6" name="Slide Number Placeholder 3"/>
          <p:cNvSpPr>
            <a:spLocks noGrp="1"/>
          </p:cNvSpPr>
          <p:nvPr>
            <p:ph type="sldNum" sz="quarter" idx="10"/>
          </p:nvPr>
        </p:nvSpPr>
        <p:spPr>
          <a:prstGeom prst="rect">
            <a:avLst/>
          </a:prstGeom>
        </p:spPr>
        <p:txBody>
          <a:bodyPr/>
          <a:lstStyle/>
          <a:p>
            <a:pPr algn="l">
              <a:defRPr/>
            </a:pPr>
            <a:fld id="{43F014A9-C248-4CC4-ADC7-2B41C651FFF3}" type="slidenum">
              <a:rPr lang="en-US" sz="1400" b="0">
                <a:latin typeface="+mn-lt"/>
              </a:rPr>
              <a:pPr algn="l">
                <a:defRPr/>
              </a:pPr>
              <a:t>11</a:t>
            </a:fld>
            <a:endParaRPr lang="en-US" sz="1400" b="0" dirty="0">
              <a:latin typeface="+mn-lt"/>
            </a:endParaRPr>
          </a:p>
        </p:txBody>
      </p:sp>
    </p:spTree>
    <p:extLst>
      <p:ext uri="{BB962C8B-B14F-4D97-AF65-F5344CB8AC3E}">
        <p14:creationId xmlns:p14="http://schemas.microsoft.com/office/powerpoint/2010/main" val="367241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pPr eaLnBrk="1" hangingPunct="1">
              <a:buFont typeface="Arial" pitchFamily="34" charset="0"/>
              <a:buChar char="•"/>
            </a:pPr>
            <a:r>
              <a:rPr sz="2000" dirty="0" smtClean="0"/>
              <a:t>Defining @</a:t>
            </a:r>
            <a:r>
              <a:rPr sz="2000" dirty="0" err="1" smtClean="0"/>
              <a:t>RequestMapping</a:t>
            </a:r>
            <a:r>
              <a:rPr sz="2000" dirty="0" smtClean="0"/>
              <a:t> at Class level:</a:t>
            </a:r>
          </a:p>
          <a:p>
            <a:pPr eaLnBrk="1" hangingPunct="1">
              <a:buFont typeface="Wingdings" pitchFamily="2" charset="2"/>
              <a:buNone/>
            </a:pPr>
            <a:endParaRPr dirty="0" smtClean="0"/>
          </a:p>
        </p:txBody>
      </p:sp>
      <p:sp>
        <p:nvSpPr>
          <p:cNvPr id="2150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Class Level (Contd.)</a:t>
            </a:r>
          </a:p>
        </p:txBody>
      </p:sp>
      <p:sp>
        <p:nvSpPr>
          <p:cNvPr id="6" name="Slide Number Placeholder 3"/>
          <p:cNvSpPr>
            <a:spLocks noGrp="1"/>
          </p:cNvSpPr>
          <p:nvPr>
            <p:ph type="sldNum" sz="quarter" idx="10"/>
          </p:nvPr>
        </p:nvSpPr>
        <p:spPr>
          <a:prstGeom prst="rect">
            <a:avLst/>
          </a:prstGeom>
        </p:spPr>
        <p:txBody>
          <a:bodyPr/>
          <a:lstStyle/>
          <a:p>
            <a:pPr algn="l">
              <a:defRPr/>
            </a:pPr>
            <a:fld id="{8BE4809B-8B87-4734-B307-3E1E895556D1}" type="slidenum">
              <a:rPr lang="en-US" sz="1400" b="0">
                <a:latin typeface="+mn-lt"/>
              </a:rPr>
              <a:pPr algn="l">
                <a:defRPr/>
              </a:pPr>
              <a:t>12</a:t>
            </a:fld>
            <a:endParaRPr lang="en-US" sz="1400" b="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45928241"/>
              </p:ext>
            </p:extLst>
          </p:nvPr>
        </p:nvGraphicFramePr>
        <p:xfrm>
          <a:off x="1219200" y="2895600"/>
          <a:ext cx="6477000" cy="2743200"/>
        </p:xfrm>
        <a:graphic>
          <a:graphicData uri="http://schemas.openxmlformats.org/drawingml/2006/table">
            <a:tbl>
              <a:tblPr firstRow="1" bandRow="1">
                <a:tableStyleId>{00A15C55-8517-42AA-B614-E9B94910E393}</a:tableStyleId>
              </a:tblPr>
              <a:tblGrid>
                <a:gridCol w="6477000"/>
              </a:tblGrid>
              <a:tr h="2743200">
                <a:tc>
                  <a:txBody>
                    <a:bodyPr/>
                    <a:lstStyle/>
                    <a:p>
                      <a:r>
                        <a:rPr lang="en-US" sz="1600" kern="1200" dirty="0" smtClean="0"/>
                        <a:t>@Controller</a:t>
                      </a:r>
                    </a:p>
                    <a:p>
                      <a:r>
                        <a:rPr lang="en-US" sz="1600" kern="1200" dirty="0" smtClean="0"/>
                        <a:t>public class </a:t>
                      </a:r>
                      <a:r>
                        <a:rPr lang="en-US" sz="1600" kern="1200" dirty="0" err="1" smtClean="0"/>
                        <a:t>DepartmentController</a:t>
                      </a:r>
                      <a:r>
                        <a:rPr lang="en-US" sz="1600" kern="1200" dirty="0" smtClean="0"/>
                        <a:t> {</a:t>
                      </a:r>
                    </a:p>
                    <a:p>
                      <a:r>
                        <a:rPr lang="en-US" sz="1600" kern="1200" dirty="0" smtClean="0"/>
                        <a:t>                 @</a:t>
                      </a:r>
                      <a:r>
                        <a:rPr lang="en-US" sz="1600" kern="1200" dirty="0" err="1" smtClean="0"/>
                        <a:t>RequestMapping</a:t>
                      </a:r>
                      <a:r>
                        <a:rPr lang="en-US" sz="1600" kern="1200" dirty="0" smtClean="0"/>
                        <a:t>("</a:t>
                      </a:r>
                      <a:r>
                        <a:rPr lang="en-US" sz="1600" kern="1200" dirty="0" err="1" smtClean="0"/>
                        <a:t>addDepartment</a:t>
                      </a:r>
                      <a:r>
                        <a:rPr lang="en-US" sz="1600" kern="1200" dirty="0" smtClean="0"/>
                        <a:t>")</a:t>
                      </a:r>
                    </a:p>
                    <a:p>
                      <a:r>
                        <a:rPr lang="en-US" sz="1600" kern="1200" dirty="0" smtClean="0"/>
                        <a:t>                 public String </a:t>
                      </a:r>
                      <a:r>
                        <a:rPr lang="en-US" sz="1600" kern="1200" dirty="0" err="1" smtClean="0"/>
                        <a:t>addDepartment</a:t>
                      </a:r>
                      <a:r>
                        <a:rPr lang="en-US" sz="1600" kern="1200" dirty="0" smtClean="0"/>
                        <a:t>(Model </a:t>
                      </a:r>
                      <a:r>
                        <a:rPr lang="en-US" sz="1600" kern="1200" dirty="0" err="1" smtClean="0"/>
                        <a:t>model</a:t>
                      </a:r>
                      <a:r>
                        <a:rPr lang="en-US" sz="1600" kern="1200" dirty="0" smtClean="0"/>
                        <a:t>) {</a:t>
                      </a:r>
                    </a:p>
                    <a:p>
                      <a:r>
                        <a:rPr lang="en-US" sz="1600" kern="1200" dirty="0" smtClean="0"/>
                        <a:t>                            </a:t>
                      </a:r>
                      <a:r>
                        <a:rPr lang="en-US" sz="1600" kern="1200" dirty="0" err="1" smtClean="0"/>
                        <a:t>model.addAttribute</a:t>
                      </a:r>
                      <a:r>
                        <a:rPr lang="en-US" sz="1600" kern="1200" dirty="0" smtClean="0"/>
                        <a:t>("department", new Department());</a:t>
                      </a:r>
                    </a:p>
                    <a:p>
                      <a:r>
                        <a:rPr lang="en-US" sz="1600" kern="1200" dirty="0" smtClean="0"/>
                        <a:t>                            …</a:t>
                      </a:r>
                    </a:p>
                    <a:p>
                      <a:r>
                        <a:rPr lang="en-US" sz="1600" kern="1200" dirty="0" smtClean="0"/>
                        <a:t>                            …</a:t>
                      </a:r>
                    </a:p>
                    <a:p>
                      <a:r>
                        <a:rPr lang="en-US" sz="1600" kern="1200" dirty="0" smtClean="0"/>
                        <a:t>}</a:t>
                      </a:r>
                      <a:endParaRPr lang="en-US" sz="1600" dirty="0"/>
                    </a:p>
                  </a:txBody>
                  <a:tcPr/>
                </a:tc>
              </a:tr>
            </a:tbl>
          </a:graphicData>
        </a:graphic>
      </p:graphicFrame>
    </p:spTree>
    <p:extLst>
      <p:ext uri="{BB962C8B-B14F-4D97-AF65-F5344CB8AC3E}">
        <p14:creationId xmlns:p14="http://schemas.microsoft.com/office/powerpoint/2010/main" val="3129039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a:t>
            </a:r>
          </a:p>
        </p:txBody>
      </p:sp>
      <p:sp>
        <p:nvSpPr>
          <p:cNvPr id="7" name="Slide Number Placeholder 3"/>
          <p:cNvSpPr>
            <a:spLocks noGrp="1"/>
          </p:cNvSpPr>
          <p:nvPr>
            <p:ph type="sldNum" sz="quarter" idx="10"/>
          </p:nvPr>
        </p:nvSpPr>
        <p:spPr>
          <a:prstGeom prst="rect">
            <a:avLst/>
          </a:prstGeom>
        </p:spPr>
        <p:txBody>
          <a:bodyPr/>
          <a:lstStyle/>
          <a:p>
            <a:pPr algn="l">
              <a:defRPr/>
            </a:pPr>
            <a:fld id="{DEBA49B8-D3E4-478F-AFCF-CD83E63E7FAA}" type="slidenum">
              <a:rPr lang="en-US" sz="1400" b="0">
                <a:latin typeface="+mn-lt"/>
              </a:rPr>
              <a:pPr algn="l">
                <a:defRPr/>
              </a:pPr>
              <a:t>13</a:t>
            </a:fld>
            <a:endParaRPr lang="en-US" sz="1400" b="0" dirty="0">
              <a:latin typeface="+mn-lt"/>
            </a:endParaRPr>
          </a:p>
        </p:txBody>
      </p:sp>
      <p:graphicFrame>
        <p:nvGraphicFramePr>
          <p:cNvPr id="6" name="Diagram 5"/>
          <p:cNvGraphicFramePr/>
          <p:nvPr>
            <p:extLst>
              <p:ext uri="{D42A27DB-BD31-4B8C-83A1-F6EECF244321}">
                <p14:modId xmlns:p14="http://schemas.microsoft.com/office/powerpoint/2010/main" val="1942657574"/>
              </p:ext>
            </p:extLst>
          </p:nvPr>
        </p:nvGraphicFramePr>
        <p:xfrm>
          <a:off x="1828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39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eaLnBrk="1" hangingPunct="1">
              <a:spcBef>
                <a:spcPct val="0"/>
              </a:spcBef>
              <a:buFont typeface="Arial" pitchFamily="34" charset="0"/>
              <a:buChar char="•"/>
            </a:pPr>
            <a:r>
              <a:rPr sz="2000" dirty="0" smtClean="0"/>
              <a:t>Request Mapping Attributes:</a:t>
            </a:r>
          </a:p>
          <a:p>
            <a:pPr lvl="1" eaLnBrk="1" hangingPunct="1">
              <a:spcBef>
                <a:spcPct val="0"/>
              </a:spcBef>
            </a:pPr>
            <a:r>
              <a:rPr sz="1800" dirty="0" smtClean="0"/>
              <a:t>Value:</a:t>
            </a:r>
          </a:p>
          <a:p>
            <a:pPr lvl="2" indent="-339725" eaLnBrk="1" hangingPunct="1">
              <a:spcBef>
                <a:spcPct val="0"/>
              </a:spcBef>
            </a:pPr>
            <a:r>
              <a:rPr sz="1600" dirty="0" smtClean="0"/>
              <a:t>public abstract </a:t>
            </a:r>
            <a:r>
              <a:rPr sz="1600" dirty="0" smtClean="0">
                <a:hlinkClick r:id="rId2" tooltip="class or interface in java.lang"/>
              </a:rPr>
              <a:t>String</a:t>
            </a:r>
            <a:r>
              <a:rPr sz="1600" dirty="0" smtClean="0"/>
              <a:t>[] </a:t>
            </a:r>
            <a:r>
              <a:rPr sz="1600" b="1" dirty="0" smtClean="0"/>
              <a:t>value</a:t>
            </a:r>
            <a:r>
              <a:rPr sz="1600" dirty="0" smtClean="0"/>
              <a:t> The primary mapping expressed by this annotation. In a Servlet environment: the path mapping URIs (For example, </a:t>
            </a:r>
            <a:r>
              <a:rPr sz="1600" i="1" dirty="0" smtClean="0"/>
              <a:t>/myPath.do</a:t>
            </a:r>
            <a:r>
              <a:rPr sz="1600" dirty="0" smtClean="0"/>
              <a:t>). Ant-style path patterns are also supported (e.g. "/</a:t>
            </a:r>
            <a:r>
              <a:rPr sz="1600" dirty="0" err="1" smtClean="0"/>
              <a:t>myPath</a:t>
            </a:r>
            <a:r>
              <a:rPr sz="1600" dirty="0" smtClean="0"/>
              <a:t>/*.do"). At the method level, relative paths (For example, </a:t>
            </a:r>
            <a:r>
              <a:rPr sz="1600" i="1" dirty="0" smtClean="0"/>
              <a:t>edit.do</a:t>
            </a:r>
            <a:r>
              <a:rPr sz="1600" dirty="0" smtClean="0"/>
              <a:t>) are supported within the primary mapping expressed at the type level. </a:t>
            </a:r>
          </a:p>
          <a:p>
            <a:pPr lvl="2" indent="-339725" eaLnBrk="1" hangingPunct="1">
              <a:spcBef>
                <a:spcPct val="0"/>
              </a:spcBef>
            </a:pPr>
            <a:r>
              <a:rPr sz="1600" dirty="0" smtClean="0"/>
              <a:t>In a </a:t>
            </a:r>
            <a:r>
              <a:rPr sz="1600" dirty="0" err="1" smtClean="0"/>
              <a:t>Portlet</a:t>
            </a:r>
            <a:r>
              <a:rPr sz="1600" dirty="0" smtClean="0"/>
              <a:t> environment: the mapped </a:t>
            </a:r>
            <a:r>
              <a:rPr sz="1600" dirty="0" err="1" smtClean="0"/>
              <a:t>portlet</a:t>
            </a:r>
            <a:r>
              <a:rPr sz="1600" dirty="0" smtClean="0"/>
              <a:t> modes (that is, </a:t>
            </a:r>
            <a:r>
              <a:rPr sz="1600" i="1" dirty="0" smtClean="0"/>
              <a:t>EDIT</a:t>
            </a:r>
            <a:r>
              <a:rPr sz="1600" dirty="0" smtClean="0"/>
              <a:t>, </a:t>
            </a:r>
            <a:r>
              <a:rPr sz="1600" i="1" dirty="0" smtClean="0"/>
              <a:t>VIEW</a:t>
            </a:r>
            <a:r>
              <a:rPr sz="1600" dirty="0" smtClean="0"/>
              <a:t>, </a:t>
            </a:r>
            <a:r>
              <a:rPr sz="1600" i="1" dirty="0" smtClean="0"/>
              <a:t>HELP</a:t>
            </a:r>
            <a:r>
              <a:rPr sz="1600" dirty="0" smtClean="0"/>
              <a:t> or any custom modes). </a:t>
            </a:r>
          </a:p>
          <a:p>
            <a:pPr lvl="2" indent="-339725" eaLnBrk="1" hangingPunct="1">
              <a:spcBef>
                <a:spcPct val="0"/>
              </a:spcBef>
            </a:pPr>
            <a:r>
              <a:rPr sz="1600" dirty="0" smtClean="0"/>
              <a:t>Supported at the type level as well as at the method level: When used at the type level, all method-level mappings inherit this primary mapping, narrowing it for a specific handler method. </a:t>
            </a:r>
          </a:p>
          <a:p>
            <a:pPr lvl="2" indent="-339725" eaLnBrk="1" hangingPunct="1">
              <a:spcBef>
                <a:spcPct val="0"/>
              </a:spcBef>
            </a:pPr>
            <a:r>
              <a:rPr sz="1600" dirty="0" smtClean="0"/>
              <a:t>In case of Servlet-based handler methods, the method names are taken into account for narrowing if no path was specified explicitly, according to the specified </a:t>
            </a:r>
            <a:r>
              <a:rPr sz="1600" dirty="0" smtClean="0">
                <a:hlinkClick r:id="rId3" tooltip="interface in org.springframework.web.servlet.mvc.multiaction"/>
              </a:rPr>
              <a:t>MethodNameResolver</a:t>
            </a:r>
            <a:r>
              <a:rPr sz="1600" dirty="0" smtClean="0"/>
              <a:t> (by default an </a:t>
            </a:r>
            <a:r>
              <a:rPr sz="1600" dirty="0" smtClean="0">
                <a:hlinkClick r:id="rId4" tooltip="class in org.springframework.web.servlet.mvc.multiaction"/>
              </a:rPr>
              <a:t>InternalPathMethodNameResolver</a:t>
            </a:r>
            <a:r>
              <a:rPr sz="1600" dirty="0" smtClean="0"/>
              <a:t>). Note that this only applies in case of ambiguous annotation mappings that do not specify a path mapping explicitly. In other words, the method name is only used for narrowing among a set of matching methods; it does not constitute a primary path mapping itself. </a:t>
            </a:r>
          </a:p>
        </p:txBody>
      </p:sp>
      <p:sp>
        <p:nvSpPr>
          <p:cNvPr id="23554"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Value</a:t>
            </a:r>
          </a:p>
        </p:txBody>
      </p:sp>
      <p:sp>
        <p:nvSpPr>
          <p:cNvPr id="8" name="Slide Number Placeholder 3"/>
          <p:cNvSpPr>
            <a:spLocks noGrp="1"/>
          </p:cNvSpPr>
          <p:nvPr>
            <p:ph type="sldNum" sz="quarter" idx="10"/>
          </p:nvPr>
        </p:nvSpPr>
        <p:spPr>
          <a:prstGeom prst="rect">
            <a:avLst/>
          </a:prstGeom>
        </p:spPr>
        <p:txBody>
          <a:bodyPr/>
          <a:lstStyle/>
          <a:p>
            <a:pPr algn="l">
              <a:defRPr/>
            </a:pPr>
            <a:fld id="{2BCF8B3E-90A2-4232-B52A-D9752DC760C7}" type="slidenum">
              <a:rPr lang="en-US" sz="1400" b="0">
                <a:latin typeface="+mn-lt"/>
              </a:rPr>
              <a:pPr algn="l">
                <a:defRPr/>
              </a:pPr>
              <a:t>14</a:t>
            </a:fld>
            <a:endParaRPr lang="en-US" sz="1400" b="0" dirty="0">
              <a:latin typeface="+mn-lt"/>
            </a:endParaRPr>
          </a:p>
        </p:txBody>
      </p:sp>
    </p:spTree>
    <p:extLst>
      <p:ext uri="{BB962C8B-B14F-4D97-AF65-F5344CB8AC3E}">
        <p14:creationId xmlns:p14="http://schemas.microsoft.com/office/powerpoint/2010/main" val="3878379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pPr lvl="2" eaLnBrk="1" hangingPunct="1">
              <a:spcBef>
                <a:spcPct val="0"/>
              </a:spcBef>
            </a:pPr>
            <a:r>
              <a:rPr sz="1600" dirty="0" smtClean="0"/>
              <a:t>If you have a single default method (without explicit path mapping), then all requests without a more specific mapped method found will be dispatched to it. If you have multiple such default methods, then the method name will be taken into account for choosing between them. </a:t>
            </a:r>
          </a:p>
          <a:p>
            <a:pPr lvl="2" eaLnBrk="1" hangingPunct="1">
              <a:spcBef>
                <a:spcPct val="0"/>
              </a:spcBef>
            </a:pPr>
            <a:r>
              <a:rPr sz="1600" dirty="0" smtClean="0"/>
              <a:t>Default:{} </a:t>
            </a:r>
          </a:p>
          <a:p>
            <a:pPr lvl="2" eaLnBrk="1" hangingPunct="1">
              <a:spcBef>
                <a:spcPct val="0"/>
              </a:spcBef>
            </a:pPr>
            <a:r>
              <a:rPr sz="1600" dirty="0" smtClean="0"/>
              <a:t>An example: </a:t>
            </a:r>
          </a:p>
          <a:p>
            <a:pPr marL="1435100" lvl="2" indent="-284163" eaLnBrk="1" hangingPunct="1">
              <a:spcBef>
                <a:spcPct val="0"/>
              </a:spcBef>
              <a:buFont typeface="Arial" pitchFamily="34" charset="0"/>
              <a:buNone/>
            </a:pPr>
            <a:r>
              <a:rPr sz="1600" dirty="0" smtClean="0"/>
              <a:t>	</a:t>
            </a:r>
            <a:r>
              <a:rPr lang="en-US" sz="1600" dirty="0" smtClean="0"/>
              <a:t>    </a:t>
            </a:r>
            <a:r>
              <a:rPr lang="en-US" sz="1600" b="1" dirty="0" smtClean="0"/>
              <a:t> </a:t>
            </a:r>
            <a:r>
              <a:rPr sz="1600" b="1" dirty="0" smtClean="0"/>
              <a:t>@</a:t>
            </a:r>
            <a:r>
              <a:rPr sz="1600" b="1" dirty="0" err="1" smtClean="0"/>
              <a:t>RequestMapping</a:t>
            </a:r>
            <a:r>
              <a:rPr sz="1600" b="1" dirty="0" smtClean="0"/>
              <a:t>(value= "</a:t>
            </a:r>
            <a:r>
              <a:rPr sz="1600" b="1" dirty="0" err="1" smtClean="0"/>
              <a:t>addAssociate</a:t>
            </a:r>
            <a:r>
              <a:rPr sz="1600" b="1" dirty="0" smtClean="0"/>
              <a:t>", method = </a:t>
            </a:r>
            <a:r>
              <a:rPr sz="1600" b="1" dirty="0" err="1" smtClean="0"/>
              <a:t>RequestMethod.POST</a:t>
            </a:r>
            <a:r>
              <a:rPr sz="1600" b="1" dirty="0" smtClean="0"/>
              <a:t>)</a:t>
            </a:r>
          </a:p>
          <a:p>
            <a:pPr marL="1435100" lvl="2" indent="-284163" eaLnBrk="1" hangingPunct="1">
              <a:spcBef>
                <a:spcPct val="0"/>
              </a:spcBef>
              <a:buFont typeface="Arial" pitchFamily="34" charset="0"/>
              <a:buNone/>
            </a:pPr>
            <a:r>
              <a:rPr sz="1600" b="1" dirty="0" smtClean="0"/>
              <a:t>public String </a:t>
            </a:r>
            <a:r>
              <a:rPr sz="1600" b="1" dirty="0" err="1" smtClean="0"/>
              <a:t>addAssociate</a:t>
            </a:r>
            <a:r>
              <a:rPr sz="1600" b="1" dirty="0" smtClean="0"/>
              <a:t>(@</a:t>
            </a:r>
            <a:r>
              <a:rPr sz="1600" b="1" dirty="0" err="1" smtClean="0"/>
              <a:t>ModelAttribute</a:t>
            </a:r>
            <a:r>
              <a:rPr sz="1600" b="1" dirty="0" smtClean="0"/>
              <a:t>("</a:t>
            </a:r>
            <a:r>
              <a:rPr sz="1600" b="1" dirty="0" err="1" smtClean="0"/>
              <a:t>asc</a:t>
            </a:r>
            <a:r>
              <a:rPr sz="1600" b="1" dirty="0" smtClean="0"/>
              <a:t>") Associate member, Model </a:t>
            </a:r>
            <a:r>
              <a:rPr sz="1600" b="1" dirty="0" err="1" smtClean="0"/>
              <a:t>model</a:t>
            </a:r>
            <a:endParaRPr sz="1600" b="1" dirty="0" smtClean="0"/>
          </a:p>
          <a:p>
            <a:pPr marL="1435100" lvl="2" indent="-284163" eaLnBrk="1" hangingPunct="1">
              <a:spcBef>
                <a:spcPct val="0"/>
              </a:spcBef>
              <a:buFont typeface="Arial" pitchFamily="34" charset="0"/>
              <a:buNone/>
            </a:pPr>
            <a:r>
              <a:rPr sz="1600" b="1" dirty="0" err="1" smtClean="0"/>
              <a:t>BindingResult</a:t>
            </a:r>
            <a:r>
              <a:rPr sz="1600" b="1" dirty="0" smtClean="0"/>
              <a:t> result) {</a:t>
            </a:r>
          </a:p>
          <a:p>
            <a:pPr marL="1435100" lvl="2" indent="-284163" eaLnBrk="1" hangingPunct="1">
              <a:spcBef>
                <a:spcPct val="0"/>
              </a:spcBef>
              <a:buFont typeface="Arial" pitchFamily="34" charset="0"/>
              <a:buNone/>
            </a:pPr>
            <a:r>
              <a:rPr sz="1600" b="1" dirty="0" smtClean="0"/>
              <a:t>	       …..</a:t>
            </a:r>
          </a:p>
          <a:p>
            <a:pPr marL="1435100" lvl="2" indent="-284163" eaLnBrk="1" hangingPunct="1">
              <a:spcBef>
                <a:spcPct val="0"/>
              </a:spcBef>
              <a:buFont typeface="Arial" pitchFamily="34" charset="0"/>
              <a:buNone/>
            </a:pPr>
            <a:r>
              <a:rPr sz="1600" b="1" dirty="0" smtClean="0"/>
              <a:t>}</a:t>
            </a:r>
          </a:p>
          <a:p>
            <a:pPr lvl="2" eaLnBrk="1" hangingPunct="1">
              <a:spcBef>
                <a:spcPct val="0"/>
              </a:spcBef>
            </a:pPr>
            <a:endParaRPr sz="1600" dirty="0" smtClean="0"/>
          </a:p>
        </p:txBody>
      </p:sp>
      <p:sp>
        <p:nvSpPr>
          <p:cNvPr id="24578"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chemeClr val="bg1"/>
                </a:solidFill>
              </a:rPr>
              <a:t>Request Mapping Attributes: Value (Contd.)</a:t>
            </a:r>
          </a:p>
        </p:txBody>
      </p:sp>
      <p:sp>
        <p:nvSpPr>
          <p:cNvPr id="5" name="Slide Number Placeholder 3"/>
          <p:cNvSpPr>
            <a:spLocks noGrp="1"/>
          </p:cNvSpPr>
          <p:nvPr>
            <p:ph type="sldNum" sz="quarter" idx="10"/>
          </p:nvPr>
        </p:nvSpPr>
        <p:spPr>
          <a:prstGeom prst="rect">
            <a:avLst/>
          </a:prstGeom>
        </p:spPr>
        <p:txBody>
          <a:bodyPr/>
          <a:lstStyle/>
          <a:p>
            <a:pPr algn="l">
              <a:defRPr/>
            </a:pPr>
            <a:fld id="{59A9A81E-F599-4334-83B6-46BF22F719EE}" type="slidenum">
              <a:rPr lang="en-US" sz="1400" b="0">
                <a:latin typeface="+mn-lt"/>
              </a:rPr>
              <a:pPr algn="l">
                <a:defRPr/>
              </a:pPr>
              <a:t>15</a:t>
            </a:fld>
            <a:endParaRPr lang="en-US" sz="1400" b="0" dirty="0">
              <a:latin typeface="+mn-lt"/>
            </a:endParaRPr>
          </a:p>
        </p:txBody>
      </p:sp>
    </p:spTree>
    <p:extLst>
      <p:ext uri="{BB962C8B-B14F-4D97-AF65-F5344CB8AC3E}">
        <p14:creationId xmlns:p14="http://schemas.microsoft.com/office/powerpoint/2010/main" val="189782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pPr eaLnBrk="1" hangingPunct="1">
              <a:spcBef>
                <a:spcPct val="0"/>
              </a:spcBef>
              <a:buFont typeface="Arial" pitchFamily="34" charset="0"/>
              <a:buChar char="•"/>
            </a:pPr>
            <a:r>
              <a:rPr sz="2000" dirty="0" smtClean="0"/>
              <a:t>Request Mapping Attributes:</a:t>
            </a:r>
          </a:p>
          <a:p>
            <a:pPr lvl="1" eaLnBrk="1" hangingPunct="1">
              <a:spcBef>
                <a:spcPct val="0"/>
              </a:spcBef>
            </a:pPr>
            <a:r>
              <a:rPr sz="1800" dirty="0" smtClean="0"/>
              <a:t>Method: </a:t>
            </a:r>
          </a:p>
          <a:p>
            <a:pPr lvl="2" eaLnBrk="1" hangingPunct="1">
              <a:spcBef>
                <a:spcPct val="0"/>
              </a:spcBef>
            </a:pPr>
            <a:r>
              <a:rPr lang="en-US" sz="1600" dirty="0" smtClean="0"/>
              <a:t>Public </a:t>
            </a:r>
            <a:r>
              <a:rPr sz="1600" dirty="0" smtClean="0"/>
              <a:t>abstract </a:t>
            </a:r>
            <a:r>
              <a:rPr sz="1600" dirty="0" smtClean="0">
                <a:hlinkClick r:id="rId2" tooltip="enum in org.springframework.web.bind.annotation"/>
              </a:rPr>
              <a:t>RequestMethod</a:t>
            </a:r>
            <a:r>
              <a:rPr sz="1600" dirty="0" smtClean="0"/>
              <a:t>[] method The HTTP request methods to map to, narrowing the primary mapping: GET, POST, HEAD, OPTIONS, PUT, DELETE, TRACE.</a:t>
            </a:r>
          </a:p>
          <a:p>
            <a:pPr lvl="2" eaLnBrk="1" hangingPunct="1">
              <a:spcBef>
                <a:spcPct val="0"/>
              </a:spcBef>
            </a:pPr>
            <a:r>
              <a:rPr sz="1600" dirty="0" smtClean="0"/>
              <a:t>Supported at the type level as well as at the method level. When used at the type level, all method-level mappings inherit this HTTP method restriction (which is the type-level restriction gets checked before the handler method is even resolved). </a:t>
            </a:r>
          </a:p>
          <a:p>
            <a:pPr lvl="2" eaLnBrk="1" hangingPunct="1">
              <a:spcBef>
                <a:spcPct val="0"/>
              </a:spcBef>
            </a:pPr>
            <a:r>
              <a:rPr sz="1600" dirty="0" smtClean="0"/>
              <a:t>Supported for Servlet environments as well as </a:t>
            </a:r>
            <a:r>
              <a:rPr sz="1600" dirty="0" err="1" smtClean="0"/>
              <a:t>Portlet</a:t>
            </a:r>
            <a:r>
              <a:rPr sz="1600" dirty="0" smtClean="0"/>
              <a:t> 2.0 environments. </a:t>
            </a:r>
          </a:p>
          <a:p>
            <a:pPr lvl="2" eaLnBrk="1" hangingPunct="1">
              <a:spcBef>
                <a:spcPct val="0"/>
              </a:spcBef>
            </a:pPr>
            <a:r>
              <a:rPr sz="1600" dirty="0" smtClean="0"/>
              <a:t>Default:{} </a:t>
            </a:r>
          </a:p>
          <a:p>
            <a:pPr lvl="2" eaLnBrk="1" hangingPunct="1">
              <a:spcBef>
                <a:spcPct val="0"/>
              </a:spcBef>
            </a:pPr>
            <a:r>
              <a:rPr sz="1600" dirty="0" smtClean="0"/>
              <a:t>Example:</a:t>
            </a:r>
          </a:p>
          <a:p>
            <a:pPr lvl="2" eaLnBrk="1" hangingPunct="1">
              <a:buFont typeface="Wingdings" pitchFamily="2" charset="2"/>
              <a:buNone/>
            </a:pPr>
            <a:r>
              <a:rPr sz="800" b="1" dirty="0" smtClean="0"/>
              <a:t>	</a:t>
            </a:r>
            <a:r>
              <a:rPr sz="1600" b="1" dirty="0" smtClean="0"/>
              <a:t>@</a:t>
            </a:r>
            <a:r>
              <a:rPr sz="1600" b="1" dirty="0" err="1" smtClean="0"/>
              <a:t>RequestMapping</a:t>
            </a:r>
            <a:r>
              <a:rPr sz="1600" b="1" dirty="0" smtClean="0"/>
              <a:t>(method = </a:t>
            </a:r>
            <a:r>
              <a:rPr sz="1600" b="1" dirty="0" err="1" smtClean="0"/>
              <a:t>RequestMethod.POST</a:t>
            </a:r>
            <a:r>
              <a:rPr sz="1600" b="1" dirty="0" smtClean="0"/>
              <a:t>)</a:t>
            </a:r>
            <a:endParaRPr sz="1600" dirty="0" smtClean="0"/>
          </a:p>
          <a:p>
            <a:pPr lvl="2" eaLnBrk="1" hangingPunct="1">
              <a:buFont typeface="Wingdings" pitchFamily="2" charset="2"/>
              <a:buNone/>
            </a:pPr>
            <a:r>
              <a:rPr sz="1600" b="1" dirty="0" smtClean="0"/>
              <a:t>	public String </a:t>
            </a:r>
            <a:r>
              <a:rPr sz="1600" b="1" dirty="0" err="1" smtClean="0"/>
              <a:t>addAssociate</a:t>
            </a:r>
            <a:r>
              <a:rPr sz="1600" b="1" dirty="0" smtClean="0"/>
              <a:t>(@</a:t>
            </a:r>
            <a:r>
              <a:rPr sz="1600" b="1" dirty="0" err="1" smtClean="0"/>
              <a:t>ModelAttribute</a:t>
            </a:r>
            <a:r>
              <a:rPr sz="1600" b="1" dirty="0" smtClean="0"/>
              <a:t>("</a:t>
            </a:r>
            <a:r>
              <a:rPr sz="1600" b="1" dirty="0" err="1" smtClean="0"/>
              <a:t>asc</a:t>
            </a:r>
            <a:r>
              <a:rPr sz="1600" b="1" dirty="0" smtClean="0"/>
              <a:t>") Associate member, Model </a:t>
            </a:r>
            <a:r>
              <a:rPr sz="1600" b="1" dirty="0" err="1" smtClean="0"/>
              <a:t>model</a:t>
            </a:r>
            <a:endParaRPr sz="1600" dirty="0" smtClean="0"/>
          </a:p>
          <a:p>
            <a:pPr lvl="2" eaLnBrk="1" hangingPunct="1">
              <a:buFont typeface="Wingdings" pitchFamily="2" charset="2"/>
              <a:buNone/>
            </a:pPr>
            <a:r>
              <a:rPr sz="1600" b="1" dirty="0" smtClean="0"/>
              <a:t>	</a:t>
            </a:r>
            <a:r>
              <a:rPr sz="1600" b="1" dirty="0" err="1" smtClean="0"/>
              <a:t>BindingResult</a:t>
            </a:r>
            <a:r>
              <a:rPr sz="1600" b="1" dirty="0" smtClean="0"/>
              <a:t> result) {</a:t>
            </a:r>
            <a:endParaRPr sz="1600" dirty="0" smtClean="0"/>
          </a:p>
          <a:p>
            <a:pPr lvl="2" eaLnBrk="1" hangingPunct="1">
              <a:buFont typeface="Wingdings" pitchFamily="2" charset="2"/>
              <a:buNone/>
            </a:pPr>
            <a:r>
              <a:rPr sz="1600" dirty="0" smtClean="0"/>
              <a:t>		…..</a:t>
            </a:r>
          </a:p>
          <a:p>
            <a:pPr lvl="2" eaLnBrk="1" hangingPunct="1">
              <a:buFont typeface="Wingdings" pitchFamily="2" charset="2"/>
              <a:buNone/>
            </a:pPr>
            <a:r>
              <a:rPr sz="1600" b="1" dirty="0" smtClean="0"/>
              <a:t>	}</a:t>
            </a:r>
            <a:endParaRPr sz="1600" dirty="0" smtClean="0"/>
          </a:p>
          <a:p>
            <a:pPr lvl="3" eaLnBrk="1" hangingPunct="1"/>
            <a:endParaRPr sz="1600" dirty="0" smtClean="0"/>
          </a:p>
        </p:txBody>
      </p:sp>
      <p:sp>
        <p:nvSpPr>
          <p:cNvPr id="2560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Method</a:t>
            </a:r>
          </a:p>
        </p:txBody>
      </p:sp>
      <p:sp>
        <p:nvSpPr>
          <p:cNvPr id="7" name="Slide Number Placeholder 3"/>
          <p:cNvSpPr>
            <a:spLocks noGrp="1"/>
          </p:cNvSpPr>
          <p:nvPr>
            <p:ph type="sldNum" sz="quarter" idx="10"/>
          </p:nvPr>
        </p:nvSpPr>
        <p:spPr>
          <a:prstGeom prst="rect">
            <a:avLst/>
          </a:prstGeom>
        </p:spPr>
        <p:txBody>
          <a:bodyPr/>
          <a:lstStyle/>
          <a:p>
            <a:pPr algn="l">
              <a:defRPr/>
            </a:pPr>
            <a:fld id="{76E30C45-9083-4800-9619-5EA88583EFC9}" type="slidenum">
              <a:rPr lang="en-US" sz="1400" b="0">
                <a:latin typeface="+mn-lt"/>
              </a:rPr>
              <a:pPr algn="l">
                <a:defRPr/>
              </a:pPr>
              <a:t>16</a:t>
            </a:fld>
            <a:endParaRPr lang="en-US" sz="1400" b="0" dirty="0">
              <a:latin typeface="+mn-lt"/>
            </a:endParaRPr>
          </a:p>
        </p:txBody>
      </p:sp>
    </p:spTree>
    <p:extLst>
      <p:ext uri="{BB962C8B-B14F-4D97-AF65-F5344CB8AC3E}">
        <p14:creationId xmlns:p14="http://schemas.microsoft.com/office/powerpoint/2010/main" val="3982626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spcBef>
                <a:spcPts val="0"/>
              </a:spcBef>
              <a:defRPr/>
            </a:pPr>
            <a:r>
              <a:rPr sz="2000" dirty="0" smtClean="0"/>
              <a:t>Request Mapping Attributes:</a:t>
            </a:r>
          </a:p>
          <a:p>
            <a:pPr lvl="1" eaLnBrk="1" hangingPunct="1">
              <a:spcBef>
                <a:spcPts val="0"/>
              </a:spcBef>
              <a:defRPr/>
            </a:pPr>
            <a:r>
              <a:rPr sz="1800" dirty="0" err="1" smtClean="0"/>
              <a:t>Params</a:t>
            </a:r>
            <a:r>
              <a:rPr sz="1800" dirty="0" smtClean="0"/>
              <a:t>:</a:t>
            </a:r>
          </a:p>
          <a:p>
            <a:pPr lvl="2" eaLnBrk="1" hangingPunct="1">
              <a:spcBef>
                <a:spcPts val="0"/>
              </a:spcBef>
              <a:defRPr/>
            </a:pPr>
            <a:r>
              <a:rPr sz="1600" dirty="0" smtClean="0"/>
              <a:t>public abstract </a:t>
            </a:r>
            <a:r>
              <a:rPr sz="1600" dirty="0" smtClean="0">
                <a:hlinkClick r:id="rId2" tooltip="class or interface in java.lang"/>
              </a:rPr>
              <a:t>String</a:t>
            </a:r>
            <a:r>
              <a:rPr sz="1600" dirty="0" smtClean="0"/>
              <a:t>[] </a:t>
            </a:r>
            <a:r>
              <a:rPr sz="1600" dirty="0" err="1" smtClean="0"/>
              <a:t>params</a:t>
            </a:r>
            <a:r>
              <a:rPr sz="1600" dirty="0" smtClean="0"/>
              <a:t> The parameters of the mapped request, narrowing the primary mapping. </a:t>
            </a:r>
          </a:p>
          <a:p>
            <a:pPr lvl="2" eaLnBrk="1" hangingPunct="1">
              <a:spcBef>
                <a:spcPts val="0"/>
              </a:spcBef>
              <a:defRPr/>
            </a:pPr>
            <a:r>
              <a:rPr sz="1600" dirty="0" smtClean="0"/>
              <a:t>Same format for any environment: a sequence of "</a:t>
            </a:r>
            <a:r>
              <a:rPr sz="1600" dirty="0" err="1" smtClean="0"/>
              <a:t>myParam</a:t>
            </a:r>
            <a:r>
              <a:rPr sz="1600" dirty="0" smtClean="0"/>
              <a:t>=</a:t>
            </a:r>
            <a:r>
              <a:rPr sz="1600" dirty="0" err="1" smtClean="0"/>
              <a:t>myValue</a:t>
            </a:r>
            <a:r>
              <a:rPr sz="1600" dirty="0" smtClean="0"/>
              <a:t>" style expressions, with a request only mapped if each such parameter is found to have the given value.</a:t>
            </a:r>
          </a:p>
          <a:p>
            <a:pPr lvl="2" eaLnBrk="1" hangingPunct="1">
              <a:spcBef>
                <a:spcPts val="0"/>
              </a:spcBef>
              <a:defRPr/>
            </a:pPr>
            <a:r>
              <a:rPr sz="1600" dirty="0" smtClean="0"/>
              <a:t>Expressions can be negated by using the "!=" operator, as in "</a:t>
            </a:r>
            <a:r>
              <a:rPr sz="1600" dirty="0" err="1" smtClean="0"/>
              <a:t>myParam</a:t>
            </a:r>
            <a:r>
              <a:rPr sz="1600" dirty="0" smtClean="0"/>
              <a:t>!=</a:t>
            </a:r>
            <a:r>
              <a:rPr sz="1600" dirty="0" err="1" smtClean="0"/>
              <a:t>myValue</a:t>
            </a:r>
            <a:r>
              <a:rPr sz="1600" dirty="0" smtClean="0"/>
              <a:t>". </a:t>
            </a:r>
            <a:r>
              <a:rPr sz="1600" i="1" dirty="0" err="1" smtClean="0"/>
              <a:t>myParam</a:t>
            </a:r>
            <a:r>
              <a:rPr sz="1600" dirty="0" smtClean="0"/>
              <a:t> style expressions are also supported, with such parameters having to be present in the request (allowed to have any value). </a:t>
            </a:r>
          </a:p>
          <a:p>
            <a:pPr lvl="2" eaLnBrk="1" hangingPunct="1">
              <a:spcBef>
                <a:spcPts val="0"/>
              </a:spcBef>
              <a:defRPr/>
            </a:pPr>
            <a:r>
              <a:rPr sz="1600" dirty="0" smtClean="0"/>
              <a:t>Finally, </a:t>
            </a:r>
            <a:r>
              <a:rPr sz="1600" i="1" dirty="0" smtClean="0"/>
              <a:t>!</a:t>
            </a:r>
            <a:r>
              <a:rPr sz="1600" i="1" dirty="0" err="1" smtClean="0"/>
              <a:t>myParam</a:t>
            </a:r>
            <a:r>
              <a:rPr sz="1600" dirty="0" smtClean="0"/>
              <a:t> style expressions indicate that the specified parameter is not supposed to be present in the request. </a:t>
            </a:r>
          </a:p>
          <a:p>
            <a:pPr lvl="2" eaLnBrk="1" hangingPunct="1">
              <a:spcBef>
                <a:spcPts val="0"/>
              </a:spcBef>
              <a:defRPr/>
            </a:pPr>
            <a:r>
              <a:rPr sz="1600" dirty="0" smtClean="0"/>
              <a:t>Supported at the type level as well as at the method level: When used at the type level, all method-level mappings inherit this parameter restriction (that is, the type-level restriction gets checked before the handler method is even resolved).</a:t>
            </a:r>
          </a:p>
          <a:p>
            <a:pPr lvl="2" eaLnBrk="1" hangingPunct="1">
              <a:spcBef>
                <a:spcPts val="0"/>
              </a:spcBef>
              <a:defRPr/>
            </a:pPr>
            <a:r>
              <a:rPr sz="1600" dirty="0" smtClean="0"/>
              <a:t>In a Servlet environment, parameter mappings are considered as restrictions that are enforced at the type level. The primary path mapping (that is the specified URI value) still has to uniquely identify the target handler, with parameter mappings simply expressing preconditions for invoking the handler. </a:t>
            </a:r>
          </a:p>
          <a:p>
            <a:pPr lvl="2" eaLnBrk="1" hangingPunct="1">
              <a:spcBef>
                <a:spcPts val="0"/>
              </a:spcBef>
              <a:defRPr/>
            </a:pPr>
            <a:endParaRPr sz="1600" dirty="0" smtClean="0"/>
          </a:p>
          <a:p>
            <a:pPr lvl="2" eaLnBrk="1" hangingPunct="1">
              <a:spcBef>
                <a:spcPts val="0"/>
              </a:spcBef>
              <a:defRPr/>
            </a:pPr>
            <a:endParaRPr sz="1600" dirty="0" smtClean="0"/>
          </a:p>
          <a:p>
            <a:pPr eaLnBrk="1" hangingPunct="1">
              <a:defRPr/>
            </a:pPr>
            <a:endParaRPr sz="1600" dirty="0" smtClean="0"/>
          </a:p>
          <a:p>
            <a:pPr eaLnBrk="1" hangingPunct="1">
              <a:defRPr/>
            </a:pPr>
            <a:endParaRPr sz="1600" dirty="0" smtClean="0"/>
          </a:p>
          <a:p>
            <a:pPr eaLnBrk="1" hangingPunct="1">
              <a:buFont typeface="Wingdings" pitchFamily="2" charset="2"/>
              <a:buNone/>
              <a:defRPr/>
            </a:pPr>
            <a:endParaRPr sz="800" dirty="0" smtClean="0"/>
          </a:p>
          <a:p>
            <a:pPr marL="7083425" indent="0" eaLnBrk="1" hangingPunct="1">
              <a:buFont typeface="Wingdings" pitchFamily="2" charset="2"/>
              <a:buNone/>
              <a:defRPr/>
            </a:pPr>
            <a:r>
              <a:rPr sz="1400" dirty="0" err="1" smtClean="0"/>
              <a:t>Contd</a:t>
            </a:r>
            <a:r>
              <a:rPr sz="1400" dirty="0" smtClean="0"/>
              <a:t>….</a:t>
            </a:r>
          </a:p>
        </p:txBody>
      </p:sp>
      <p:sp>
        <p:nvSpPr>
          <p:cNvPr id="2662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Params</a:t>
            </a:r>
          </a:p>
        </p:txBody>
      </p:sp>
      <p:sp>
        <p:nvSpPr>
          <p:cNvPr id="7" name="Slide Number Placeholder 3"/>
          <p:cNvSpPr>
            <a:spLocks noGrp="1"/>
          </p:cNvSpPr>
          <p:nvPr>
            <p:ph type="sldNum" sz="quarter" idx="10"/>
          </p:nvPr>
        </p:nvSpPr>
        <p:spPr>
          <a:prstGeom prst="rect">
            <a:avLst/>
          </a:prstGeom>
        </p:spPr>
        <p:txBody>
          <a:bodyPr/>
          <a:lstStyle/>
          <a:p>
            <a:pPr algn="l">
              <a:defRPr/>
            </a:pPr>
            <a:fld id="{A62964B5-52E8-4C88-B18A-33823FCDBE5B}" type="slidenum">
              <a:rPr lang="en-US" sz="1400" b="0">
                <a:latin typeface="+mn-lt"/>
              </a:rPr>
              <a:pPr algn="l">
                <a:defRPr/>
              </a:pPr>
              <a:t>17</a:t>
            </a:fld>
            <a:endParaRPr lang="en-US" sz="1400" b="0" dirty="0">
              <a:latin typeface="+mn-lt"/>
            </a:endParaRPr>
          </a:p>
        </p:txBody>
      </p:sp>
    </p:spTree>
    <p:extLst>
      <p:ext uri="{BB962C8B-B14F-4D97-AF65-F5344CB8AC3E}">
        <p14:creationId xmlns:p14="http://schemas.microsoft.com/office/powerpoint/2010/main" val="1365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lvl="2" eaLnBrk="1" hangingPunct="1">
              <a:spcBef>
                <a:spcPct val="0"/>
              </a:spcBef>
            </a:pPr>
            <a:r>
              <a:rPr sz="1600" smtClean="0"/>
              <a:t>In a Portlet environment, parameters are taken into account as mapping differentiators, i.e. the primary portlet mode mapping plus the parameter conditions uniquely identify the target handler. Different handlers may be mapped onto the same portlet mode, as long as their parameter mappings differ. </a:t>
            </a:r>
          </a:p>
          <a:p>
            <a:pPr lvl="2" eaLnBrk="1" hangingPunct="1"/>
            <a:r>
              <a:rPr sz="1600" b="1" smtClean="0"/>
              <a:t>Default:</a:t>
            </a:r>
            <a:r>
              <a:rPr sz="1600" smtClean="0"/>
              <a:t>{} </a:t>
            </a:r>
            <a:endParaRPr sz="1600" b="1" u="sng" smtClean="0"/>
          </a:p>
          <a:p>
            <a:pPr eaLnBrk="1" hangingPunct="1">
              <a:buFont typeface="Arial" pitchFamily="34" charset="0"/>
              <a:buChar char="•"/>
            </a:pPr>
            <a:endParaRPr sz="1600" smtClean="0"/>
          </a:p>
          <a:p>
            <a:pPr eaLnBrk="1" hangingPunct="1">
              <a:buFont typeface="Arial" pitchFamily="34" charset="0"/>
              <a:buChar char="•"/>
            </a:pPr>
            <a:endParaRPr sz="1600" smtClean="0"/>
          </a:p>
          <a:p>
            <a:pPr eaLnBrk="1" hangingPunct="1">
              <a:buFont typeface="Wingdings" pitchFamily="2" charset="2"/>
              <a:buNone/>
            </a:pPr>
            <a:endParaRPr sz="800" smtClean="0"/>
          </a:p>
        </p:txBody>
      </p:sp>
      <p:sp>
        <p:nvSpPr>
          <p:cNvPr id="27651"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Params (Contd.)</a:t>
            </a:r>
          </a:p>
        </p:txBody>
      </p:sp>
      <p:sp>
        <p:nvSpPr>
          <p:cNvPr id="8" name="Slide Number Placeholder 3"/>
          <p:cNvSpPr>
            <a:spLocks noGrp="1"/>
          </p:cNvSpPr>
          <p:nvPr>
            <p:ph type="sldNum" sz="quarter" idx="10"/>
          </p:nvPr>
        </p:nvSpPr>
        <p:spPr>
          <a:prstGeom prst="rect">
            <a:avLst/>
          </a:prstGeom>
        </p:spPr>
        <p:txBody>
          <a:bodyPr/>
          <a:lstStyle/>
          <a:p>
            <a:pPr algn="l">
              <a:defRPr/>
            </a:pPr>
            <a:fld id="{9D491B1E-1650-40CD-800E-8154DD2184A8}" type="slidenum">
              <a:rPr lang="en-US" sz="1400" b="0">
                <a:latin typeface="+mn-lt"/>
              </a:rPr>
              <a:pPr algn="l">
                <a:defRPr/>
              </a:pPr>
              <a:t>18</a:t>
            </a:fld>
            <a:endParaRPr lang="en-US" sz="1400" b="0" dirty="0">
              <a:latin typeface="+mn-lt"/>
            </a:endParaRPr>
          </a:p>
        </p:txBody>
      </p:sp>
    </p:spTree>
    <p:extLst>
      <p:ext uri="{BB962C8B-B14F-4D97-AF65-F5344CB8AC3E}">
        <p14:creationId xmlns:p14="http://schemas.microsoft.com/office/powerpoint/2010/main" val="1245436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eaLnBrk="1" hangingPunct="1">
              <a:spcBef>
                <a:spcPct val="0"/>
              </a:spcBef>
              <a:buFont typeface="Arial" pitchFamily="34" charset="0"/>
              <a:buChar char="•"/>
            </a:pPr>
            <a:r>
              <a:rPr sz="2000" dirty="0" smtClean="0"/>
              <a:t>Request Mapping Attributes</a:t>
            </a:r>
          </a:p>
          <a:p>
            <a:pPr lvl="1" eaLnBrk="1" hangingPunct="1">
              <a:spcBef>
                <a:spcPct val="0"/>
              </a:spcBef>
            </a:pPr>
            <a:r>
              <a:rPr sz="1800" dirty="0" smtClean="0"/>
              <a:t>Headers:</a:t>
            </a:r>
          </a:p>
          <a:p>
            <a:pPr lvl="2" eaLnBrk="1" hangingPunct="1">
              <a:spcBef>
                <a:spcPct val="0"/>
              </a:spcBef>
            </a:pPr>
            <a:r>
              <a:rPr sz="1600" dirty="0" smtClean="0"/>
              <a:t>public abstract </a:t>
            </a:r>
            <a:r>
              <a:rPr sz="1600" dirty="0" smtClean="0">
                <a:hlinkClick r:id="rId2" tooltip="class or interface in java.lang"/>
              </a:rPr>
              <a:t>String</a:t>
            </a:r>
            <a:r>
              <a:rPr sz="1600" dirty="0" smtClean="0"/>
              <a:t>[] headers: The headers of the mapped request, narrowing the primary mapping. Same format for any environment: a sequence of "My-Header=</a:t>
            </a:r>
            <a:r>
              <a:rPr sz="1600" dirty="0" err="1" smtClean="0"/>
              <a:t>myValue</a:t>
            </a:r>
            <a:r>
              <a:rPr sz="1600" dirty="0" smtClean="0"/>
              <a:t>" style expressions, with a request only mapped if each such header is found to have the given value. Expressions can be negated by using the "!=" operator, as in "My-Header!=</a:t>
            </a:r>
            <a:r>
              <a:rPr sz="1600" dirty="0" err="1" smtClean="0"/>
              <a:t>myValue</a:t>
            </a:r>
            <a:r>
              <a:rPr sz="1600" dirty="0" smtClean="0"/>
              <a:t>". "My-Header" style expressions are also supported, with such headers having to be present in the request (allowed to have any value). Finally, "!My-Header" style expressions indicate that the specified header is not supposed to be present in the request. </a:t>
            </a:r>
          </a:p>
          <a:p>
            <a:pPr lvl="2" eaLnBrk="1" hangingPunct="1">
              <a:spcBef>
                <a:spcPct val="0"/>
              </a:spcBef>
            </a:pPr>
            <a:endParaRPr sz="1600" dirty="0" smtClean="0"/>
          </a:p>
          <a:p>
            <a:pPr lvl="2" eaLnBrk="1" hangingPunct="1">
              <a:spcBef>
                <a:spcPct val="0"/>
              </a:spcBef>
            </a:pPr>
            <a:r>
              <a:rPr sz="1600" dirty="0" smtClean="0"/>
              <a:t>Also supports media type wildcards (*), for headers such as Accept and Content-Type. For instance, </a:t>
            </a:r>
          </a:p>
          <a:p>
            <a:pPr lvl="1" eaLnBrk="1" hangingPunct="1">
              <a:buFont typeface="Wingdings" pitchFamily="2" charset="2"/>
              <a:buNone/>
            </a:pPr>
            <a:r>
              <a:rPr sz="1400" dirty="0" smtClean="0"/>
              <a:t>		</a:t>
            </a:r>
            <a:r>
              <a:rPr sz="1600" dirty="0" smtClean="0"/>
              <a:t>@</a:t>
            </a:r>
            <a:r>
              <a:rPr sz="1600" dirty="0" err="1" smtClean="0"/>
              <a:t>RequestMapping</a:t>
            </a:r>
            <a:r>
              <a:rPr sz="1600" dirty="0" smtClean="0"/>
              <a:t>(value = "/something", headers = "content-type=text/*") will match requests with a Content-Type of "text/html", "text/plain", and so on. </a:t>
            </a:r>
          </a:p>
          <a:p>
            <a:pPr eaLnBrk="1" hangingPunct="1">
              <a:buFont typeface="Wingdings" pitchFamily="2" charset="2"/>
              <a:buNone/>
            </a:pPr>
            <a:endParaRPr sz="1600" dirty="0" smtClean="0"/>
          </a:p>
          <a:p>
            <a:pPr eaLnBrk="1" hangingPunct="1">
              <a:buFont typeface="Wingdings" pitchFamily="2" charset="2"/>
              <a:buNone/>
            </a:pPr>
            <a:endParaRPr sz="1600" dirty="0" smtClean="0"/>
          </a:p>
          <a:p>
            <a:pPr eaLnBrk="1" hangingPunct="1">
              <a:buFont typeface="Wingdings" pitchFamily="2" charset="2"/>
              <a:buNone/>
            </a:pPr>
            <a:endParaRPr sz="800" dirty="0" smtClean="0"/>
          </a:p>
        </p:txBody>
      </p:sp>
      <p:sp>
        <p:nvSpPr>
          <p:cNvPr id="28675" name="Title 6"/>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Headers</a:t>
            </a:r>
          </a:p>
        </p:txBody>
      </p:sp>
      <p:sp>
        <p:nvSpPr>
          <p:cNvPr id="8" name="Slide Number Placeholder 3"/>
          <p:cNvSpPr>
            <a:spLocks noGrp="1"/>
          </p:cNvSpPr>
          <p:nvPr>
            <p:ph type="sldNum" sz="quarter" idx="10"/>
          </p:nvPr>
        </p:nvSpPr>
        <p:spPr>
          <a:prstGeom prst="rect">
            <a:avLst/>
          </a:prstGeom>
        </p:spPr>
        <p:txBody>
          <a:bodyPr/>
          <a:lstStyle/>
          <a:p>
            <a:pPr algn="l">
              <a:defRPr/>
            </a:pPr>
            <a:fld id="{2A39965B-43CA-452F-B22B-0BA3F5F9F614}" type="slidenum">
              <a:rPr lang="en-US" sz="1400" b="0">
                <a:latin typeface="+mn-lt"/>
              </a:rPr>
              <a:pPr algn="l">
                <a:defRPr/>
              </a:pPr>
              <a:t>19</a:t>
            </a:fld>
            <a:endParaRPr lang="en-US" sz="1400" b="0" dirty="0">
              <a:latin typeface="+mn-lt"/>
            </a:endParaRPr>
          </a:p>
        </p:txBody>
      </p:sp>
    </p:spTree>
    <p:extLst>
      <p:ext uri="{BB962C8B-B14F-4D97-AF65-F5344CB8AC3E}">
        <p14:creationId xmlns:p14="http://schemas.microsoft.com/office/powerpoint/2010/main" val="1568363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8"/>
          <p:cNvSpPr>
            <a:spLocks noGrp="1"/>
          </p:cNvSpPr>
          <p:nvPr>
            <p:ph type="sldNum" sz="quarter" idx="12"/>
          </p:nvPr>
        </p:nvSpPr>
        <p:spPr>
          <a:prstGeom prst="rect">
            <a:avLst/>
          </a:prstGeom>
        </p:spPr>
        <p:txBody>
          <a:bodyPr/>
          <a:lstStyle/>
          <a:p>
            <a:pPr algn="l">
              <a:defRPr/>
            </a:pPr>
            <a:fld id="{6B783A71-B2DA-4BE2-8D4F-B875B6F556B2}" type="slidenum">
              <a:rPr lang="en-US" sz="1400" b="0">
                <a:latin typeface="+mn-lt"/>
              </a:rPr>
              <a:pPr algn="l">
                <a:defRPr/>
              </a:pPr>
              <a:t>2</a:t>
            </a:fld>
            <a:endParaRPr lang="en-US" sz="1400" b="0" dirty="0">
              <a:latin typeface="+mn-lt"/>
            </a:endParaRPr>
          </a:p>
        </p:txBody>
      </p:sp>
      <p:sp>
        <p:nvSpPr>
          <p:cNvPr id="10242" name="Text Placeholder 6"/>
          <p:cNvSpPr>
            <a:spLocks noGrp="1"/>
          </p:cNvSpPr>
          <p:nvPr>
            <p:ph type="body" sz="quarter" idx="13"/>
          </p:nvPr>
        </p:nvSpPr>
        <p:spPr/>
        <p:txBody>
          <a:bodyPr/>
          <a:lstStyle/>
          <a:p>
            <a:r>
              <a:rPr dirty="0" smtClean="0"/>
              <a:t>Shanmuga Sundaram Ramakrishnan (</a:t>
            </a:r>
            <a:r>
              <a:rPr lang="en-US" dirty="0" smtClean="0"/>
              <a:t>117708)</a:t>
            </a:r>
            <a:endParaRPr dirty="0" smtClean="0"/>
          </a:p>
          <a:p>
            <a:pPr eaLnBrk="1" hangingPunct="1"/>
            <a:endParaRPr dirty="0" smtClean="0"/>
          </a:p>
        </p:txBody>
      </p:sp>
      <p:sp>
        <p:nvSpPr>
          <p:cNvPr id="10243" name="Text Placeholder 7"/>
          <p:cNvSpPr>
            <a:spLocks noGrp="1"/>
          </p:cNvSpPr>
          <p:nvPr>
            <p:ph type="body" sz="quarter" idx="14"/>
          </p:nvPr>
        </p:nvSpPr>
        <p:spPr/>
        <p:txBody>
          <a:bodyPr/>
          <a:lstStyle/>
          <a:p>
            <a:pPr eaLnBrk="1" hangingPunct="1"/>
            <a:r>
              <a:rPr lang="en-US" dirty="0" smtClean="0"/>
              <a:t>9+ years of experience in Java/J2ee</a:t>
            </a:r>
            <a:endParaRPr lang="en-US" dirty="0"/>
          </a:p>
        </p:txBody>
      </p:sp>
      <p:sp>
        <p:nvSpPr>
          <p:cNvPr id="10244" name="Text Placeholder 8"/>
          <p:cNvSpPr>
            <a:spLocks noGrp="1"/>
          </p:cNvSpPr>
          <p:nvPr>
            <p:ph type="body" sz="quarter" idx="15"/>
          </p:nvPr>
        </p:nvSpPr>
        <p:spPr/>
        <p:txBody>
          <a:bodyPr/>
          <a:lstStyle/>
          <a:p>
            <a:r>
              <a:rPr lang="en-US" dirty="0" smtClean="0"/>
              <a:t>1.0, 9th December 2011</a:t>
            </a:r>
            <a:endParaRPr lang="en-US" dirty="0"/>
          </a:p>
        </p:txBody>
      </p:sp>
    </p:spTree>
    <p:extLst>
      <p:ext uri="{BB962C8B-B14F-4D97-AF65-F5344CB8AC3E}">
        <p14:creationId xmlns:p14="http://schemas.microsoft.com/office/powerpoint/2010/main" val="296995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pPr lvl="2" eaLnBrk="1" hangingPunct="1">
              <a:spcBef>
                <a:spcPct val="0"/>
              </a:spcBef>
            </a:pPr>
            <a:r>
              <a:rPr sz="1600" dirty="0" smtClean="0"/>
              <a:t>Supported at the type level as well as at the method level: When used at the type level, all method-level mappings inherit this header restriction (that is,</a:t>
            </a:r>
            <a:r>
              <a:rPr lang="en-US" sz="1600" dirty="0" smtClean="0"/>
              <a:t> </a:t>
            </a:r>
            <a:r>
              <a:rPr sz="1600" dirty="0" smtClean="0"/>
              <a:t>the type-level restriction gets checked before the handler method is even resolved). </a:t>
            </a:r>
          </a:p>
          <a:p>
            <a:pPr lvl="2" eaLnBrk="1" hangingPunct="1">
              <a:spcBef>
                <a:spcPct val="0"/>
              </a:spcBef>
            </a:pPr>
            <a:r>
              <a:rPr sz="1600" dirty="0" smtClean="0"/>
              <a:t>Maps against </a:t>
            </a:r>
            <a:r>
              <a:rPr sz="1600" dirty="0" err="1" smtClean="0"/>
              <a:t>HttpServletRequest</a:t>
            </a:r>
            <a:r>
              <a:rPr sz="1600" dirty="0" smtClean="0"/>
              <a:t> headers in a Servlet environment, and against </a:t>
            </a:r>
            <a:r>
              <a:rPr sz="1600" dirty="0" err="1" smtClean="0"/>
              <a:t>PortletRequest</a:t>
            </a:r>
            <a:r>
              <a:rPr sz="1600" dirty="0" smtClean="0"/>
              <a:t> properties in a </a:t>
            </a:r>
            <a:r>
              <a:rPr sz="1600" dirty="0" err="1" smtClean="0"/>
              <a:t>Portlet</a:t>
            </a:r>
            <a:r>
              <a:rPr sz="1600" dirty="0" smtClean="0"/>
              <a:t> 2.0 environment. </a:t>
            </a:r>
          </a:p>
          <a:p>
            <a:pPr lvl="2" eaLnBrk="1" hangingPunct="1"/>
            <a:r>
              <a:rPr sz="1600" b="1" dirty="0" smtClean="0"/>
              <a:t>Default:</a:t>
            </a:r>
            <a:r>
              <a:rPr sz="1600" dirty="0" smtClean="0"/>
              <a:t>{} </a:t>
            </a:r>
          </a:p>
          <a:p>
            <a:pPr eaLnBrk="1" hangingPunct="1">
              <a:buFont typeface="Wingdings" pitchFamily="2" charset="2"/>
              <a:buNone/>
            </a:pPr>
            <a:endParaRPr sz="800" dirty="0" smtClean="0"/>
          </a:p>
        </p:txBody>
      </p:sp>
      <p:sp>
        <p:nvSpPr>
          <p:cNvPr id="2969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Request Mapping Attributes: Headers (Contd.)</a:t>
            </a:r>
          </a:p>
        </p:txBody>
      </p:sp>
      <p:sp>
        <p:nvSpPr>
          <p:cNvPr id="7" name="Slide Number Placeholder 3"/>
          <p:cNvSpPr>
            <a:spLocks noGrp="1"/>
          </p:cNvSpPr>
          <p:nvPr>
            <p:ph type="sldNum" sz="quarter" idx="10"/>
          </p:nvPr>
        </p:nvSpPr>
        <p:spPr>
          <a:prstGeom prst="rect">
            <a:avLst/>
          </a:prstGeom>
        </p:spPr>
        <p:txBody>
          <a:bodyPr/>
          <a:lstStyle/>
          <a:p>
            <a:pPr algn="l">
              <a:defRPr/>
            </a:pPr>
            <a:fld id="{C4FF301A-DFBE-478C-A23F-C840882EDC4D}" type="slidenum">
              <a:rPr lang="en-US" sz="1400" b="0">
                <a:latin typeface="+mn-lt"/>
              </a:rPr>
              <a:pPr algn="l">
                <a:defRPr/>
              </a:pPr>
              <a:t>20</a:t>
            </a:fld>
            <a:endParaRPr lang="en-US" sz="1400" b="0" dirty="0">
              <a:latin typeface="+mn-lt"/>
            </a:endParaRPr>
          </a:p>
        </p:txBody>
      </p:sp>
    </p:spTree>
    <p:extLst>
      <p:ext uri="{BB962C8B-B14F-4D97-AF65-F5344CB8AC3E}">
        <p14:creationId xmlns:p14="http://schemas.microsoft.com/office/powerpoint/2010/main" val="505413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lstStyle/>
          <a:p>
            <a:pPr eaLnBrk="1" hangingPunct="1">
              <a:buFont typeface="Arial" pitchFamily="34" charset="0"/>
              <a:buChar char="•"/>
            </a:pPr>
            <a:r>
              <a:rPr sz="2000" dirty="0" smtClean="0"/>
              <a:t>Handler Interceptors:</a:t>
            </a:r>
          </a:p>
          <a:p>
            <a:pPr eaLnBrk="1" hangingPunct="1">
              <a:buFont typeface="Wingdings" pitchFamily="2" charset="2"/>
              <a:buNone/>
            </a:pPr>
            <a:endParaRPr dirty="0" smtClean="0"/>
          </a:p>
          <a:p>
            <a:pPr eaLnBrk="1" hangingPunct="1">
              <a:buFont typeface="Wingdings" pitchFamily="2" charset="2"/>
              <a:buNone/>
            </a:pPr>
            <a:endParaRPr dirty="0" smtClean="0"/>
          </a:p>
          <a:p>
            <a:pPr eaLnBrk="1" hangingPunct="1">
              <a:buFont typeface="Wingdings" pitchFamily="2" charset="2"/>
              <a:buNone/>
            </a:pPr>
            <a:endParaRPr dirty="0" smtClean="0"/>
          </a:p>
        </p:txBody>
      </p:sp>
      <p:sp>
        <p:nvSpPr>
          <p:cNvPr id="3072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Handler Interceptors: Slide One</a:t>
            </a:r>
          </a:p>
        </p:txBody>
      </p:sp>
      <p:sp>
        <p:nvSpPr>
          <p:cNvPr id="5" name="Slide Number Placeholder 3"/>
          <p:cNvSpPr>
            <a:spLocks noGrp="1"/>
          </p:cNvSpPr>
          <p:nvPr>
            <p:ph type="sldNum" sz="quarter" idx="10"/>
          </p:nvPr>
        </p:nvSpPr>
        <p:spPr>
          <a:prstGeom prst="rect">
            <a:avLst/>
          </a:prstGeom>
        </p:spPr>
        <p:txBody>
          <a:bodyPr/>
          <a:lstStyle/>
          <a:p>
            <a:pPr algn="l">
              <a:defRPr/>
            </a:pPr>
            <a:fld id="{B571E632-6A6F-47A2-B465-B8252B841CA8}" type="slidenum">
              <a:rPr lang="en-US" sz="1400" b="0">
                <a:latin typeface="+mn-lt"/>
              </a:rPr>
              <a:pPr algn="l">
                <a:defRPr/>
              </a:pPr>
              <a:t>21</a:t>
            </a:fld>
            <a:endParaRPr lang="en-US" sz="1400" b="0" dirty="0">
              <a:latin typeface="+mn-lt"/>
            </a:endParaRPr>
          </a:p>
        </p:txBody>
      </p:sp>
      <p:graphicFrame>
        <p:nvGraphicFramePr>
          <p:cNvPr id="6" name="Diagram 5"/>
          <p:cNvGraphicFramePr/>
          <p:nvPr>
            <p:extLst>
              <p:ext uri="{D42A27DB-BD31-4B8C-83A1-F6EECF244321}">
                <p14:modId xmlns:p14="http://schemas.microsoft.com/office/powerpoint/2010/main" val="583770462"/>
              </p:ext>
            </p:extLst>
          </p:nvPr>
        </p:nvGraphicFramePr>
        <p:xfrm>
          <a:off x="457200" y="2209800"/>
          <a:ext cx="8382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610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graphicEl>
                                              <a:dgm id="{7B6A4928-77DF-4448-8C8F-68A4137DDA42}"/>
                                            </p:graphicEl>
                                          </p:spTgt>
                                        </p:tgtEl>
                                        <p:attrNameLst>
                                          <p:attrName>style.visibility</p:attrName>
                                        </p:attrNameLst>
                                      </p:cBhvr>
                                      <p:to>
                                        <p:strVal val="visible"/>
                                      </p:to>
                                    </p:set>
                                    <p:animEffect transition="in" filter="wipe(up)">
                                      <p:cBhvr>
                                        <p:cTn id="7" dur="500"/>
                                        <p:tgtEl>
                                          <p:spTgt spid="6">
                                            <p:graphicEl>
                                              <a:dgm id="{7B6A4928-77DF-4448-8C8F-68A4137DDA4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graphicEl>
                                              <a:dgm id="{6F7ABC6D-6A4E-4F39-8527-F1CBF961CBF9}"/>
                                            </p:graphicEl>
                                          </p:spTgt>
                                        </p:tgtEl>
                                        <p:attrNameLst>
                                          <p:attrName>style.visibility</p:attrName>
                                        </p:attrNameLst>
                                      </p:cBhvr>
                                      <p:to>
                                        <p:strVal val="visible"/>
                                      </p:to>
                                    </p:set>
                                    <p:animEffect transition="in" filter="wipe(up)">
                                      <p:cBhvr>
                                        <p:cTn id="12" dur="500"/>
                                        <p:tgtEl>
                                          <p:spTgt spid="6">
                                            <p:graphicEl>
                                              <a:dgm id="{6F7ABC6D-6A4E-4F39-8527-F1CBF961CBF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graphicEl>
                                              <a:dgm id="{623BE44F-24F8-4E63-91FB-809BD3E2397B}"/>
                                            </p:graphicEl>
                                          </p:spTgt>
                                        </p:tgtEl>
                                        <p:attrNameLst>
                                          <p:attrName>style.visibility</p:attrName>
                                        </p:attrNameLst>
                                      </p:cBhvr>
                                      <p:to>
                                        <p:strVal val="visible"/>
                                      </p:to>
                                    </p:set>
                                    <p:animEffect transition="in" filter="wipe(up)">
                                      <p:cBhvr>
                                        <p:cTn id="17" dur="500"/>
                                        <p:tgtEl>
                                          <p:spTgt spid="6">
                                            <p:graphicEl>
                                              <a:dgm id="{623BE44F-24F8-4E63-91FB-809BD3E2397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Handler Interceptors: Slide 2</a:t>
            </a:r>
          </a:p>
        </p:txBody>
      </p:sp>
      <p:sp>
        <p:nvSpPr>
          <p:cNvPr id="5" name="Slide Number Placeholder 3"/>
          <p:cNvSpPr>
            <a:spLocks noGrp="1"/>
          </p:cNvSpPr>
          <p:nvPr>
            <p:ph type="sldNum" sz="quarter" idx="10"/>
          </p:nvPr>
        </p:nvSpPr>
        <p:spPr>
          <a:prstGeom prst="rect">
            <a:avLst/>
          </a:prstGeom>
        </p:spPr>
        <p:txBody>
          <a:bodyPr/>
          <a:lstStyle/>
          <a:p>
            <a:pPr algn="l">
              <a:defRPr/>
            </a:pPr>
            <a:fld id="{0E6FD358-81A0-466E-9CDA-DBA925F29D67}" type="slidenum">
              <a:rPr lang="en-US" sz="1400" b="0">
                <a:latin typeface="+mn-lt"/>
              </a:rPr>
              <a:pPr algn="l">
                <a:defRPr/>
              </a:pPr>
              <a:t>22</a:t>
            </a:fld>
            <a:endParaRPr lang="en-US" sz="1400" b="0" dirty="0">
              <a:latin typeface="+mn-lt"/>
            </a:endParaRPr>
          </a:p>
        </p:txBody>
      </p:sp>
      <p:graphicFrame>
        <p:nvGraphicFramePr>
          <p:cNvPr id="7" name="Diagram 6"/>
          <p:cNvGraphicFramePr/>
          <p:nvPr>
            <p:extLst>
              <p:ext uri="{D42A27DB-BD31-4B8C-83A1-F6EECF244321}">
                <p14:modId xmlns:p14="http://schemas.microsoft.com/office/powerpoint/2010/main" val="3010059923"/>
              </p:ext>
            </p:extLst>
          </p:nvPr>
        </p:nvGraphicFramePr>
        <p:xfrm>
          <a:off x="304800" y="1676400"/>
          <a:ext cx="8534400" cy="294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726073326"/>
              </p:ext>
            </p:extLst>
          </p:nvPr>
        </p:nvGraphicFramePr>
        <p:xfrm>
          <a:off x="685800" y="4876800"/>
          <a:ext cx="64770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374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graphicEl>
                                              <a:dgm id="{7E334907-5D1E-4AB5-A7C9-825852ACD641}"/>
                                            </p:graphicEl>
                                          </p:spTgt>
                                        </p:tgtEl>
                                        <p:attrNameLst>
                                          <p:attrName>style.visibility</p:attrName>
                                        </p:attrNameLst>
                                      </p:cBhvr>
                                      <p:to>
                                        <p:strVal val="visible"/>
                                      </p:to>
                                    </p:set>
                                    <p:animEffect transition="in" filter="wipe(up)">
                                      <p:cBhvr>
                                        <p:cTn id="7" dur="500"/>
                                        <p:tgtEl>
                                          <p:spTgt spid="7">
                                            <p:graphicEl>
                                              <a:dgm id="{7E334907-5D1E-4AB5-A7C9-825852ACD64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graphicEl>
                                              <a:dgm id="{C2D867AD-7F52-42E3-9E2A-CB6EF4B89E50}"/>
                                            </p:graphicEl>
                                          </p:spTgt>
                                        </p:tgtEl>
                                        <p:attrNameLst>
                                          <p:attrName>style.visibility</p:attrName>
                                        </p:attrNameLst>
                                      </p:cBhvr>
                                      <p:to>
                                        <p:strVal val="visible"/>
                                      </p:to>
                                    </p:set>
                                    <p:animEffect transition="in" filter="wipe(up)">
                                      <p:cBhvr>
                                        <p:cTn id="12" dur="500"/>
                                        <p:tgtEl>
                                          <p:spTgt spid="7">
                                            <p:graphicEl>
                                              <a:dgm id="{C2D867AD-7F52-42E3-9E2A-CB6EF4B89E5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graphicEl>
                                              <a:dgm id="{B0B40812-9D13-4074-8993-BEBB5EDD7A63}"/>
                                            </p:graphicEl>
                                          </p:spTgt>
                                        </p:tgtEl>
                                        <p:attrNameLst>
                                          <p:attrName>style.visibility</p:attrName>
                                        </p:attrNameLst>
                                      </p:cBhvr>
                                      <p:to>
                                        <p:strVal val="visible"/>
                                      </p:to>
                                    </p:set>
                                    <p:animEffect transition="in" filter="wipe(up)">
                                      <p:cBhvr>
                                        <p:cTn id="17" dur="500"/>
                                        <p:tgtEl>
                                          <p:spTgt spid="7">
                                            <p:graphicEl>
                                              <a:dgm id="{B0B40812-9D13-4074-8993-BEBB5EDD7A6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graphicEl>
                                              <a:dgm id="{150CBA39-7E90-4C44-A049-9EA452EF1CBF}"/>
                                            </p:graphicEl>
                                          </p:spTgt>
                                        </p:tgtEl>
                                        <p:attrNameLst>
                                          <p:attrName>style.visibility</p:attrName>
                                        </p:attrNameLst>
                                      </p:cBhvr>
                                      <p:to>
                                        <p:strVal val="visible"/>
                                      </p:to>
                                    </p:set>
                                    <p:animEffect transition="in" filter="wipe(left)">
                                      <p:cBhvr>
                                        <p:cTn id="22" dur="500"/>
                                        <p:tgtEl>
                                          <p:spTgt spid="8">
                                            <p:graphicEl>
                                              <a:dgm id="{150CBA39-7E90-4C44-A049-9EA452EF1CBF}"/>
                                            </p:graphic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graphicEl>
                                              <a:dgm id="{0F75A50A-D940-479F-B83D-E5C97456166F}"/>
                                            </p:graphicEl>
                                          </p:spTgt>
                                        </p:tgtEl>
                                        <p:attrNameLst>
                                          <p:attrName>style.visibility</p:attrName>
                                        </p:attrNameLst>
                                      </p:cBhvr>
                                      <p:to>
                                        <p:strVal val="visible"/>
                                      </p:to>
                                    </p:set>
                                    <p:animEffect transition="in" filter="wipe(left)">
                                      <p:cBhvr>
                                        <p:cTn id="25" dur="500"/>
                                        <p:tgtEl>
                                          <p:spTgt spid="8">
                                            <p:graphicEl>
                                              <a:dgm id="{0F75A50A-D940-479F-B83D-E5C97456166F}"/>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graphicEl>
                                              <a:dgm id="{6F184400-28D3-4170-AF1B-8C933B403638}"/>
                                            </p:graphicEl>
                                          </p:spTgt>
                                        </p:tgtEl>
                                        <p:attrNameLst>
                                          <p:attrName>style.visibility</p:attrName>
                                        </p:attrNameLst>
                                      </p:cBhvr>
                                      <p:to>
                                        <p:strVal val="visible"/>
                                      </p:to>
                                    </p:set>
                                    <p:animEffect transition="in" filter="wipe(left)">
                                      <p:cBhvr>
                                        <p:cTn id="30" dur="500"/>
                                        <p:tgtEl>
                                          <p:spTgt spid="8">
                                            <p:graphicEl>
                                              <a:dgm id="{6F184400-28D3-4170-AF1B-8C933B403638}"/>
                                            </p:graphic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graphicEl>
                                              <a:dgm id="{A80ED0BD-7E43-4FF9-81A4-EE33D8267E46}"/>
                                            </p:graphicEl>
                                          </p:spTgt>
                                        </p:tgtEl>
                                        <p:attrNameLst>
                                          <p:attrName>style.visibility</p:attrName>
                                        </p:attrNameLst>
                                      </p:cBhvr>
                                      <p:to>
                                        <p:strVal val="visible"/>
                                      </p:to>
                                    </p:set>
                                    <p:animEffect transition="in" filter="wipe(left)">
                                      <p:cBhvr>
                                        <p:cTn id="33" dur="500"/>
                                        <p:tgtEl>
                                          <p:spTgt spid="8">
                                            <p:graphicEl>
                                              <a:dgm id="{A80ED0BD-7E43-4FF9-81A4-EE33D8267E46}"/>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
                                            <p:graphicEl>
                                              <a:dgm id="{26EBCBC5-0376-4668-99EF-A457BD880B6F}"/>
                                            </p:graphicEl>
                                          </p:spTgt>
                                        </p:tgtEl>
                                        <p:attrNameLst>
                                          <p:attrName>style.visibility</p:attrName>
                                        </p:attrNameLst>
                                      </p:cBhvr>
                                      <p:to>
                                        <p:strVal val="visible"/>
                                      </p:to>
                                    </p:set>
                                    <p:animEffect transition="in" filter="wipe(left)">
                                      <p:cBhvr>
                                        <p:cTn id="36" dur="500"/>
                                        <p:tgtEl>
                                          <p:spTgt spid="8">
                                            <p:graphicEl>
                                              <a:dgm id="{26EBCBC5-0376-4668-99EF-A457BD880B6F}"/>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graphicEl>
                                              <a:dgm id="{B71E2BC7-050C-468C-BA10-482477A6C75E}"/>
                                            </p:graphicEl>
                                          </p:spTgt>
                                        </p:tgtEl>
                                        <p:attrNameLst>
                                          <p:attrName>style.visibility</p:attrName>
                                        </p:attrNameLst>
                                      </p:cBhvr>
                                      <p:to>
                                        <p:strVal val="visible"/>
                                      </p:to>
                                    </p:set>
                                    <p:animEffect transition="in" filter="wipe(left)">
                                      <p:cBhvr>
                                        <p:cTn id="39" dur="500"/>
                                        <p:tgtEl>
                                          <p:spTgt spid="8">
                                            <p:graphicEl>
                                              <a:dgm id="{B71E2BC7-050C-468C-BA10-482477A6C75E}"/>
                                            </p:graphic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
                                            <p:graphicEl>
                                              <a:dgm id="{B7D49369-F912-471E-AD52-210F13C0BB2C}"/>
                                            </p:graphicEl>
                                          </p:spTgt>
                                        </p:tgtEl>
                                        <p:attrNameLst>
                                          <p:attrName>style.visibility</p:attrName>
                                        </p:attrNameLst>
                                      </p:cBhvr>
                                      <p:to>
                                        <p:strVal val="visible"/>
                                      </p:to>
                                    </p:set>
                                    <p:animEffect transition="in" filter="wipe(left)">
                                      <p:cBhvr>
                                        <p:cTn id="42" dur="500"/>
                                        <p:tgtEl>
                                          <p:spTgt spid="8">
                                            <p:graphicEl>
                                              <a:dgm id="{B7D49369-F912-471E-AD52-210F13C0BB2C}"/>
                                            </p:graphic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8">
                                            <p:graphicEl>
                                              <a:dgm id="{7DF9524C-957F-45F6-875A-A470359C6934}"/>
                                            </p:graphicEl>
                                          </p:spTgt>
                                        </p:tgtEl>
                                        <p:attrNameLst>
                                          <p:attrName>style.visibility</p:attrName>
                                        </p:attrNameLst>
                                      </p:cBhvr>
                                      <p:to>
                                        <p:strVal val="visible"/>
                                      </p:to>
                                    </p:set>
                                    <p:animEffect transition="in" filter="wipe(left)">
                                      <p:cBhvr>
                                        <p:cTn id="45" dur="500"/>
                                        <p:tgtEl>
                                          <p:spTgt spid="8">
                                            <p:graphicEl>
                                              <a:dgm id="{7DF9524C-957F-45F6-875A-A470359C693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8" grpId="0">
        <p:bldSub>
          <a:bldDgm bld="lvlAtOnc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ln>
            <a:noFill/>
          </a:ln>
        </p:spPr>
        <p:txBody>
          <a:bodyPr vert="horz" wrap="square" lIns="91440" tIns="45720" rIns="91440" bIns="45720" numCol="1" anchor="ctr" anchorCtr="0" compatLnSpc="1">
            <a:prstTxWarp prst="textNoShape">
              <a:avLst/>
            </a:prstTxWarp>
          </a:bodyPr>
          <a:lstStyle/>
          <a:p>
            <a:r>
              <a:rPr lang="en-US" dirty="0">
                <a:solidFill>
                  <a:srgbClr val="FFFFFF"/>
                </a:solidFill>
              </a:rPr>
              <a:t>Life Cycle of the Interceptor: Methods</a:t>
            </a:r>
          </a:p>
        </p:txBody>
      </p:sp>
      <p:sp>
        <p:nvSpPr>
          <p:cNvPr id="5" name="Slide Number Placeholder 3"/>
          <p:cNvSpPr>
            <a:spLocks noGrp="1"/>
          </p:cNvSpPr>
          <p:nvPr>
            <p:ph type="sldNum" sz="quarter" idx="10"/>
          </p:nvPr>
        </p:nvSpPr>
        <p:spPr>
          <a:prstGeom prst="rect">
            <a:avLst/>
          </a:prstGeom>
        </p:spPr>
        <p:txBody>
          <a:bodyPr/>
          <a:lstStyle/>
          <a:p>
            <a:pPr algn="l">
              <a:defRPr/>
            </a:pPr>
            <a:fld id="{CE036FC0-431D-4EED-853C-27EF0F5E8790}" type="slidenum">
              <a:rPr lang="en-US" sz="1400" b="0">
                <a:latin typeface="+mn-lt"/>
              </a:rPr>
              <a:pPr algn="l">
                <a:defRPr/>
              </a:pPr>
              <a:t>23</a:t>
            </a:fld>
            <a:endParaRPr lang="en-US" sz="1400" b="0" dirty="0">
              <a:latin typeface="+mn-lt"/>
            </a:endParaRPr>
          </a:p>
        </p:txBody>
      </p:sp>
      <p:graphicFrame>
        <p:nvGraphicFramePr>
          <p:cNvPr id="6" name="Diagram 5"/>
          <p:cNvGraphicFramePr/>
          <p:nvPr>
            <p:extLst>
              <p:ext uri="{D42A27DB-BD31-4B8C-83A1-F6EECF244321}">
                <p14:modId xmlns:p14="http://schemas.microsoft.com/office/powerpoint/2010/main" val="145948744"/>
              </p:ext>
            </p:extLst>
          </p:nvPr>
        </p:nvGraphicFramePr>
        <p:xfrm>
          <a:off x="533400" y="1981200"/>
          <a:ext cx="8305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27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eaLnBrk="1" hangingPunct="1">
              <a:buFont typeface="Arial" pitchFamily="34" charset="0"/>
              <a:buChar char="•"/>
            </a:pPr>
            <a:r>
              <a:rPr sz="2000" dirty="0" smtClean="0"/>
              <a:t>There are two ways to override these methods.</a:t>
            </a:r>
          </a:p>
          <a:p>
            <a:pPr lvl="1" eaLnBrk="1" hangingPunct="1"/>
            <a:r>
              <a:rPr sz="1800" dirty="0" smtClean="0"/>
              <a:t>Implementing </a:t>
            </a:r>
            <a:r>
              <a:rPr lang="en-US" sz="1800" b="1" dirty="0" err="1" smtClean="0"/>
              <a:t>HandlerInterceptor</a:t>
            </a:r>
            <a:r>
              <a:rPr sz="1800" dirty="0" smtClean="0"/>
              <a:t>:</a:t>
            </a:r>
          </a:p>
          <a:p>
            <a:pPr lvl="2" eaLnBrk="1" hangingPunct="1"/>
            <a:r>
              <a:rPr sz="1600" dirty="0" smtClean="0"/>
              <a:t>If you want to override all the three methods of </a:t>
            </a:r>
            <a:r>
              <a:rPr sz="1600" b="1" dirty="0" err="1" smtClean="0"/>
              <a:t>HandlerInterceptor</a:t>
            </a:r>
            <a:r>
              <a:rPr sz="1600" dirty="0" smtClean="0"/>
              <a:t> interface.</a:t>
            </a:r>
          </a:p>
          <a:p>
            <a:pPr eaLnBrk="1" hangingPunct="1">
              <a:buFont typeface="Wingdings" pitchFamily="2" charset="2"/>
              <a:buNone/>
            </a:pPr>
            <a:endParaRPr sz="2000" dirty="0" smtClean="0"/>
          </a:p>
          <a:p>
            <a:pPr lvl="1" eaLnBrk="1" hangingPunct="1"/>
            <a:r>
              <a:rPr sz="1800" dirty="0" smtClean="0"/>
              <a:t>Extending the abstract class </a:t>
            </a:r>
            <a:r>
              <a:rPr lang="en-US" sz="1800" b="1" dirty="0" err="1"/>
              <a:t>HandlerInterceptorAdapter</a:t>
            </a:r>
            <a:r>
              <a:rPr sz="1800" dirty="0" smtClean="0"/>
              <a:t>:</a:t>
            </a:r>
          </a:p>
          <a:p>
            <a:pPr lvl="2"/>
            <a:r>
              <a:rPr lang="en-US" sz="1600" dirty="0"/>
              <a:t>Normally, all three methods are not required at all times. So, instead of implementing </a:t>
            </a:r>
            <a:r>
              <a:rPr lang="en-US" sz="1600" b="1" dirty="0" err="1"/>
              <a:t>HandlerInterceptor</a:t>
            </a:r>
            <a:r>
              <a:rPr lang="en-US" sz="1600" dirty="0"/>
              <a:t> interface, extend this </a:t>
            </a:r>
            <a:r>
              <a:rPr lang="en-US" sz="1600" b="1" dirty="0" err="1"/>
              <a:t>HandlerInterceptorAdapter</a:t>
            </a:r>
            <a:r>
              <a:rPr lang="en-US" sz="1600" dirty="0"/>
              <a:t> and </a:t>
            </a:r>
            <a:r>
              <a:rPr lang="en-US" sz="1600" dirty="0" smtClean="0"/>
              <a:t>override only </a:t>
            </a:r>
            <a:r>
              <a:rPr lang="en-US" sz="1600" dirty="0"/>
              <a:t>the methods that are required</a:t>
            </a:r>
            <a:r>
              <a:rPr lang="en-US" sz="1600" dirty="0" smtClean="0"/>
              <a:t>.</a:t>
            </a:r>
            <a:endParaRPr dirty="0" smtClean="0"/>
          </a:p>
          <a:p>
            <a:pPr eaLnBrk="1" hangingPunct="1">
              <a:buFont typeface="Wingdings" pitchFamily="2" charset="2"/>
              <a:buNone/>
            </a:pPr>
            <a:endParaRPr sz="1800" b="1" dirty="0" smtClean="0"/>
          </a:p>
        </p:txBody>
      </p:sp>
      <p:sp>
        <p:nvSpPr>
          <p:cNvPr id="3481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Overriding the Methods</a:t>
            </a:r>
          </a:p>
        </p:txBody>
      </p:sp>
      <p:sp>
        <p:nvSpPr>
          <p:cNvPr id="5" name="Slide Number Placeholder 3"/>
          <p:cNvSpPr>
            <a:spLocks noGrp="1"/>
          </p:cNvSpPr>
          <p:nvPr>
            <p:ph type="sldNum" sz="quarter" idx="10"/>
          </p:nvPr>
        </p:nvSpPr>
        <p:spPr>
          <a:prstGeom prst="rect">
            <a:avLst/>
          </a:prstGeom>
        </p:spPr>
        <p:txBody>
          <a:bodyPr/>
          <a:lstStyle/>
          <a:p>
            <a:pPr algn="l">
              <a:defRPr/>
            </a:pPr>
            <a:fld id="{D6D2AEF6-F789-42A2-A883-19BCB2D41723}" type="slidenum">
              <a:rPr lang="en-US" sz="1400" b="0">
                <a:latin typeface="+mn-lt"/>
              </a:rPr>
              <a:pPr algn="l">
                <a:defRPr/>
              </a:pPr>
              <a:t>24</a:t>
            </a:fld>
            <a:endParaRPr lang="en-US" sz="1400" b="0" dirty="0">
              <a:latin typeface="+mn-lt"/>
            </a:endParaRPr>
          </a:p>
        </p:txBody>
      </p:sp>
    </p:spTree>
    <p:extLst>
      <p:ext uri="{BB962C8B-B14F-4D97-AF65-F5344CB8AC3E}">
        <p14:creationId xmlns:p14="http://schemas.microsoft.com/office/powerpoint/2010/main" val="1199044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p:txBody>
          <a:bodyPr/>
          <a:lstStyle/>
          <a:p>
            <a:pPr eaLnBrk="1" hangingPunct="1">
              <a:spcBef>
                <a:spcPct val="0"/>
              </a:spcBef>
              <a:buFont typeface="Arial" pitchFamily="34" charset="0"/>
              <a:buChar char="•"/>
            </a:pPr>
            <a:r>
              <a:rPr b="1" smtClean="0"/>
              <a:t> </a:t>
            </a:r>
            <a:r>
              <a:rPr sz="2000" smtClean="0"/>
              <a:t>Implementing HandlerInterceptor</a:t>
            </a:r>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a:p>
            <a:pPr eaLnBrk="1" hangingPunct="1">
              <a:spcBef>
                <a:spcPct val="0"/>
              </a:spcBef>
              <a:buFont typeface="Wingdings" pitchFamily="2" charset="2"/>
              <a:buNone/>
            </a:pPr>
            <a:endParaRPr smtClean="0"/>
          </a:p>
        </p:txBody>
      </p:sp>
      <p:sp>
        <p:nvSpPr>
          <p:cNvPr id="3584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Implementing Handler Interceptor</a:t>
            </a:r>
          </a:p>
        </p:txBody>
      </p:sp>
      <p:sp>
        <p:nvSpPr>
          <p:cNvPr id="6" name="Slide Number Placeholder 3"/>
          <p:cNvSpPr>
            <a:spLocks noGrp="1"/>
          </p:cNvSpPr>
          <p:nvPr>
            <p:ph type="sldNum" sz="quarter" idx="10"/>
          </p:nvPr>
        </p:nvSpPr>
        <p:spPr>
          <a:prstGeom prst="rect">
            <a:avLst/>
          </a:prstGeom>
        </p:spPr>
        <p:txBody>
          <a:bodyPr/>
          <a:lstStyle/>
          <a:p>
            <a:pPr algn="l">
              <a:defRPr/>
            </a:pPr>
            <a:fld id="{4766408F-7188-476C-B1F9-83FDDAD3EDC3}" type="slidenum">
              <a:rPr lang="en-US" sz="1400" b="0">
                <a:latin typeface="+mn-lt"/>
              </a:rPr>
              <a:pPr algn="l">
                <a:defRPr/>
              </a:pPr>
              <a:t>25</a:t>
            </a:fld>
            <a:endParaRPr lang="en-US" sz="1400" b="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4215561115"/>
              </p:ext>
            </p:extLst>
          </p:nvPr>
        </p:nvGraphicFramePr>
        <p:xfrm>
          <a:off x="609600" y="2209800"/>
          <a:ext cx="8001000" cy="4267200"/>
        </p:xfrm>
        <a:graphic>
          <a:graphicData uri="http://schemas.openxmlformats.org/drawingml/2006/table">
            <a:tbl>
              <a:tblPr firstRow="1" bandRow="1">
                <a:tableStyleId>{5C22544A-7EE6-4342-B048-85BDC9FD1C3A}</a:tableStyleId>
              </a:tblPr>
              <a:tblGrid>
                <a:gridCol w="8001000"/>
              </a:tblGrid>
              <a:tr h="4267200">
                <a:tc>
                  <a:txBody>
                    <a:bodyPr/>
                    <a:lstStyle/>
                    <a:p>
                      <a:r>
                        <a:rPr lang="en-US" sz="1400" b="1" kern="1200" dirty="0" smtClean="0">
                          <a:solidFill>
                            <a:schemeClr val="lt1"/>
                          </a:solidFill>
                          <a:latin typeface="+mn-lt"/>
                          <a:ea typeface="+mn-ea"/>
                          <a:cs typeface="+mn-cs"/>
                        </a:rPr>
                        <a:t>import org.springframework.web.servlet.HandlerInterceptor;</a:t>
                      </a:r>
                    </a:p>
                    <a:p>
                      <a:r>
                        <a:rPr lang="en-US" sz="1400" b="1" kern="1200" dirty="0" smtClean="0">
                          <a:solidFill>
                            <a:schemeClr val="lt1"/>
                          </a:solidFill>
                          <a:latin typeface="+mn-lt"/>
                          <a:ea typeface="+mn-ea"/>
                          <a:cs typeface="+mn-cs"/>
                        </a:rPr>
                        <a:t>import org.springframework.web.servlet.ModelAndView;</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public class LoggerInterceptor implements HandlerInterceptor {</a:t>
                      </a:r>
                    </a:p>
                    <a:p>
                      <a:r>
                        <a:rPr lang="en-US" sz="1400" b="1" kern="1200" dirty="0" smtClean="0">
                          <a:solidFill>
                            <a:schemeClr val="lt1"/>
                          </a:solidFill>
                          <a:latin typeface="+mn-lt"/>
                          <a:ea typeface="+mn-ea"/>
                          <a:cs typeface="+mn-cs"/>
                        </a:rPr>
                        <a:t>                  public boolean preHandle(HttpServletRequest request,</a:t>
                      </a:r>
                    </a:p>
                    <a:p>
                      <a:r>
                        <a:rPr lang="en-US" sz="1400" b="1" kern="1200" dirty="0" smtClean="0">
                          <a:solidFill>
                            <a:schemeClr val="lt1"/>
                          </a:solidFill>
                          <a:latin typeface="+mn-lt"/>
                          <a:ea typeface="+mn-ea"/>
                          <a:cs typeface="+mn-cs"/>
                        </a:rPr>
                        <a:t>                    HttpServletResponse response, Object handler) throws Exception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return true;</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public void postHandle(HttpServletRequest request,HttpServletResponse response,        </a:t>
                      </a:r>
                    </a:p>
                    <a:p>
                      <a:r>
                        <a:rPr lang="en-US" sz="1400" b="1" kern="1200" dirty="0" smtClean="0">
                          <a:solidFill>
                            <a:schemeClr val="lt1"/>
                          </a:solidFill>
                          <a:latin typeface="+mn-lt"/>
                          <a:ea typeface="+mn-ea"/>
                          <a:cs typeface="+mn-cs"/>
                        </a:rPr>
                        <a:t>                                                  Object </a:t>
                      </a:r>
                      <a:r>
                        <a:rPr lang="en-US" sz="1400" b="1" kern="1200" dirty="0" err="1" smtClean="0">
                          <a:solidFill>
                            <a:schemeClr val="lt1"/>
                          </a:solidFill>
                          <a:latin typeface="+mn-lt"/>
                          <a:ea typeface="+mn-ea"/>
                          <a:cs typeface="+mn-cs"/>
                        </a:rPr>
                        <a:t>handler,ModelAndView</a:t>
                      </a:r>
                      <a:r>
                        <a:rPr lang="en-US" sz="1400" b="1" kern="1200" dirty="0" smtClean="0">
                          <a:solidFill>
                            <a:schemeClr val="lt1"/>
                          </a:solidFill>
                          <a:latin typeface="+mn-lt"/>
                          <a:ea typeface="+mn-ea"/>
                          <a:cs typeface="+mn-cs"/>
                        </a:rPr>
                        <a:t> modelAndView)  throws Exception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public void afterCompletion(HttpServletRequest request,</a:t>
                      </a:r>
                    </a:p>
                    <a:p>
                      <a:pPr marL="804863" indent="0"/>
                      <a:r>
                        <a:rPr lang="en-US" sz="1400" b="1" kern="1200" dirty="0" smtClean="0">
                          <a:solidFill>
                            <a:schemeClr val="lt1"/>
                          </a:solidFill>
                          <a:latin typeface="+mn-lt"/>
                          <a:ea typeface="+mn-ea"/>
                          <a:cs typeface="+mn-cs"/>
                        </a:rPr>
                        <a:t>HttpServletResponse response, Object handler, Exception ex)</a:t>
                      </a:r>
                    </a:p>
                    <a:p>
                      <a:pPr marL="804863" indent="0"/>
                      <a:r>
                        <a:rPr lang="en-US" sz="1400" b="1" kern="1200" dirty="0" smtClean="0">
                          <a:solidFill>
                            <a:schemeClr val="lt1"/>
                          </a:solidFill>
                          <a:latin typeface="+mn-lt"/>
                          <a:ea typeface="+mn-ea"/>
                          <a:cs typeface="+mn-cs"/>
                        </a:rPr>
                        <a:t>throws Exception {</a:t>
                      </a:r>
                    </a:p>
                    <a:p>
                      <a:pPr marL="804863" indent="0"/>
                      <a:r>
                        <a:rPr lang="en-US" sz="1400" b="1" kern="1200" dirty="0" smtClean="0">
                          <a:solidFill>
                            <a:schemeClr val="lt1"/>
                          </a:solidFill>
                          <a:latin typeface="+mn-lt"/>
                          <a:ea typeface="+mn-ea"/>
                          <a:cs typeface="+mn-cs"/>
                        </a:rPr>
                        <a:t>	………</a:t>
                      </a:r>
                    </a:p>
                    <a:p>
                      <a:pPr marL="804863" indent="0"/>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a:t>
                      </a:r>
                      <a:endParaRPr lang="en-US" sz="1400" dirty="0"/>
                    </a:p>
                  </a:txBody>
                  <a:tcPr>
                    <a:solidFill>
                      <a:schemeClr val="bg2">
                        <a:lumMod val="50000"/>
                      </a:schemeClr>
                    </a:solidFill>
                  </a:tcPr>
                </a:tc>
              </a:tr>
            </a:tbl>
          </a:graphicData>
        </a:graphic>
      </p:graphicFrame>
    </p:spTree>
    <p:extLst>
      <p:ext uri="{BB962C8B-B14F-4D97-AF65-F5344CB8AC3E}">
        <p14:creationId xmlns:p14="http://schemas.microsoft.com/office/powerpoint/2010/main" val="164565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lstStyle/>
          <a:p>
            <a:pPr eaLnBrk="1" hangingPunct="1">
              <a:buFont typeface="Arial" pitchFamily="34" charset="0"/>
              <a:buChar char="•"/>
            </a:pPr>
            <a:r>
              <a:rPr sz="2000" dirty="0" smtClean="0"/>
              <a:t>Let us walk through the key aspects of this class:</a:t>
            </a:r>
          </a:p>
        </p:txBody>
      </p:sp>
      <p:sp>
        <p:nvSpPr>
          <p:cNvPr id="3686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Key Aspects of Handler Interceptors</a:t>
            </a:r>
          </a:p>
        </p:txBody>
      </p:sp>
      <p:sp>
        <p:nvSpPr>
          <p:cNvPr id="6" name="Slide Number Placeholder 3"/>
          <p:cNvSpPr txBox="1">
            <a:spLocks/>
          </p:cNvSpPr>
          <p:nvPr/>
        </p:nvSpPr>
        <p:spPr>
          <a:xfrm>
            <a:off x="152400" y="6427788"/>
            <a:ext cx="457200" cy="277812"/>
          </a:xfrm>
          <a:prstGeom prst="rect">
            <a:avLst/>
          </a:prstGeom>
        </p:spPr>
        <p:txBody>
          <a:bodyPr/>
          <a:lstStyle/>
          <a:p>
            <a:pPr algn="l">
              <a:defRPr/>
            </a:pPr>
            <a:fld id="{61A3D800-C46A-460F-8317-A784891FDA2D}" type="slidenum">
              <a:rPr lang="en-US" sz="1400" b="0">
                <a:solidFill>
                  <a:srgbClr val="A44687"/>
                </a:solidFill>
                <a:latin typeface="+mn-lt"/>
              </a:rPr>
              <a:pPr algn="l">
                <a:defRPr/>
              </a:pPr>
              <a:t>26</a:t>
            </a:fld>
            <a:endParaRPr lang="en-US" sz="1400" b="0" dirty="0">
              <a:solidFill>
                <a:srgbClr val="A44687"/>
              </a:solidFill>
              <a:latin typeface="+mn-lt"/>
            </a:endParaRPr>
          </a:p>
        </p:txBody>
      </p:sp>
      <p:graphicFrame>
        <p:nvGraphicFramePr>
          <p:cNvPr id="5" name="Diagram 4"/>
          <p:cNvGraphicFramePr/>
          <p:nvPr>
            <p:extLst>
              <p:ext uri="{D42A27DB-BD31-4B8C-83A1-F6EECF244321}">
                <p14:modId xmlns:p14="http://schemas.microsoft.com/office/powerpoint/2010/main" val="3986371236"/>
              </p:ext>
            </p:extLst>
          </p:nvPr>
        </p:nvGraphicFramePr>
        <p:xfrm>
          <a:off x="914400" y="19050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43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p:txBody>
          <a:bodyPr/>
          <a:lstStyle/>
          <a:p>
            <a:pPr eaLnBrk="1" hangingPunct="1">
              <a:buFont typeface="Arial" pitchFamily="34" charset="0"/>
              <a:buChar char="•"/>
            </a:pPr>
            <a:r>
              <a:rPr sz="2000" smtClean="0"/>
              <a:t>Extending HandlerInterceptorAdapter:</a:t>
            </a:r>
          </a:p>
        </p:txBody>
      </p:sp>
      <p:sp>
        <p:nvSpPr>
          <p:cNvPr id="3789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Extending Handler Interceptor</a:t>
            </a:r>
          </a:p>
        </p:txBody>
      </p:sp>
      <p:sp>
        <p:nvSpPr>
          <p:cNvPr id="6" name="Slide Number Placeholder 3"/>
          <p:cNvSpPr>
            <a:spLocks noGrp="1"/>
          </p:cNvSpPr>
          <p:nvPr>
            <p:ph type="sldNum" sz="quarter" idx="10"/>
          </p:nvPr>
        </p:nvSpPr>
        <p:spPr>
          <a:prstGeom prst="rect">
            <a:avLst/>
          </a:prstGeom>
        </p:spPr>
        <p:txBody>
          <a:bodyPr/>
          <a:lstStyle/>
          <a:p>
            <a:pPr algn="l">
              <a:defRPr/>
            </a:pPr>
            <a:fld id="{472B09F7-1D49-4381-8E73-1A933ACA5676}" type="slidenum">
              <a:rPr lang="en-US" sz="1400" b="0">
                <a:latin typeface="+mn-lt"/>
              </a:rPr>
              <a:pPr algn="l">
                <a:defRPr/>
              </a:pPr>
              <a:t>27</a:t>
            </a:fld>
            <a:endParaRPr lang="en-US" sz="1400" b="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3118524452"/>
              </p:ext>
            </p:extLst>
          </p:nvPr>
        </p:nvGraphicFramePr>
        <p:xfrm>
          <a:off x="914400" y="2362200"/>
          <a:ext cx="6705600" cy="3505200"/>
        </p:xfrm>
        <a:graphic>
          <a:graphicData uri="http://schemas.openxmlformats.org/drawingml/2006/table">
            <a:tbl>
              <a:tblPr firstRow="1" bandRow="1">
                <a:tableStyleId>{5C22544A-7EE6-4342-B048-85BDC9FD1C3A}</a:tableStyleId>
              </a:tblPr>
              <a:tblGrid>
                <a:gridCol w="6705600"/>
              </a:tblGrid>
              <a:tr h="3505200">
                <a:tc>
                  <a:txBody>
                    <a:bodyPr/>
                    <a:lstStyle/>
                    <a:p>
                      <a:r>
                        <a:rPr lang="en-US" sz="1400" b="1" kern="1200" dirty="0" smtClean="0">
                          <a:solidFill>
                            <a:schemeClr val="lt1"/>
                          </a:solidFill>
                          <a:latin typeface="+mn-lt"/>
                          <a:ea typeface="+mn-ea"/>
                          <a:cs typeface="+mn-cs"/>
                        </a:rPr>
                        <a:t>import org.springframework.web.servlet.handler.HandlerInterceptorAdapter;</a:t>
                      </a:r>
                    </a:p>
                    <a:p>
                      <a:r>
                        <a:rPr lang="en-US" sz="1400" b="1" kern="1200" dirty="0" smtClean="0">
                          <a:solidFill>
                            <a:schemeClr val="lt1"/>
                          </a:solidFill>
                          <a:latin typeface="+mn-lt"/>
                          <a:ea typeface="+mn-ea"/>
                          <a:cs typeface="+mn-cs"/>
                        </a:rPr>
                        <a:t>import org.springframework.web.servlet.ModelAndView;</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public class LoggerInterceptor extends </a:t>
                      </a:r>
                      <a:r>
                        <a:rPr lang="en-US" sz="1400" b="1" kern="1200" dirty="0" err="1" smtClean="0">
                          <a:solidFill>
                            <a:schemeClr val="lt1"/>
                          </a:solidFill>
                          <a:latin typeface="+mn-lt"/>
                          <a:ea typeface="+mn-ea"/>
                          <a:cs typeface="+mn-cs"/>
                        </a:rPr>
                        <a:t>HandlerInterceptorAdapter</a:t>
                      </a:r>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public boolean preHandle(HttpServletRequest request,</a:t>
                      </a:r>
                    </a:p>
                    <a:p>
                      <a:pPr marL="573088" indent="0"/>
                      <a:r>
                        <a:rPr lang="en-US" sz="1400" b="1" kern="1200" dirty="0" smtClean="0">
                          <a:solidFill>
                            <a:schemeClr val="lt1"/>
                          </a:solidFill>
                          <a:latin typeface="+mn-lt"/>
                          <a:ea typeface="+mn-ea"/>
                          <a:cs typeface="+mn-cs"/>
                        </a:rPr>
                        <a:t>HttpServletResponse response, Object handler) throws Exception {</a:t>
                      </a:r>
                    </a:p>
                    <a:p>
                      <a:pPr marL="573088" indent="0"/>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a:t>
                      </a:r>
                    </a:p>
                    <a:p>
                      <a:pPr marL="573088" indent="0"/>
                      <a:r>
                        <a:rPr lang="en-US" sz="1400" b="1" kern="1200" dirty="0" smtClean="0">
                          <a:solidFill>
                            <a:schemeClr val="lt1"/>
                          </a:solidFill>
                          <a:latin typeface="+mn-lt"/>
                          <a:ea typeface="+mn-ea"/>
                          <a:cs typeface="+mn-cs"/>
                        </a:rPr>
                        <a:t>public void postHandle(HttpServletRequest request,</a:t>
                      </a:r>
                    </a:p>
                    <a:p>
                      <a:pPr marL="573088" indent="0"/>
                      <a:r>
                        <a:rPr lang="en-US" sz="1400" b="1" kern="1200" dirty="0" smtClean="0">
                          <a:solidFill>
                            <a:schemeClr val="lt1"/>
                          </a:solidFill>
                          <a:latin typeface="+mn-lt"/>
                          <a:ea typeface="+mn-ea"/>
                          <a:cs typeface="+mn-cs"/>
                        </a:rPr>
                        <a:t>HttpServletResponse response, Object handler,</a:t>
                      </a:r>
                    </a:p>
                    <a:p>
                      <a:pPr marL="573088" indent="0"/>
                      <a:r>
                        <a:rPr lang="en-US" sz="1400" b="1" kern="1200" dirty="0" smtClean="0">
                          <a:solidFill>
                            <a:schemeClr val="lt1"/>
                          </a:solidFill>
                          <a:latin typeface="+mn-lt"/>
                          <a:ea typeface="+mn-ea"/>
                          <a:cs typeface="+mn-cs"/>
                        </a:rPr>
                        <a:t>ModelAndView </a:t>
                      </a:r>
                      <a:r>
                        <a:rPr lang="en-US" sz="1400" b="1" kern="1200" dirty="0" err="1" smtClean="0">
                          <a:solidFill>
                            <a:schemeClr val="lt1"/>
                          </a:solidFill>
                          <a:latin typeface="+mn-lt"/>
                          <a:ea typeface="+mn-ea"/>
                          <a:cs typeface="+mn-cs"/>
                        </a:rPr>
                        <a:t>modelAndView</a:t>
                      </a:r>
                      <a:r>
                        <a:rPr lang="en-US" sz="1400" b="1" kern="1200" dirty="0" smtClean="0">
                          <a:solidFill>
                            <a:schemeClr val="lt1"/>
                          </a:solidFill>
                          <a:latin typeface="+mn-lt"/>
                          <a:ea typeface="+mn-ea"/>
                          <a:cs typeface="+mn-cs"/>
                        </a:rPr>
                        <a:t>) throws Exception {</a:t>
                      </a:r>
                    </a:p>
                    <a:p>
                      <a:pPr marL="573088" indent="0"/>
                      <a:r>
                        <a:rPr lang="en-US" sz="1400" b="1" kern="1200" dirty="0" smtClean="0">
                          <a:solidFill>
                            <a:schemeClr val="lt1"/>
                          </a:solidFill>
                          <a:latin typeface="+mn-lt"/>
                          <a:ea typeface="+mn-ea"/>
                          <a:cs typeface="+mn-cs"/>
                        </a:rPr>
                        <a:t>              ...</a:t>
                      </a:r>
                    </a:p>
                    <a:p>
                      <a:pPr marL="573088" indent="0"/>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a:t>
                      </a:r>
                      <a:endParaRPr lang="en-US" sz="1400" b="1" kern="1200" dirty="0">
                        <a:solidFill>
                          <a:schemeClr val="lt1"/>
                        </a:solidFill>
                        <a:latin typeface="+mn-lt"/>
                        <a:ea typeface="+mn-ea"/>
                        <a:cs typeface="+mn-cs"/>
                      </a:endParaRPr>
                    </a:p>
                  </a:txBody>
                  <a:tcPr anchor="ctr">
                    <a:solidFill>
                      <a:srgbClr val="0070C0"/>
                    </a:solidFill>
                  </a:tcPr>
                </a:tc>
              </a:tr>
            </a:tbl>
          </a:graphicData>
        </a:graphic>
      </p:graphicFrame>
    </p:spTree>
    <p:extLst>
      <p:ext uri="{BB962C8B-B14F-4D97-AF65-F5344CB8AC3E}">
        <p14:creationId xmlns:p14="http://schemas.microsoft.com/office/powerpoint/2010/main" val="132664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Key Aspects of Handler Interceptors (Contd.)</a:t>
            </a:r>
          </a:p>
        </p:txBody>
      </p:sp>
      <p:sp>
        <p:nvSpPr>
          <p:cNvPr id="38915" name="Content Placeholder 2"/>
          <p:cNvSpPr>
            <a:spLocks noGrp="1"/>
          </p:cNvSpPr>
          <p:nvPr>
            <p:ph idx="1"/>
          </p:nvPr>
        </p:nvSpPr>
        <p:spPr/>
        <p:txBody>
          <a:bodyPr/>
          <a:lstStyle/>
          <a:p>
            <a:pPr eaLnBrk="1" hangingPunct="1">
              <a:buFont typeface="Arial" pitchFamily="34" charset="0"/>
              <a:buChar char="•"/>
            </a:pPr>
            <a:r>
              <a:rPr sz="2000" dirty="0" smtClean="0"/>
              <a:t>Let us walk through the key aspects of this class:</a:t>
            </a:r>
          </a:p>
        </p:txBody>
      </p:sp>
      <p:sp>
        <p:nvSpPr>
          <p:cNvPr id="6" name="Slide Number Placeholder 3"/>
          <p:cNvSpPr>
            <a:spLocks noGrp="1"/>
          </p:cNvSpPr>
          <p:nvPr>
            <p:ph type="sldNum" sz="quarter" idx="4294967295"/>
          </p:nvPr>
        </p:nvSpPr>
        <p:spPr>
          <a:xfrm>
            <a:off x="152400" y="6427788"/>
            <a:ext cx="457200" cy="277812"/>
          </a:xfrm>
          <a:prstGeom prst="rect">
            <a:avLst/>
          </a:prstGeom>
        </p:spPr>
        <p:txBody>
          <a:bodyPr/>
          <a:lstStyle/>
          <a:p>
            <a:pPr algn="l">
              <a:defRPr/>
            </a:pPr>
            <a:fld id="{17AE6724-66DB-469F-A204-0805370E09A2}" type="slidenum">
              <a:rPr lang="en-US" sz="1400" b="0">
                <a:latin typeface="+mn-lt"/>
              </a:rPr>
              <a:pPr algn="l">
                <a:defRPr/>
              </a:pPr>
              <a:t>28</a:t>
            </a:fld>
            <a:endParaRPr lang="en-US" sz="1400" b="0" dirty="0">
              <a:latin typeface="+mn-lt"/>
            </a:endParaRPr>
          </a:p>
        </p:txBody>
      </p:sp>
      <p:graphicFrame>
        <p:nvGraphicFramePr>
          <p:cNvPr id="5" name="Diagram 4"/>
          <p:cNvGraphicFramePr/>
          <p:nvPr>
            <p:extLst>
              <p:ext uri="{D42A27DB-BD31-4B8C-83A1-F6EECF244321}">
                <p14:modId xmlns:p14="http://schemas.microsoft.com/office/powerpoint/2010/main" val="2668413433"/>
              </p:ext>
            </p:extLst>
          </p:nvPr>
        </p:nvGraphicFramePr>
        <p:xfrm>
          <a:off x="533400" y="21336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841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pPr eaLnBrk="1" hangingPunct="1">
              <a:buFont typeface="Arial" pitchFamily="34" charset="0"/>
              <a:buChar char="•"/>
            </a:pPr>
            <a:r>
              <a:rPr sz="2000" dirty="0" smtClean="0"/>
              <a:t>Registering Interceptor and ordering:</a:t>
            </a:r>
          </a:p>
          <a:p>
            <a:pPr lvl="1"/>
            <a:r>
              <a:rPr lang="en-US" sz="1800" dirty="0"/>
              <a:t>This interceptor will be registered to the </a:t>
            </a:r>
            <a:r>
              <a:rPr lang="en-US" sz="1800" dirty="0" err="1"/>
              <a:t>DefaultAnnotationHandlerMapping</a:t>
            </a:r>
            <a:r>
              <a:rPr lang="en-US" sz="1800" dirty="0"/>
              <a:t>. Once interceptor registered, all the request will be passed through this interceptor. </a:t>
            </a:r>
          </a:p>
          <a:p>
            <a:pPr lvl="1" eaLnBrk="1" hangingPunct="1"/>
            <a:endParaRPr sz="1800" dirty="0" smtClean="0"/>
          </a:p>
          <a:p>
            <a:pPr lvl="1"/>
            <a:r>
              <a:rPr sz="1800" dirty="0" smtClean="0"/>
              <a:t> </a:t>
            </a:r>
            <a:r>
              <a:rPr lang="en-US" sz="1800" dirty="0"/>
              <a:t>List of interceptors will be registered to </a:t>
            </a:r>
            <a:r>
              <a:rPr lang="en-US" sz="1800" dirty="0" err="1"/>
              <a:t>DefaultAnnotationHandlerMapping</a:t>
            </a:r>
            <a:r>
              <a:rPr lang="en-US" sz="1800" dirty="0"/>
              <a:t>.</a:t>
            </a:r>
          </a:p>
          <a:p>
            <a:pPr lvl="1" eaLnBrk="1" hangingPunct="1"/>
            <a:endParaRPr sz="1800" dirty="0" smtClean="0"/>
          </a:p>
          <a:p>
            <a:pPr lvl="1"/>
            <a:r>
              <a:rPr lang="en-US" sz="1800" dirty="0"/>
              <a:t>The order of the interceptor will be mentioned with the Order property. The lowest order will take the higher precedence. </a:t>
            </a:r>
          </a:p>
        </p:txBody>
      </p:sp>
      <p:sp>
        <p:nvSpPr>
          <p:cNvPr id="3993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Registering Interceptor and Ordering</a:t>
            </a:r>
          </a:p>
        </p:txBody>
      </p:sp>
      <p:sp>
        <p:nvSpPr>
          <p:cNvPr id="6" name="Slide Number Placeholder 3"/>
          <p:cNvSpPr>
            <a:spLocks noGrp="1"/>
          </p:cNvSpPr>
          <p:nvPr>
            <p:ph type="sldNum" sz="quarter" idx="10"/>
          </p:nvPr>
        </p:nvSpPr>
        <p:spPr>
          <a:prstGeom prst="rect">
            <a:avLst/>
          </a:prstGeom>
        </p:spPr>
        <p:txBody>
          <a:bodyPr/>
          <a:lstStyle/>
          <a:p>
            <a:pPr algn="l">
              <a:defRPr/>
            </a:pPr>
            <a:fld id="{2100CFFF-0E55-466F-BE31-678CDBF1C955}" type="slidenum">
              <a:rPr lang="en-US" sz="1400" b="0">
                <a:latin typeface="+mn-lt"/>
              </a:rPr>
              <a:pPr algn="l">
                <a:defRPr/>
              </a:pPr>
              <a:t>29</a:t>
            </a:fld>
            <a:endParaRPr lang="en-US" sz="1400" b="0" dirty="0">
              <a:latin typeface="+mn-lt"/>
            </a:endParaRPr>
          </a:p>
        </p:txBody>
      </p:sp>
    </p:spTree>
    <p:extLst>
      <p:ext uri="{BB962C8B-B14F-4D97-AF65-F5344CB8AC3E}">
        <p14:creationId xmlns:p14="http://schemas.microsoft.com/office/powerpoint/2010/main" val="409756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500" fill="hold"/>
                                        <p:tgtEl>
                                          <p:spTgt spid="399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9939">
                                            <p:txEl>
                                              <p:pRg st="5" end="5"/>
                                            </p:txEl>
                                          </p:spTgt>
                                        </p:tgtEl>
                                        <p:attrNameLst>
                                          <p:attrName>style.visibility</p:attrName>
                                        </p:attrNameLst>
                                      </p:cBhvr>
                                      <p:to>
                                        <p:strVal val="visible"/>
                                      </p:to>
                                    </p:set>
                                    <p:anim calcmode="lin" valueType="num">
                                      <p:cBhvr additive="base">
                                        <p:cTn id="25" dur="500" fill="hold"/>
                                        <p:tgtEl>
                                          <p:spTgt spid="3993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93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defRPr/>
            </a:pPr>
            <a:r>
              <a:rPr sz="2000" dirty="0" smtClean="0"/>
              <a:t>Example:</a:t>
            </a:r>
          </a:p>
        </p:txBody>
      </p:sp>
      <p:sp>
        <p:nvSpPr>
          <p:cNvPr id="40962"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Handler Interceptor: Example</a:t>
            </a:r>
            <a:endParaRPr lang="en-US" dirty="0" smtClean="0">
              <a:solidFill>
                <a:srgbClr val="FFFFFF"/>
              </a:solidFill>
            </a:endParaRPr>
          </a:p>
        </p:txBody>
      </p:sp>
      <p:sp>
        <p:nvSpPr>
          <p:cNvPr id="6" name="Slide Number Placeholder 3"/>
          <p:cNvSpPr>
            <a:spLocks noGrp="1"/>
          </p:cNvSpPr>
          <p:nvPr>
            <p:ph type="sldNum" sz="quarter" idx="10"/>
          </p:nvPr>
        </p:nvSpPr>
        <p:spPr>
          <a:prstGeom prst="rect">
            <a:avLst/>
          </a:prstGeom>
        </p:spPr>
        <p:txBody>
          <a:bodyPr/>
          <a:lstStyle/>
          <a:p>
            <a:pPr algn="l">
              <a:defRPr/>
            </a:pPr>
            <a:fld id="{DE14125F-B6D7-42F3-A1FB-874C0F03A698}" type="slidenum">
              <a:rPr lang="en-US" sz="1400" b="0">
                <a:latin typeface="+mn-lt"/>
              </a:rPr>
              <a:pPr algn="l">
                <a:defRPr/>
              </a:pPr>
              <a:t>30</a:t>
            </a:fld>
            <a:endParaRPr lang="en-US" sz="1400" b="0" dirty="0">
              <a:latin typeface="+mn-lt"/>
            </a:endParaRPr>
          </a:p>
        </p:txBody>
      </p:sp>
      <p:sp>
        <p:nvSpPr>
          <p:cNvPr id="5" name="Rounded Rectangle 4"/>
          <p:cNvSpPr/>
          <p:nvPr/>
        </p:nvSpPr>
        <p:spPr>
          <a:xfrm>
            <a:off x="381000" y="2133600"/>
            <a:ext cx="8534400" cy="4267200"/>
          </a:xfrm>
          <a:prstGeom prst="roundRect">
            <a:avLst>
              <a:gd name="adj" fmla="val 6155"/>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fontAlgn="base">
              <a:spcBef>
                <a:spcPct val="20000"/>
              </a:spcBef>
              <a:spcAft>
                <a:spcPct val="0"/>
              </a:spcAft>
              <a:defRPr/>
            </a:pPr>
            <a:r>
              <a:rPr lang="en-US" sz="1500" b="1" dirty="0">
                <a:solidFill>
                  <a:prstClr val="black"/>
                </a:solidFill>
              </a:rPr>
              <a:t>&lt;beans ...&gt;</a:t>
            </a:r>
          </a:p>
          <a:p>
            <a:pPr marL="285750" indent="-285750" fontAlgn="base">
              <a:spcBef>
                <a:spcPct val="20000"/>
              </a:spcBef>
              <a:spcAft>
                <a:spcPct val="0"/>
              </a:spcAft>
              <a:defRPr/>
            </a:pPr>
            <a:r>
              <a:rPr lang="en-US" sz="1500" b="1" dirty="0">
                <a:solidFill>
                  <a:prstClr val="black"/>
                </a:solidFill>
              </a:rPr>
              <a:t>         &lt;bean id=“</a:t>
            </a:r>
            <a:r>
              <a:rPr lang="en-US" sz="1500" b="1" dirty="0" err="1">
                <a:solidFill>
                  <a:prstClr val="black"/>
                </a:solidFill>
              </a:rPr>
              <a:t>LoggerInterceptor</a:t>
            </a:r>
            <a:r>
              <a:rPr lang="en-US" sz="1500" b="1" dirty="0">
                <a:solidFill>
                  <a:prstClr val="black"/>
                </a:solidFill>
              </a:rPr>
              <a:t>”</a:t>
            </a:r>
          </a:p>
          <a:p>
            <a:pPr marL="285750" indent="-285750" fontAlgn="base">
              <a:spcBef>
                <a:spcPct val="20000"/>
              </a:spcBef>
              <a:spcAft>
                <a:spcPct val="0"/>
              </a:spcAft>
              <a:defRPr/>
            </a:pPr>
            <a:r>
              <a:rPr lang="en-US" sz="1500" b="1" dirty="0">
                <a:solidFill>
                  <a:prstClr val="black"/>
                </a:solidFill>
              </a:rPr>
              <a:t>	class="</a:t>
            </a:r>
            <a:r>
              <a:rPr lang="en-US" sz="1500" b="1" dirty="0" err="1">
                <a:solidFill>
                  <a:prstClr val="black"/>
                </a:solidFill>
              </a:rPr>
              <a:t>com.cts.loggerInterceptor</a:t>
            </a:r>
            <a:r>
              <a:rPr lang="en-US" sz="1500" b="1" dirty="0">
                <a:solidFill>
                  <a:prstClr val="black"/>
                </a:solidFill>
              </a:rPr>
              <a:t>" /&gt;</a:t>
            </a:r>
          </a:p>
          <a:p>
            <a:pPr marL="627063" indent="-285750" fontAlgn="base">
              <a:spcBef>
                <a:spcPct val="20000"/>
              </a:spcBef>
              <a:spcAft>
                <a:spcPct val="0"/>
              </a:spcAft>
              <a:defRPr/>
            </a:pPr>
            <a:r>
              <a:rPr lang="en-US" sz="1500" dirty="0">
                <a:solidFill>
                  <a:prstClr val="black"/>
                </a:solidFill>
              </a:rPr>
              <a:t>&lt;bean id=“</a:t>
            </a:r>
            <a:r>
              <a:rPr lang="en-US" sz="1500" dirty="0" err="1">
                <a:solidFill>
                  <a:prstClr val="black"/>
                </a:solidFill>
              </a:rPr>
              <a:t>LoggingInterceptor</a:t>
            </a:r>
            <a:r>
              <a:rPr lang="en-US" sz="1500" dirty="0">
                <a:solidFill>
                  <a:prstClr val="black"/>
                </a:solidFill>
              </a:rPr>
              <a:t>”</a:t>
            </a:r>
          </a:p>
          <a:p>
            <a:pPr marL="627063" indent="-285750" fontAlgn="base">
              <a:spcBef>
                <a:spcPct val="20000"/>
              </a:spcBef>
              <a:spcAft>
                <a:spcPct val="0"/>
              </a:spcAft>
              <a:defRPr/>
            </a:pPr>
            <a:r>
              <a:rPr lang="en-US" sz="1500" dirty="0">
                <a:solidFill>
                  <a:prstClr val="black"/>
                </a:solidFill>
              </a:rPr>
              <a:t>             ”class="</a:t>
            </a:r>
            <a:r>
              <a:rPr lang="en-US" sz="1500" dirty="0" err="1">
                <a:solidFill>
                  <a:prstClr val="black"/>
                </a:solidFill>
              </a:rPr>
              <a:t>com.cts.LoggingInterceptor</a:t>
            </a:r>
            <a:r>
              <a:rPr lang="en-US" sz="1500" dirty="0">
                <a:solidFill>
                  <a:prstClr val="black"/>
                </a:solidFill>
              </a:rPr>
              <a:t>" /&gt;</a:t>
            </a:r>
          </a:p>
          <a:p>
            <a:pPr marL="627063" indent="-285750" fontAlgn="base">
              <a:spcBef>
                <a:spcPct val="20000"/>
              </a:spcBef>
              <a:spcAft>
                <a:spcPct val="0"/>
              </a:spcAft>
              <a:defRPr/>
            </a:pPr>
            <a:r>
              <a:rPr lang="en-US" sz="1500" b="1" dirty="0">
                <a:solidFill>
                  <a:prstClr val="black"/>
                </a:solidFill>
              </a:rPr>
              <a:t>&lt;bean class="org.springframework.web.servlet.mvc.annotation.DefaultAnnotationHandlerMapping"&gt;</a:t>
            </a:r>
          </a:p>
          <a:p>
            <a:pPr marL="627063" indent="-285750" fontAlgn="base">
              <a:spcBef>
                <a:spcPct val="20000"/>
              </a:spcBef>
              <a:spcAft>
                <a:spcPct val="0"/>
              </a:spcAft>
              <a:defRPr/>
            </a:pPr>
            <a:r>
              <a:rPr lang="en-US" sz="1500" dirty="0">
                <a:solidFill>
                  <a:prstClr val="black"/>
                </a:solidFill>
              </a:rPr>
              <a:t>&lt;property name="order" value="1"/&gt;</a:t>
            </a:r>
          </a:p>
          <a:p>
            <a:pPr marL="627063" indent="-285750" fontAlgn="base">
              <a:spcBef>
                <a:spcPct val="20000"/>
              </a:spcBef>
              <a:spcAft>
                <a:spcPct val="0"/>
              </a:spcAft>
              <a:defRPr/>
            </a:pPr>
            <a:r>
              <a:rPr lang="en-US" sz="1500" b="1" dirty="0">
                <a:solidFill>
                  <a:prstClr val="black"/>
                </a:solidFill>
              </a:rPr>
              <a:t>&lt;property name="interceptors"&gt;</a:t>
            </a:r>
          </a:p>
          <a:p>
            <a:pPr marL="1090613" indent="-285750" fontAlgn="base">
              <a:spcBef>
                <a:spcPct val="20000"/>
              </a:spcBef>
              <a:spcAft>
                <a:spcPct val="0"/>
              </a:spcAft>
              <a:defRPr/>
            </a:pPr>
            <a:r>
              <a:rPr lang="en-US" sz="1500" b="1" dirty="0">
                <a:solidFill>
                  <a:prstClr val="black"/>
                </a:solidFill>
              </a:rPr>
              <a:t>&lt;list&gt;</a:t>
            </a:r>
          </a:p>
          <a:p>
            <a:pPr marL="1090613" indent="-285750" fontAlgn="base">
              <a:spcBef>
                <a:spcPct val="20000"/>
              </a:spcBef>
              <a:spcAft>
                <a:spcPct val="0"/>
              </a:spcAft>
              <a:defRPr/>
            </a:pPr>
            <a:r>
              <a:rPr lang="en-US" sz="1500" b="1" dirty="0">
                <a:solidFill>
                  <a:prstClr val="black"/>
                </a:solidFill>
              </a:rPr>
              <a:t>           &lt;ref bean=" </a:t>
            </a:r>
            <a:r>
              <a:rPr lang="en-US" sz="1500" b="1" dirty="0" err="1">
                <a:solidFill>
                  <a:prstClr val="black"/>
                </a:solidFill>
              </a:rPr>
              <a:t>LoggerInterceptor</a:t>
            </a:r>
            <a:r>
              <a:rPr lang="en-US" sz="1500" b="1" dirty="0">
                <a:solidFill>
                  <a:prstClr val="black"/>
                </a:solidFill>
              </a:rPr>
              <a:t> " /&gt;</a:t>
            </a:r>
          </a:p>
          <a:p>
            <a:pPr marL="1090613" indent="-285750" fontAlgn="base">
              <a:spcBef>
                <a:spcPct val="20000"/>
              </a:spcBef>
              <a:spcAft>
                <a:spcPct val="0"/>
              </a:spcAft>
              <a:defRPr/>
            </a:pPr>
            <a:r>
              <a:rPr lang="en-US" sz="1500" b="1" dirty="0">
                <a:solidFill>
                  <a:prstClr val="black"/>
                </a:solidFill>
              </a:rPr>
              <a:t>&lt;/list&gt;</a:t>
            </a:r>
          </a:p>
          <a:p>
            <a:pPr marL="627063" indent="-285750" fontAlgn="base">
              <a:spcBef>
                <a:spcPct val="20000"/>
              </a:spcBef>
              <a:spcAft>
                <a:spcPct val="0"/>
              </a:spcAft>
              <a:defRPr/>
            </a:pPr>
            <a:r>
              <a:rPr lang="en-US" sz="1500" b="1" dirty="0">
                <a:solidFill>
                  <a:prstClr val="black"/>
                </a:solidFill>
              </a:rPr>
              <a:t>&lt;/property&gt;</a:t>
            </a:r>
          </a:p>
          <a:p>
            <a:pPr marL="285750" indent="-285750" fontAlgn="base">
              <a:spcBef>
                <a:spcPct val="20000"/>
              </a:spcBef>
              <a:spcAft>
                <a:spcPct val="0"/>
              </a:spcAft>
              <a:defRPr/>
            </a:pPr>
            <a:r>
              <a:rPr lang="en-US" sz="1500" b="1" dirty="0">
                <a:solidFill>
                  <a:prstClr val="black"/>
                </a:solidFill>
              </a:rPr>
              <a:t>&lt;/bean</a:t>
            </a:r>
            <a:r>
              <a:rPr lang="en-US" sz="1500" b="1" dirty="0" smtClean="0">
                <a:solidFill>
                  <a:prstClr val="black"/>
                </a:solidFill>
              </a:rPr>
              <a:t>&gt;</a:t>
            </a:r>
            <a:endParaRPr lang="en-US" sz="1500" b="1" dirty="0">
              <a:solidFill>
                <a:prstClr val="black"/>
              </a:solidFill>
            </a:endParaRPr>
          </a:p>
        </p:txBody>
      </p:sp>
    </p:spTree>
    <p:extLst>
      <p:ext uri="{BB962C8B-B14F-4D97-AF65-F5344CB8AC3E}">
        <p14:creationId xmlns:p14="http://schemas.microsoft.com/office/powerpoint/2010/main" val="394890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Handler Interceptor: Example (Contd.)</a:t>
            </a:r>
            <a:endParaRPr lang="en-US" dirty="0" smtClean="0">
              <a:solidFill>
                <a:srgbClr val="FFFFFF"/>
              </a:solidFill>
            </a:endParaRPr>
          </a:p>
        </p:txBody>
      </p:sp>
      <p:sp>
        <p:nvSpPr>
          <p:cNvPr id="6" name="Slide Number Placeholder 3"/>
          <p:cNvSpPr>
            <a:spLocks noGrp="1"/>
          </p:cNvSpPr>
          <p:nvPr>
            <p:ph type="sldNum" sz="quarter" idx="10"/>
          </p:nvPr>
        </p:nvSpPr>
        <p:spPr>
          <a:prstGeom prst="rect">
            <a:avLst/>
          </a:prstGeom>
        </p:spPr>
        <p:txBody>
          <a:bodyPr/>
          <a:lstStyle/>
          <a:p>
            <a:pPr algn="l">
              <a:defRPr/>
            </a:pPr>
            <a:fld id="{BC389C0E-B82E-4598-8032-7338F4EF43FA}" type="slidenum">
              <a:rPr lang="en-US" sz="1400" b="0">
                <a:latin typeface="+mn-lt"/>
              </a:rPr>
              <a:pPr algn="l">
                <a:defRPr/>
              </a:pPr>
              <a:t>31</a:t>
            </a:fld>
            <a:endParaRPr lang="en-US" sz="1400" b="0" dirty="0">
              <a:latin typeface="+mn-lt"/>
            </a:endParaRPr>
          </a:p>
        </p:txBody>
      </p:sp>
      <p:sp>
        <p:nvSpPr>
          <p:cNvPr id="7" name="Content Placeholder 2"/>
          <p:cNvSpPr>
            <a:spLocks noGrp="1"/>
          </p:cNvSpPr>
          <p:nvPr>
            <p:ph idx="1"/>
          </p:nvPr>
        </p:nvSpPr>
        <p:spPr>
          <a:xfrm>
            <a:off x="228600" y="1609725"/>
            <a:ext cx="8686800" cy="4486275"/>
          </a:xfrm>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itchFamily="2" charset="2"/>
              <a:buNone/>
              <a:defRPr/>
            </a:pPr>
            <a:endParaRPr sz="1400" b="1" dirty="0" smtClean="0"/>
          </a:p>
          <a:p>
            <a:pPr marL="684213" eaLnBrk="1" hangingPunct="1">
              <a:buFont typeface="Wingdings" pitchFamily="2" charset="2"/>
              <a:buNone/>
              <a:defRPr/>
            </a:pPr>
            <a:r>
              <a:rPr sz="1500" b="1" dirty="0" smtClean="0"/>
              <a:t>&lt;bean class="org.springframework.web.servlet.mvc.annotation.DefaultAnnotationHandlerMapping"&gt;</a:t>
            </a:r>
          </a:p>
          <a:p>
            <a:pPr marL="684213" eaLnBrk="1" hangingPunct="1">
              <a:buFont typeface="Wingdings" pitchFamily="2" charset="2"/>
              <a:buNone/>
              <a:defRPr/>
            </a:pPr>
            <a:r>
              <a:rPr sz="1500" dirty="0" smtClean="0"/>
              <a:t>	&lt;property name="order" value="1"/&gt;</a:t>
            </a:r>
          </a:p>
          <a:p>
            <a:pPr marL="1025525" eaLnBrk="1" hangingPunct="1">
              <a:buFont typeface="Wingdings" pitchFamily="2" charset="2"/>
              <a:buNone/>
              <a:defRPr/>
            </a:pPr>
            <a:r>
              <a:rPr sz="1500" dirty="0" smtClean="0"/>
              <a:t>&lt;property name="order" value="0" /&gt;</a:t>
            </a:r>
          </a:p>
          <a:p>
            <a:pPr marL="1025525" eaLnBrk="1" hangingPunct="1">
              <a:buFont typeface="Wingdings" pitchFamily="2" charset="2"/>
              <a:buNone/>
              <a:defRPr/>
            </a:pPr>
            <a:r>
              <a:rPr sz="1500" dirty="0" smtClean="0"/>
              <a:t>             &lt;property name="</a:t>
            </a:r>
            <a:r>
              <a:rPr sz="1500" dirty="0" err="1" smtClean="0"/>
              <a:t>urls</a:t>
            </a:r>
            <a:r>
              <a:rPr sz="1500" dirty="0" smtClean="0"/>
              <a:t>"&gt;</a:t>
            </a:r>
          </a:p>
          <a:p>
            <a:pPr marL="1025525"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&lt;value&gt;/</a:t>
            </a:r>
            <a:r>
              <a:rPr sz="1500" dirty="0" err="1" smtClean="0"/>
              <a:t>associateSummary</a:t>
            </a:r>
            <a:r>
              <a:rPr sz="1500" dirty="0" smtClean="0"/>
              <a:t>*&lt;/value&gt;</a:t>
            </a:r>
          </a:p>
          <a:p>
            <a:pPr marL="1025525"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&lt;/property&gt;</a:t>
            </a:r>
          </a:p>
          <a:p>
            <a:pPr marL="1025525" eaLnBrk="1" hangingPunct="1">
              <a:buFont typeface="Wingdings" pitchFamily="2" charset="2"/>
              <a:buNone/>
              <a:defRPr/>
            </a:pPr>
            <a:r>
              <a:rPr sz="1500" dirty="0" smtClean="0"/>
              <a:t>&lt;property name="interceptors"&gt;</a:t>
            </a:r>
          </a:p>
          <a:p>
            <a:pPr marL="1309688" indent="-519113" eaLnBrk="1" hangingPunct="1">
              <a:buFont typeface="Wingdings" pitchFamily="2" charset="2"/>
              <a:buNone/>
              <a:defRPr/>
            </a:pPr>
            <a:r>
              <a:rPr sz="1500" dirty="0" smtClean="0"/>
              <a:t>&lt;list&gt;</a:t>
            </a:r>
          </a:p>
          <a:p>
            <a:pPr marL="1309688" indent="-519113" eaLnBrk="1" hangingPunct="1">
              <a:buFont typeface="Wingdings" pitchFamily="2" charset="2"/>
              <a:buNone/>
              <a:defRPr/>
            </a:pPr>
            <a:r>
              <a:rPr sz="1500" dirty="0" smtClean="0"/>
              <a:t>               &lt;ref bean=“</a:t>
            </a:r>
            <a:r>
              <a:rPr sz="1500" dirty="0" err="1" smtClean="0"/>
              <a:t>loggingInterceptor</a:t>
            </a:r>
            <a:r>
              <a:rPr sz="1500" dirty="0" smtClean="0"/>
              <a:t>" /&gt;</a:t>
            </a:r>
          </a:p>
          <a:p>
            <a:pPr marL="1309688" indent="-519113" eaLnBrk="1" hangingPunct="1">
              <a:buFont typeface="Wingdings" pitchFamily="2" charset="2"/>
              <a:buNone/>
              <a:defRPr/>
            </a:pPr>
            <a:r>
              <a:rPr sz="1500" dirty="0" smtClean="0"/>
              <a:t>&lt;/list&gt;</a:t>
            </a:r>
          </a:p>
          <a:p>
            <a:pPr marL="1025525" eaLnBrk="1" hangingPunct="1">
              <a:buFont typeface="Wingdings" pitchFamily="2" charset="2"/>
              <a:buNone/>
              <a:defRPr/>
            </a:pPr>
            <a:r>
              <a:rPr sz="1500" dirty="0" smtClean="0"/>
              <a:t>&lt;/property&gt;</a:t>
            </a:r>
          </a:p>
          <a:p>
            <a:pPr eaLnBrk="1" hangingPunct="1">
              <a:buFont typeface="Wingdings" pitchFamily="2" charset="2"/>
              <a:buNone/>
              <a:defRPr/>
            </a:pPr>
            <a:r>
              <a:rPr sz="1500" dirty="0" smtClean="0"/>
              <a:t>	&lt;/bean&gt;</a:t>
            </a:r>
          </a:p>
          <a:p>
            <a:pPr eaLnBrk="1" hangingPunct="1">
              <a:buFont typeface="Wingdings" pitchFamily="2" charset="2"/>
              <a:buNone/>
              <a:defRPr/>
            </a:pPr>
            <a:r>
              <a:rPr sz="1500" dirty="0" smtClean="0"/>
              <a:t>&lt;/beans&gt;</a:t>
            </a:r>
            <a:endParaRPr sz="1500" b="1" dirty="0" smtClean="0"/>
          </a:p>
          <a:p>
            <a:pPr lvl="4" eaLnBrk="1" hangingPunct="1">
              <a:buFont typeface="Wingdings" pitchFamily="2" charset="2"/>
              <a:buNone/>
              <a:defRPr/>
            </a:pPr>
            <a:endParaRPr lang="en-US" sz="1400" b="1" dirty="0" smtClean="0"/>
          </a:p>
          <a:p>
            <a:pPr lvl="4" eaLnBrk="1" hangingPunct="1">
              <a:buFont typeface="Wingdings" pitchFamily="2" charset="2"/>
              <a:buNone/>
              <a:defRPr/>
            </a:pPr>
            <a:r>
              <a:rPr lang="en-US" sz="1400" b="1" dirty="0" smtClean="0"/>
              <a:t>							</a:t>
            </a:r>
          </a:p>
          <a:p>
            <a:pPr eaLnBrk="1" hangingPunct="1">
              <a:buFont typeface="Wingdings" pitchFamily="2" charset="2"/>
              <a:buNone/>
              <a:defRPr/>
            </a:pPr>
            <a:endParaRPr sz="1800" dirty="0" smtClean="0"/>
          </a:p>
          <a:p>
            <a:pPr eaLnBrk="1" hangingPunct="1">
              <a:buFont typeface="Wingdings" pitchFamily="2" charset="2"/>
              <a:buChar char="Ø"/>
              <a:defRPr/>
            </a:pPr>
            <a:endParaRPr sz="1800" dirty="0" smtClean="0"/>
          </a:p>
          <a:p>
            <a:pPr eaLnBrk="1" hangingPunct="1">
              <a:buFont typeface="Wingdings" pitchFamily="2" charset="2"/>
              <a:buNone/>
              <a:defRPr/>
            </a:pPr>
            <a:endParaRPr sz="1800" dirty="0" smtClean="0"/>
          </a:p>
          <a:p>
            <a:pPr eaLnBrk="1" hangingPunct="1">
              <a:buFont typeface="Wingdings" pitchFamily="2" charset="2"/>
              <a:buChar char="Ø"/>
              <a:defRPr/>
            </a:pPr>
            <a:endParaRPr dirty="0" smtClean="0"/>
          </a:p>
        </p:txBody>
      </p:sp>
    </p:spTree>
    <p:extLst>
      <p:ext uri="{BB962C8B-B14F-4D97-AF65-F5344CB8AC3E}">
        <p14:creationId xmlns:p14="http://schemas.microsoft.com/office/powerpoint/2010/main" val="2953619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buFont typeface="Arial" pitchFamily="34" charset="0"/>
              <a:buChar char="•"/>
            </a:pPr>
            <a:r>
              <a:rPr sz="2000" dirty="0" smtClean="0"/>
              <a:t>Refer to Guided Exercises 3, 4 and 5 in the Hands-on document.</a:t>
            </a:r>
          </a:p>
        </p:txBody>
      </p:sp>
      <p:sp>
        <p:nvSpPr>
          <p:cNvPr id="4301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a:t>Lend a Hand</a:t>
            </a:r>
            <a:endParaRPr lang="en-US" dirty="0" smtClean="0">
              <a:solidFill>
                <a:srgbClr val="FFFFFF"/>
              </a:solidFill>
            </a:endParaRPr>
          </a:p>
        </p:txBody>
      </p:sp>
      <p:sp>
        <p:nvSpPr>
          <p:cNvPr id="6" name="Slide Number Placeholder 3"/>
          <p:cNvSpPr>
            <a:spLocks noGrp="1"/>
          </p:cNvSpPr>
          <p:nvPr>
            <p:ph type="sldNum" sz="quarter" idx="10"/>
          </p:nvPr>
        </p:nvSpPr>
        <p:spPr>
          <a:prstGeom prst="rect">
            <a:avLst/>
          </a:prstGeom>
        </p:spPr>
        <p:txBody>
          <a:bodyPr/>
          <a:lstStyle/>
          <a:p>
            <a:pPr algn="l">
              <a:defRPr/>
            </a:pPr>
            <a:fld id="{2BE69DEC-9B17-4D59-A86F-087E3A567723}" type="slidenum">
              <a:rPr lang="en-US" sz="1400" b="0">
                <a:latin typeface="+mn-lt"/>
              </a:rPr>
              <a:pPr algn="l">
                <a:defRPr/>
              </a:pPr>
              <a:t>32</a:t>
            </a:fld>
            <a:endParaRPr lang="en-US" sz="1400" b="0" dirty="0">
              <a:latin typeface="+mn-lt"/>
            </a:endParaRPr>
          </a:p>
        </p:txBody>
      </p:sp>
      <p:pic>
        <p:nvPicPr>
          <p:cNvPr id="43012" name="Picture 8"/>
          <p:cNvPicPr>
            <a:picLocks noChangeAspect="1" noChangeArrowheads="1"/>
          </p:cNvPicPr>
          <p:nvPr/>
        </p:nvPicPr>
        <p:blipFill>
          <a:blip r:embed="rId3"/>
          <a:srcRect/>
          <a:stretch>
            <a:fillRect/>
          </a:stretch>
        </p:blipFill>
        <p:spPr bwMode="auto">
          <a:xfrm>
            <a:off x="8010525"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3492723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marL="346075" indent="-346075" eaLnBrk="1" hangingPunct="1">
              <a:buFont typeface="+mj-lt"/>
              <a:buAutoNum type="arabicPeriod"/>
              <a:defRPr/>
            </a:pPr>
            <a:r>
              <a:rPr sz="2000" dirty="0" smtClean="0"/>
              <a:t>Identify the life cycle methods of Handler Interceptor?</a:t>
            </a:r>
          </a:p>
          <a:p>
            <a:pPr marL="857250" lvl="1" indent="-457200">
              <a:buFont typeface="+mj-lt"/>
              <a:buAutoNum type="alphaLcParenR"/>
              <a:defRPr/>
            </a:pPr>
            <a:r>
              <a:rPr sz="1800" dirty="0" err="1" smtClean="0"/>
              <a:t>preHandle</a:t>
            </a:r>
            <a:r>
              <a:rPr sz="1800" dirty="0" smtClean="0"/>
              <a:t>, </a:t>
            </a:r>
            <a:r>
              <a:rPr sz="1800" dirty="0" err="1" smtClean="0"/>
              <a:t>postHandle</a:t>
            </a:r>
            <a:r>
              <a:rPr sz="1800" dirty="0" smtClean="0"/>
              <a:t>, </a:t>
            </a:r>
            <a:r>
              <a:rPr sz="1800" dirty="0" err="1" smtClean="0"/>
              <a:t>afterComplete</a:t>
            </a:r>
            <a:endParaRPr sz="1800" dirty="0" smtClean="0"/>
          </a:p>
          <a:p>
            <a:pPr marL="857250" lvl="1" indent="-457200">
              <a:buFont typeface="+mj-lt"/>
              <a:buAutoNum type="alphaLcParenR"/>
              <a:defRPr/>
            </a:pPr>
            <a:r>
              <a:rPr sz="1800" dirty="0" err="1" smtClean="0"/>
              <a:t>preRequest</a:t>
            </a:r>
            <a:r>
              <a:rPr sz="1800" dirty="0" smtClean="0"/>
              <a:t>, </a:t>
            </a:r>
            <a:r>
              <a:rPr sz="1800" dirty="0" err="1" smtClean="0"/>
              <a:t>postRequest</a:t>
            </a:r>
            <a:r>
              <a:rPr sz="1800" dirty="0" smtClean="0"/>
              <a:t>, </a:t>
            </a:r>
            <a:r>
              <a:rPr sz="1800" dirty="0" err="1" smtClean="0"/>
              <a:t>afterRequest</a:t>
            </a:r>
            <a:endParaRPr sz="1800" dirty="0" smtClean="0"/>
          </a:p>
          <a:p>
            <a:pPr marL="857250" lvl="1" indent="-457200">
              <a:buFont typeface="+mj-lt"/>
              <a:buAutoNum type="alphaLcParenR"/>
              <a:defRPr/>
            </a:pPr>
            <a:r>
              <a:rPr sz="1800" dirty="0" err="1" smtClean="0"/>
              <a:t>preHandle</a:t>
            </a:r>
            <a:r>
              <a:rPr sz="1800" dirty="0" smtClean="0"/>
              <a:t>, </a:t>
            </a:r>
            <a:r>
              <a:rPr sz="1800" dirty="0" err="1" smtClean="0"/>
              <a:t>postHandle</a:t>
            </a:r>
            <a:r>
              <a:rPr sz="1800" dirty="0" smtClean="0"/>
              <a:t>, </a:t>
            </a:r>
            <a:r>
              <a:rPr sz="1800" dirty="0" err="1" smtClean="0"/>
              <a:t>afterCompletion</a:t>
            </a:r>
            <a:endParaRPr sz="1800" dirty="0"/>
          </a:p>
          <a:p>
            <a:pPr marL="850900" lvl="1" indent="-457200">
              <a:buFont typeface="+mj-lt"/>
              <a:buAutoNum type="alphaLcParenR"/>
              <a:defRPr/>
            </a:pPr>
            <a:r>
              <a:rPr lang="en-US" sz="1800" dirty="0" smtClean="0"/>
              <a:t>None </a:t>
            </a:r>
            <a:r>
              <a:rPr lang="en-US" sz="1800" dirty="0"/>
              <a:t>of the </a:t>
            </a:r>
            <a:r>
              <a:rPr lang="en-US" sz="1800" dirty="0" smtClean="0"/>
              <a:t>above</a:t>
            </a:r>
          </a:p>
          <a:p>
            <a:pPr marL="850900" lvl="1" indent="-457200">
              <a:buFont typeface="+mj-lt"/>
              <a:buAutoNum type="alphaLcParenR"/>
              <a:defRPr/>
            </a:pPr>
            <a:endParaRPr lang="en-US" sz="1800" dirty="0"/>
          </a:p>
          <a:p>
            <a:pPr marL="352425" indent="-358775">
              <a:buFont typeface="+mj-lt"/>
              <a:buAutoNum type="arabicPeriod"/>
              <a:defRPr/>
            </a:pPr>
            <a:r>
              <a:rPr lang="en-US" sz="2000" dirty="0"/>
              <a:t>What property of handler mappings will sort all handler mappings available in the context and apply the first matching handler?</a:t>
            </a:r>
          </a:p>
          <a:p>
            <a:pPr marL="850900" lvl="1" indent="-457200">
              <a:buFont typeface="+mj-lt"/>
              <a:buAutoNum type="alphaLcParenR"/>
              <a:defRPr/>
            </a:pPr>
            <a:r>
              <a:rPr lang="en-US" sz="1800" dirty="0"/>
              <a:t>priority</a:t>
            </a:r>
          </a:p>
          <a:p>
            <a:pPr marL="850900" lvl="1" indent="-457200">
              <a:buFont typeface="+mj-lt"/>
              <a:buAutoNum type="alphaLcParenR"/>
              <a:defRPr/>
            </a:pPr>
            <a:r>
              <a:rPr lang="en-US" sz="1800" dirty="0"/>
              <a:t>order</a:t>
            </a:r>
          </a:p>
          <a:p>
            <a:pPr marL="850900" lvl="1" indent="-457200">
              <a:buFont typeface="+mj-lt"/>
              <a:buAutoNum type="alphaLcParenR"/>
              <a:defRPr/>
            </a:pPr>
            <a:r>
              <a:rPr lang="en-US" sz="1800" dirty="0" smtClean="0"/>
              <a:t>Index</a:t>
            </a:r>
          </a:p>
          <a:p>
            <a:pPr marL="850900" lvl="1" indent="-457200">
              <a:buFont typeface="+mj-lt"/>
              <a:buAutoNum type="alphaLcParenR"/>
              <a:defRPr/>
            </a:pPr>
            <a:r>
              <a:rPr lang="en-US" sz="2000" dirty="0"/>
              <a:t>None of the above</a:t>
            </a:r>
          </a:p>
          <a:p>
            <a:pPr eaLnBrk="1" hangingPunct="1">
              <a:buFont typeface="Arial" pitchFamily="34" charset="0"/>
              <a:buChar char="•"/>
              <a:defRPr/>
            </a:pPr>
            <a:endParaRPr sz="2000" dirty="0" smtClean="0"/>
          </a:p>
        </p:txBody>
      </p:sp>
      <p:sp>
        <p:nvSpPr>
          <p:cNvPr id="4608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7" name="Slide Number Placeholder 3"/>
          <p:cNvSpPr>
            <a:spLocks noGrp="1"/>
          </p:cNvSpPr>
          <p:nvPr>
            <p:ph type="sldNum" sz="quarter" idx="10"/>
          </p:nvPr>
        </p:nvSpPr>
        <p:spPr>
          <a:prstGeom prst="rect">
            <a:avLst/>
          </a:prstGeom>
        </p:spPr>
        <p:txBody>
          <a:bodyPr/>
          <a:lstStyle/>
          <a:p>
            <a:pPr algn="l">
              <a:defRPr/>
            </a:pPr>
            <a:fld id="{3A6A4245-81B0-4755-B949-A3A3BEAD0595}" type="slidenum">
              <a:rPr lang="en-US" sz="1400" b="0">
                <a:latin typeface="+mn-lt"/>
              </a:rPr>
              <a:pPr algn="l">
                <a:defRPr/>
              </a:pPr>
              <a:t>35</a:t>
            </a:fld>
            <a:endParaRPr lang="en-US" sz="1400" b="0" dirty="0">
              <a:latin typeface="+mn-lt"/>
            </a:endParaRPr>
          </a:p>
        </p:txBody>
      </p:sp>
      <p:pic>
        <p:nvPicPr>
          <p:cNvPr id="46084" name="Picture 8"/>
          <p:cNvPicPr>
            <a:picLocks noChangeAspect="1" noChangeArrowheads="1"/>
          </p:cNvPicPr>
          <p:nvPr/>
        </p:nvPicPr>
        <p:blipFill>
          <a:blip r:embed="rId3"/>
          <a:srcRect/>
          <a:stretch>
            <a:fillRect/>
          </a:stretch>
        </p:blipFill>
        <p:spPr bwMode="auto">
          <a:xfrm>
            <a:off x="8201025" y="0"/>
            <a:ext cx="942975" cy="990600"/>
          </a:xfrm>
          <a:prstGeom prst="rect">
            <a:avLst/>
          </a:prstGeom>
          <a:noFill/>
          <a:ln w="9525" algn="ctr">
            <a:noFill/>
            <a:miter lim="800000"/>
            <a:headEnd/>
            <a:tailEnd/>
          </a:ln>
        </p:spPr>
      </p:pic>
      <p:pic>
        <p:nvPicPr>
          <p:cNvPr id="46085" name="Picture 5" descr="test.jpg"/>
          <p:cNvPicPr>
            <a:picLocks noChangeAspect="1"/>
          </p:cNvPicPr>
          <p:nvPr/>
        </p:nvPicPr>
        <p:blipFill>
          <a:blip r:embed="rId4"/>
          <a:srcRect/>
          <a:stretch>
            <a:fillRect/>
          </a:stretch>
        </p:blipFill>
        <p:spPr bwMode="auto">
          <a:xfrm>
            <a:off x="7315200" y="1676400"/>
            <a:ext cx="1485900" cy="2324100"/>
          </a:xfrm>
          <a:prstGeom prst="rect">
            <a:avLst/>
          </a:prstGeom>
          <a:noFill/>
          <a:ln w="9525">
            <a:noFill/>
            <a:miter lim="800000"/>
            <a:headEnd/>
            <a:tailEnd/>
          </a:ln>
        </p:spPr>
      </p:pic>
    </p:spTree>
    <p:extLst>
      <p:ext uri="{BB962C8B-B14F-4D97-AF65-F5344CB8AC3E}">
        <p14:creationId xmlns:p14="http://schemas.microsoft.com/office/powerpoint/2010/main" val="3781510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pPr lvl="0">
              <a:buFont typeface="Arial" pitchFamily="34" charset="0"/>
              <a:buChar char="•"/>
              <a:defRPr/>
            </a:pPr>
            <a:r>
              <a:rPr lang="en-US" sz="2000" dirty="0">
                <a:solidFill>
                  <a:prstClr val="black"/>
                </a:solidFill>
              </a:rPr>
              <a:t>Let us take a quick look at the key points covered in this chapter:</a:t>
            </a:r>
          </a:p>
          <a:p>
            <a:pPr lvl="1">
              <a:spcBef>
                <a:spcPts val="0"/>
              </a:spcBef>
              <a:spcAft>
                <a:spcPts val="600"/>
              </a:spcAft>
              <a:buFont typeface="Arial" charset="0"/>
              <a:buChar char="–"/>
              <a:defRPr/>
            </a:pPr>
            <a:r>
              <a:rPr lang="en-US" sz="1800" dirty="0">
                <a:solidFill>
                  <a:prstClr val="black"/>
                </a:solidFill>
              </a:rPr>
              <a:t> </a:t>
            </a:r>
            <a:r>
              <a:rPr lang="en-US" sz="1800" dirty="0" err="1">
                <a:solidFill>
                  <a:prstClr val="black"/>
                </a:solidFill>
              </a:rPr>
              <a:t>HandlerMapping</a:t>
            </a:r>
            <a:r>
              <a:rPr lang="en-US" sz="1800" dirty="0">
                <a:solidFill>
                  <a:prstClr val="black"/>
                </a:solidFill>
              </a:rPr>
              <a:t> provides the delivering of a </a:t>
            </a:r>
            <a:r>
              <a:rPr lang="en-US" sz="1800" dirty="0" err="1">
                <a:solidFill>
                  <a:prstClr val="black"/>
                </a:solidFill>
              </a:rPr>
              <a:t>HandlerExecutionChain</a:t>
            </a:r>
            <a:r>
              <a:rPr lang="en-US" sz="1800" dirty="0">
                <a:solidFill>
                  <a:prstClr val="black"/>
                </a:solidFill>
              </a:rPr>
              <a:t> to process the request.</a:t>
            </a:r>
          </a:p>
          <a:p>
            <a:pPr lvl="1">
              <a:spcBef>
                <a:spcPts val="0"/>
              </a:spcBef>
              <a:spcAft>
                <a:spcPts val="600"/>
              </a:spcAft>
              <a:buFont typeface="Arial" charset="0"/>
              <a:buChar char="–"/>
              <a:defRPr/>
            </a:pPr>
            <a:r>
              <a:rPr lang="en-US" sz="1800" dirty="0">
                <a:solidFill>
                  <a:prstClr val="black"/>
                </a:solidFill>
              </a:rPr>
              <a:t>There are two commonly used handler mappings named </a:t>
            </a:r>
            <a:r>
              <a:rPr lang="en-US" sz="1800" i="1" dirty="0" err="1">
                <a:solidFill>
                  <a:prstClr val="black"/>
                </a:solidFill>
              </a:rPr>
              <a:t>BeanNameUrlHandlerMapping</a:t>
            </a:r>
            <a:r>
              <a:rPr lang="en-US" sz="1800" i="1" dirty="0">
                <a:solidFill>
                  <a:prstClr val="black"/>
                </a:solidFill>
              </a:rPr>
              <a:t> </a:t>
            </a:r>
            <a:r>
              <a:rPr lang="en-US" sz="1800" dirty="0">
                <a:solidFill>
                  <a:prstClr val="black"/>
                </a:solidFill>
              </a:rPr>
              <a:t>and </a:t>
            </a:r>
            <a:r>
              <a:rPr lang="en-US" sz="1800" i="1" dirty="0" err="1">
                <a:solidFill>
                  <a:prstClr val="black"/>
                </a:solidFill>
              </a:rPr>
              <a:t>SimpleUrlHandlerMapping</a:t>
            </a:r>
            <a:r>
              <a:rPr lang="en-US" sz="1800" i="1" dirty="0">
                <a:solidFill>
                  <a:prstClr val="black"/>
                </a:solidFill>
              </a:rPr>
              <a:t>.</a:t>
            </a:r>
          </a:p>
          <a:p>
            <a:pPr lvl="1">
              <a:spcBef>
                <a:spcPts val="0"/>
              </a:spcBef>
              <a:spcAft>
                <a:spcPts val="600"/>
              </a:spcAft>
              <a:buFont typeface="Arial" charset="0"/>
              <a:buChar char="–"/>
              <a:defRPr/>
            </a:pPr>
            <a:r>
              <a:rPr lang="en-US" sz="1800" dirty="0">
                <a:solidFill>
                  <a:prstClr val="black"/>
                </a:solidFill>
              </a:rPr>
              <a:t>Preprocessing and post processing of the requests are handled by the Handler Interceptors.</a:t>
            </a:r>
          </a:p>
          <a:p>
            <a:pPr lvl="1">
              <a:spcBef>
                <a:spcPts val="0"/>
              </a:spcBef>
              <a:spcAft>
                <a:spcPts val="600"/>
              </a:spcAft>
              <a:buFont typeface="Arial" charset="0"/>
              <a:buChar char="–"/>
              <a:defRPr/>
            </a:pPr>
            <a:r>
              <a:rPr lang="en-US" sz="1800" dirty="0">
                <a:solidFill>
                  <a:prstClr val="black"/>
                </a:solidFill>
              </a:rPr>
              <a:t>The life cycle of the Interceptor is handled by three methods. They are: </a:t>
            </a:r>
            <a:r>
              <a:rPr lang="en-US" sz="1600" dirty="0" err="1">
                <a:solidFill>
                  <a:prstClr val="black"/>
                </a:solidFill>
              </a:rPr>
              <a:t>preHandle</a:t>
            </a:r>
            <a:r>
              <a:rPr lang="en-US" sz="1600" dirty="0">
                <a:solidFill>
                  <a:prstClr val="black"/>
                </a:solidFill>
              </a:rPr>
              <a:t>, </a:t>
            </a:r>
            <a:r>
              <a:rPr lang="en-US" sz="1600" dirty="0" err="1">
                <a:solidFill>
                  <a:prstClr val="black"/>
                </a:solidFill>
              </a:rPr>
              <a:t>postHandle</a:t>
            </a:r>
            <a:r>
              <a:rPr lang="en-US" sz="1600" dirty="0">
                <a:solidFill>
                  <a:prstClr val="black"/>
                </a:solidFill>
              </a:rPr>
              <a:t>, and </a:t>
            </a:r>
            <a:r>
              <a:rPr lang="en-US" sz="1600" dirty="0" err="1">
                <a:solidFill>
                  <a:prstClr val="black"/>
                </a:solidFill>
              </a:rPr>
              <a:t>afterCompletion</a:t>
            </a:r>
            <a:r>
              <a:rPr lang="en-US" sz="1600" dirty="0">
                <a:solidFill>
                  <a:prstClr val="black"/>
                </a:solidFill>
              </a:rPr>
              <a:t>.</a:t>
            </a:r>
          </a:p>
        </p:txBody>
      </p:sp>
      <p:sp>
        <p:nvSpPr>
          <p:cNvPr id="48130"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Summary</a:t>
            </a:r>
          </a:p>
        </p:txBody>
      </p:sp>
      <p:sp>
        <p:nvSpPr>
          <p:cNvPr id="6" name="Slide Number Placeholder 3"/>
          <p:cNvSpPr>
            <a:spLocks noGrp="1"/>
          </p:cNvSpPr>
          <p:nvPr>
            <p:ph type="sldNum" sz="quarter" idx="10"/>
          </p:nvPr>
        </p:nvSpPr>
        <p:spPr>
          <a:prstGeom prst="rect">
            <a:avLst/>
          </a:prstGeom>
        </p:spPr>
        <p:txBody>
          <a:bodyPr/>
          <a:lstStyle/>
          <a:p>
            <a:pPr algn="l">
              <a:defRPr/>
            </a:pPr>
            <a:fld id="{2F2AD70C-50E4-46C9-8D3E-22FCA3477798}" type="slidenum">
              <a:rPr lang="en-US" sz="1400" b="0">
                <a:latin typeface="+mn-lt"/>
              </a:rPr>
              <a:pPr algn="l">
                <a:defRPr/>
              </a:pPr>
              <a:t>36</a:t>
            </a:fld>
            <a:endParaRPr lang="en-US" sz="1400" b="0" dirty="0">
              <a:latin typeface="+mn-lt"/>
            </a:endParaRPr>
          </a:p>
        </p:txBody>
      </p:sp>
      <p:pic>
        <p:nvPicPr>
          <p:cNvPr id="48132" name="Picture 4" descr="Introduction.jpg"/>
          <p:cNvPicPr>
            <a:picLocks noChangeAspect="1"/>
          </p:cNvPicPr>
          <p:nvPr/>
        </p:nvPicPr>
        <p:blipFill>
          <a:blip r:embed="rId3"/>
          <a:srcRect/>
          <a:stretch>
            <a:fillRect/>
          </a:stretch>
        </p:blipFill>
        <p:spPr bwMode="auto">
          <a:xfrm>
            <a:off x="7848600" y="5181600"/>
            <a:ext cx="1066800" cy="1127125"/>
          </a:xfrm>
          <a:prstGeom prst="rect">
            <a:avLst/>
          </a:prstGeom>
          <a:noFill/>
          <a:ln w="9525">
            <a:noFill/>
            <a:miter lim="800000"/>
            <a:headEnd/>
            <a:tailEnd/>
          </a:ln>
        </p:spPr>
      </p:pic>
    </p:spTree>
    <p:extLst>
      <p:ext uri="{BB962C8B-B14F-4D97-AF65-F5344CB8AC3E}">
        <p14:creationId xmlns:p14="http://schemas.microsoft.com/office/powerpoint/2010/main" val="23024585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228600" y="1609725"/>
            <a:ext cx="6096000" cy="4946650"/>
          </a:xfrm>
        </p:spPr>
        <p:txBody>
          <a:bodyPr/>
          <a:lstStyle/>
          <a:p>
            <a:pPr eaLnBrk="1" hangingPunct="1"/>
            <a:r>
              <a:rPr sz="2000" smtClean="0"/>
              <a:t>“Spring Recipes : A problem - solution approach” by Gary Mak, Josh Long, and Daniel Rubio</a:t>
            </a:r>
          </a:p>
          <a:p>
            <a:pPr eaLnBrk="1" hangingPunct="1"/>
            <a:r>
              <a:rPr sz="2000" smtClean="0">
                <a:hlinkClick r:id="rId2"/>
              </a:rPr>
              <a:t>www.springframework.org</a:t>
            </a:r>
            <a:endParaRPr sz="2000" smtClean="0"/>
          </a:p>
          <a:p>
            <a:pPr eaLnBrk="1" hangingPunct="1"/>
            <a:endParaRPr sz="2000" smtClean="0"/>
          </a:p>
          <a:p>
            <a:pPr eaLnBrk="1" hangingPunct="1"/>
            <a:endParaRPr smtClean="0"/>
          </a:p>
        </p:txBody>
      </p:sp>
      <p:sp>
        <p:nvSpPr>
          <p:cNvPr id="49155"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pic>
        <p:nvPicPr>
          <p:cNvPr id="49156"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4915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9158" name="Picture 7" descr="look.jpg"/>
          <p:cNvPicPr>
            <a:picLocks noChangeAspect="1"/>
          </p:cNvPicPr>
          <p:nvPr/>
        </p:nvPicPr>
        <p:blipFill>
          <a:blip r:embed="rId4"/>
          <a:srcRect/>
          <a:stretch>
            <a:fillRect/>
          </a:stretch>
        </p:blipFill>
        <p:spPr bwMode="auto">
          <a:xfrm>
            <a:off x="6400800" y="1752600"/>
            <a:ext cx="2152650" cy="1752600"/>
          </a:xfrm>
          <a:prstGeom prst="rect">
            <a:avLst/>
          </a:prstGeom>
          <a:noFill/>
          <a:ln w="9525">
            <a:noFill/>
            <a:miter lim="800000"/>
            <a:headEnd/>
            <a:tailEnd/>
          </a:ln>
        </p:spPr>
      </p:pic>
      <p:sp>
        <p:nvSpPr>
          <p:cNvPr id="9" name="Slide Number Placeholder 3"/>
          <p:cNvSpPr>
            <a:spLocks noGrp="1"/>
          </p:cNvSpPr>
          <p:nvPr>
            <p:ph type="sldNum" sz="quarter" idx="10"/>
          </p:nvPr>
        </p:nvSpPr>
        <p:spPr/>
        <p:txBody>
          <a:bodyPr/>
          <a:lstStyle/>
          <a:p>
            <a:pPr algn="l">
              <a:defRPr/>
            </a:pPr>
            <a:fld id="{1A513E70-9C9C-4F93-9A63-2A406E57CFC8}" type="slidenum">
              <a:rPr lang="en-US">
                <a:latin typeface="+mn-lt"/>
              </a:rPr>
              <a:pPr algn="l">
                <a:defRPr/>
              </a:pPr>
              <a:t>37</a:t>
            </a:fld>
            <a:endParaRPr lang="en-US" dirty="0">
              <a:latin typeface="+mn-lt"/>
            </a:endParaRPr>
          </a:p>
        </p:txBody>
      </p:sp>
    </p:spTree>
    <p:extLst>
      <p:ext uri="{BB962C8B-B14F-4D97-AF65-F5344CB8AC3E}">
        <p14:creationId xmlns:p14="http://schemas.microsoft.com/office/powerpoint/2010/main" val="3936793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b="0" dirty="0">
                <a:solidFill>
                  <a:schemeClr val="bg1"/>
                </a:solidFill>
                <a:latin typeface="Cambria" pitchFamily="18" charset="0"/>
                <a:ea typeface="+mj-ea"/>
                <a:cs typeface="+mj-cs"/>
              </a:rPr>
              <a:t>You have successfully completed - </a:t>
            </a:r>
          </a:p>
          <a:p>
            <a:pPr lvl="1" algn="l" fontAlgn="auto">
              <a:spcBef>
                <a:spcPts val="0"/>
              </a:spcBef>
              <a:spcAft>
                <a:spcPts val="0"/>
              </a:spcAft>
              <a:defRPr/>
            </a:pPr>
            <a:r>
              <a:rPr lang="en-US" sz="2400" b="0" dirty="0">
                <a:solidFill>
                  <a:schemeClr val="bg1"/>
                </a:solidFill>
                <a:latin typeface="Cambria" pitchFamily="18" charset="0"/>
                <a:ea typeface="+mj-ea"/>
                <a:cs typeface="+mj-cs"/>
              </a:rPr>
              <a:t>Handler Mapping and Interceptor</a:t>
            </a:r>
          </a:p>
        </p:txBody>
      </p:sp>
    </p:spTree>
    <p:extLst>
      <p:ext uri="{BB962C8B-B14F-4D97-AF65-F5344CB8AC3E}">
        <p14:creationId xmlns:p14="http://schemas.microsoft.com/office/powerpoint/2010/main" val="1458026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Spring </a:t>
            </a:r>
            <a:r>
              <a:rPr lang="en-US" dirty="0" smtClean="0">
                <a:solidFill>
                  <a:srgbClr val="FFFFFF"/>
                </a:solidFill>
              </a:rPr>
              <a:t>MVC Handler Mapping and Interceptor: Overview</a:t>
            </a:r>
          </a:p>
        </p:txBody>
      </p:sp>
      <p:sp>
        <p:nvSpPr>
          <p:cNvPr id="6" name="Slide Number Placeholder 8"/>
          <p:cNvSpPr>
            <a:spLocks noGrp="1"/>
          </p:cNvSpPr>
          <p:nvPr>
            <p:ph type="sldNum" sz="quarter" idx="10"/>
          </p:nvPr>
        </p:nvSpPr>
        <p:spPr>
          <a:prstGeom prst="rect">
            <a:avLst/>
          </a:prstGeom>
        </p:spPr>
        <p:txBody>
          <a:bodyPr/>
          <a:lstStyle/>
          <a:p>
            <a:pPr algn="l">
              <a:defRPr/>
            </a:pPr>
            <a:fld id="{15BF392C-1561-4087-AD13-0140DA16EB69}" type="slidenum">
              <a:rPr lang="en-US" sz="1400" b="0">
                <a:latin typeface="+mn-lt"/>
              </a:rPr>
              <a:pPr algn="l">
                <a:defRPr/>
              </a:pPr>
              <a:t>4</a:t>
            </a:fld>
            <a:endParaRPr lang="en-US" sz="1400" b="0" dirty="0">
              <a:latin typeface="+mn-lt"/>
            </a:endParaRPr>
          </a:p>
        </p:txBody>
      </p:sp>
      <p:graphicFrame>
        <p:nvGraphicFramePr>
          <p:cNvPr id="2" name="Diagram 1"/>
          <p:cNvGraphicFramePr/>
          <p:nvPr>
            <p:extLst>
              <p:ext uri="{D42A27DB-BD31-4B8C-83A1-F6EECF244321}">
                <p14:modId xmlns:p14="http://schemas.microsoft.com/office/powerpoint/2010/main" val="810150218"/>
              </p:ext>
            </p:extLst>
          </p:nvPr>
        </p:nvGraphicFramePr>
        <p:xfrm>
          <a:off x="1219200" y="1828800"/>
          <a:ext cx="6096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219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graphicEl>
                                              <a:dgm id="{A4D2A9B0-1794-4171-8BB9-57605A31C482}"/>
                                            </p:graphicEl>
                                          </p:spTgt>
                                        </p:tgtEl>
                                        <p:attrNameLst>
                                          <p:attrName>style.visibility</p:attrName>
                                        </p:attrNameLst>
                                      </p:cBhvr>
                                      <p:to>
                                        <p:strVal val="visible"/>
                                      </p:to>
                                    </p:set>
                                    <p:animEffect transition="in" filter="wipe(down)">
                                      <p:cBhvr>
                                        <p:cTn id="7" dur="580">
                                          <p:stCondLst>
                                            <p:cond delay="0"/>
                                          </p:stCondLst>
                                        </p:cTn>
                                        <p:tgtEl>
                                          <p:spTgt spid="2">
                                            <p:graphicEl>
                                              <a:dgm id="{A4D2A9B0-1794-4171-8BB9-57605A31C482}"/>
                                            </p:graphicEl>
                                          </p:spTgt>
                                        </p:tgtEl>
                                      </p:cBhvr>
                                    </p:animEffect>
                                    <p:anim calcmode="lin" valueType="num">
                                      <p:cBhvr>
                                        <p:cTn id="8" dur="1822" tmFilter="0,0; 0.14,0.36; 0.43,0.73; 0.71,0.91; 1.0,1.0">
                                          <p:stCondLst>
                                            <p:cond delay="0"/>
                                          </p:stCondLst>
                                        </p:cTn>
                                        <p:tgtEl>
                                          <p:spTgt spid="2">
                                            <p:graphicEl>
                                              <a:dgm id="{A4D2A9B0-1794-4171-8BB9-57605A31C482}"/>
                                            </p:graphic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graphicEl>
                                              <a:dgm id="{A4D2A9B0-1794-4171-8BB9-57605A31C482}"/>
                                            </p:graphic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graphicEl>
                                              <a:dgm id="{A4D2A9B0-1794-4171-8BB9-57605A31C482}"/>
                                            </p:graphic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graphicEl>
                                              <a:dgm id="{A4D2A9B0-1794-4171-8BB9-57605A31C482}"/>
                                            </p:graphic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graphicEl>
                                              <a:dgm id="{A4D2A9B0-1794-4171-8BB9-57605A31C482}"/>
                                            </p:graphic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graphicEl>
                                              <a:dgm id="{A4D2A9B0-1794-4171-8BB9-57605A31C482}"/>
                                            </p:graphicEl>
                                          </p:spTgt>
                                        </p:tgtEl>
                                      </p:cBhvr>
                                      <p:to x="100000" y="60000"/>
                                    </p:animScale>
                                    <p:animScale>
                                      <p:cBhvr>
                                        <p:cTn id="14" dur="166" decel="50000">
                                          <p:stCondLst>
                                            <p:cond delay="676"/>
                                          </p:stCondLst>
                                        </p:cTn>
                                        <p:tgtEl>
                                          <p:spTgt spid="2">
                                            <p:graphicEl>
                                              <a:dgm id="{A4D2A9B0-1794-4171-8BB9-57605A31C482}"/>
                                            </p:graphicEl>
                                          </p:spTgt>
                                        </p:tgtEl>
                                      </p:cBhvr>
                                      <p:to x="100000" y="100000"/>
                                    </p:animScale>
                                    <p:animScale>
                                      <p:cBhvr>
                                        <p:cTn id="15" dur="26">
                                          <p:stCondLst>
                                            <p:cond delay="1312"/>
                                          </p:stCondLst>
                                        </p:cTn>
                                        <p:tgtEl>
                                          <p:spTgt spid="2">
                                            <p:graphicEl>
                                              <a:dgm id="{A4D2A9B0-1794-4171-8BB9-57605A31C482}"/>
                                            </p:graphicEl>
                                          </p:spTgt>
                                        </p:tgtEl>
                                      </p:cBhvr>
                                      <p:to x="100000" y="80000"/>
                                    </p:animScale>
                                    <p:animScale>
                                      <p:cBhvr>
                                        <p:cTn id="16" dur="166" decel="50000">
                                          <p:stCondLst>
                                            <p:cond delay="1338"/>
                                          </p:stCondLst>
                                        </p:cTn>
                                        <p:tgtEl>
                                          <p:spTgt spid="2">
                                            <p:graphicEl>
                                              <a:dgm id="{A4D2A9B0-1794-4171-8BB9-57605A31C482}"/>
                                            </p:graphicEl>
                                          </p:spTgt>
                                        </p:tgtEl>
                                      </p:cBhvr>
                                      <p:to x="100000" y="100000"/>
                                    </p:animScale>
                                    <p:animScale>
                                      <p:cBhvr>
                                        <p:cTn id="17" dur="26">
                                          <p:stCondLst>
                                            <p:cond delay="1642"/>
                                          </p:stCondLst>
                                        </p:cTn>
                                        <p:tgtEl>
                                          <p:spTgt spid="2">
                                            <p:graphicEl>
                                              <a:dgm id="{A4D2A9B0-1794-4171-8BB9-57605A31C482}"/>
                                            </p:graphicEl>
                                          </p:spTgt>
                                        </p:tgtEl>
                                      </p:cBhvr>
                                      <p:to x="100000" y="90000"/>
                                    </p:animScale>
                                    <p:animScale>
                                      <p:cBhvr>
                                        <p:cTn id="18" dur="166" decel="50000">
                                          <p:stCondLst>
                                            <p:cond delay="1668"/>
                                          </p:stCondLst>
                                        </p:cTn>
                                        <p:tgtEl>
                                          <p:spTgt spid="2">
                                            <p:graphicEl>
                                              <a:dgm id="{A4D2A9B0-1794-4171-8BB9-57605A31C482}"/>
                                            </p:graphicEl>
                                          </p:spTgt>
                                        </p:tgtEl>
                                      </p:cBhvr>
                                      <p:to x="100000" y="100000"/>
                                    </p:animScale>
                                    <p:animScale>
                                      <p:cBhvr>
                                        <p:cTn id="19" dur="26">
                                          <p:stCondLst>
                                            <p:cond delay="1808"/>
                                          </p:stCondLst>
                                        </p:cTn>
                                        <p:tgtEl>
                                          <p:spTgt spid="2">
                                            <p:graphicEl>
                                              <a:dgm id="{A4D2A9B0-1794-4171-8BB9-57605A31C482}"/>
                                            </p:graphicEl>
                                          </p:spTgt>
                                        </p:tgtEl>
                                      </p:cBhvr>
                                      <p:to x="100000" y="95000"/>
                                    </p:animScale>
                                    <p:animScale>
                                      <p:cBhvr>
                                        <p:cTn id="20" dur="166" decel="50000">
                                          <p:stCondLst>
                                            <p:cond delay="1834"/>
                                          </p:stCondLst>
                                        </p:cTn>
                                        <p:tgtEl>
                                          <p:spTgt spid="2">
                                            <p:graphicEl>
                                              <a:dgm id="{A4D2A9B0-1794-4171-8BB9-57605A31C482}"/>
                                            </p:graphic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graphicEl>
                                              <a:dgm id="{2F483E6E-CAEF-4A28-9A20-321C2A3EFB44}"/>
                                            </p:graphicEl>
                                          </p:spTgt>
                                        </p:tgtEl>
                                        <p:attrNameLst>
                                          <p:attrName>style.visibility</p:attrName>
                                        </p:attrNameLst>
                                      </p:cBhvr>
                                      <p:to>
                                        <p:strVal val="visible"/>
                                      </p:to>
                                    </p:set>
                                    <p:animEffect transition="in" filter="wipe(down)">
                                      <p:cBhvr>
                                        <p:cTn id="25" dur="580">
                                          <p:stCondLst>
                                            <p:cond delay="0"/>
                                          </p:stCondLst>
                                        </p:cTn>
                                        <p:tgtEl>
                                          <p:spTgt spid="2">
                                            <p:graphicEl>
                                              <a:dgm id="{2F483E6E-CAEF-4A28-9A20-321C2A3EFB44}"/>
                                            </p:graphicEl>
                                          </p:spTgt>
                                        </p:tgtEl>
                                      </p:cBhvr>
                                    </p:animEffect>
                                    <p:anim calcmode="lin" valueType="num">
                                      <p:cBhvr>
                                        <p:cTn id="26" dur="1822" tmFilter="0,0; 0.14,0.36; 0.43,0.73; 0.71,0.91; 1.0,1.0">
                                          <p:stCondLst>
                                            <p:cond delay="0"/>
                                          </p:stCondLst>
                                        </p:cTn>
                                        <p:tgtEl>
                                          <p:spTgt spid="2">
                                            <p:graphicEl>
                                              <a:dgm id="{2F483E6E-CAEF-4A28-9A20-321C2A3EFB44}"/>
                                            </p:graphic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graphicEl>
                                              <a:dgm id="{2F483E6E-CAEF-4A28-9A20-321C2A3EFB44}"/>
                                            </p:graphic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graphicEl>
                                              <a:dgm id="{2F483E6E-CAEF-4A28-9A20-321C2A3EFB44}"/>
                                            </p:graphic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graphicEl>
                                              <a:dgm id="{2F483E6E-CAEF-4A28-9A20-321C2A3EFB44}"/>
                                            </p:graphic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graphicEl>
                                              <a:dgm id="{2F483E6E-CAEF-4A28-9A20-321C2A3EFB44}"/>
                                            </p:graphic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graphicEl>
                                              <a:dgm id="{2F483E6E-CAEF-4A28-9A20-321C2A3EFB44}"/>
                                            </p:graphicEl>
                                          </p:spTgt>
                                        </p:tgtEl>
                                      </p:cBhvr>
                                      <p:to x="100000" y="60000"/>
                                    </p:animScale>
                                    <p:animScale>
                                      <p:cBhvr>
                                        <p:cTn id="32" dur="166" decel="50000">
                                          <p:stCondLst>
                                            <p:cond delay="676"/>
                                          </p:stCondLst>
                                        </p:cTn>
                                        <p:tgtEl>
                                          <p:spTgt spid="2">
                                            <p:graphicEl>
                                              <a:dgm id="{2F483E6E-CAEF-4A28-9A20-321C2A3EFB44}"/>
                                            </p:graphicEl>
                                          </p:spTgt>
                                        </p:tgtEl>
                                      </p:cBhvr>
                                      <p:to x="100000" y="100000"/>
                                    </p:animScale>
                                    <p:animScale>
                                      <p:cBhvr>
                                        <p:cTn id="33" dur="26">
                                          <p:stCondLst>
                                            <p:cond delay="1312"/>
                                          </p:stCondLst>
                                        </p:cTn>
                                        <p:tgtEl>
                                          <p:spTgt spid="2">
                                            <p:graphicEl>
                                              <a:dgm id="{2F483E6E-CAEF-4A28-9A20-321C2A3EFB44}"/>
                                            </p:graphicEl>
                                          </p:spTgt>
                                        </p:tgtEl>
                                      </p:cBhvr>
                                      <p:to x="100000" y="80000"/>
                                    </p:animScale>
                                    <p:animScale>
                                      <p:cBhvr>
                                        <p:cTn id="34" dur="166" decel="50000">
                                          <p:stCondLst>
                                            <p:cond delay="1338"/>
                                          </p:stCondLst>
                                        </p:cTn>
                                        <p:tgtEl>
                                          <p:spTgt spid="2">
                                            <p:graphicEl>
                                              <a:dgm id="{2F483E6E-CAEF-4A28-9A20-321C2A3EFB44}"/>
                                            </p:graphicEl>
                                          </p:spTgt>
                                        </p:tgtEl>
                                      </p:cBhvr>
                                      <p:to x="100000" y="100000"/>
                                    </p:animScale>
                                    <p:animScale>
                                      <p:cBhvr>
                                        <p:cTn id="35" dur="26">
                                          <p:stCondLst>
                                            <p:cond delay="1642"/>
                                          </p:stCondLst>
                                        </p:cTn>
                                        <p:tgtEl>
                                          <p:spTgt spid="2">
                                            <p:graphicEl>
                                              <a:dgm id="{2F483E6E-CAEF-4A28-9A20-321C2A3EFB44}"/>
                                            </p:graphicEl>
                                          </p:spTgt>
                                        </p:tgtEl>
                                      </p:cBhvr>
                                      <p:to x="100000" y="90000"/>
                                    </p:animScale>
                                    <p:animScale>
                                      <p:cBhvr>
                                        <p:cTn id="36" dur="166" decel="50000">
                                          <p:stCondLst>
                                            <p:cond delay="1668"/>
                                          </p:stCondLst>
                                        </p:cTn>
                                        <p:tgtEl>
                                          <p:spTgt spid="2">
                                            <p:graphicEl>
                                              <a:dgm id="{2F483E6E-CAEF-4A28-9A20-321C2A3EFB44}"/>
                                            </p:graphicEl>
                                          </p:spTgt>
                                        </p:tgtEl>
                                      </p:cBhvr>
                                      <p:to x="100000" y="100000"/>
                                    </p:animScale>
                                    <p:animScale>
                                      <p:cBhvr>
                                        <p:cTn id="37" dur="26">
                                          <p:stCondLst>
                                            <p:cond delay="1808"/>
                                          </p:stCondLst>
                                        </p:cTn>
                                        <p:tgtEl>
                                          <p:spTgt spid="2">
                                            <p:graphicEl>
                                              <a:dgm id="{2F483E6E-CAEF-4A28-9A20-321C2A3EFB44}"/>
                                            </p:graphicEl>
                                          </p:spTgt>
                                        </p:tgtEl>
                                      </p:cBhvr>
                                      <p:to x="100000" y="95000"/>
                                    </p:animScale>
                                    <p:animScale>
                                      <p:cBhvr>
                                        <p:cTn id="38" dur="166" decel="50000">
                                          <p:stCondLst>
                                            <p:cond delay="1834"/>
                                          </p:stCondLst>
                                        </p:cTn>
                                        <p:tgtEl>
                                          <p:spTgt spid="2">
                                            <p:graphicEl>
                                              <a:dgm id="{2F483E6E-CAEF-4A28-9A20-321C2A3EFB44}"/>
                                            </p:graphic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graphicEl>
                                              <a:dgm id="{3325B9CD-6F20-4BB7-8448-462610C7A369}"/>
                                            </p:graphicEl>
                                          </p:spTgt>
                                        </p:tgtEl>
                                        <p:attrNameLst>
                                          <p:attrName>style.visibility</p:attrName>
                                        </p:attrNameLst>
                                      </p:cBhvr>
                                      <p:to>
                                        <p:strVal val="visible"/>
                                      </p:to>
                                    </p:set>
                                    <p:animEffect transition="in" filter="wipe(down)">
                                      <p:cBhvr>
                                        <p:cTn id="43" dur="580">
                                          <p:stCondLst>
                                            <p:cond delay="0"/>
                                          </p:stCondLst>
                                        </p:cTn>
                                        <p:tgtEl>
                                          <p:spTgt spid="2">
                                            <p:graphicEl>
                                              <a:dgm id="{3325B9CD-6F20-4BB7-8448-462610C7A369}"/>
                                            </p:graphicEl>
                                          </p:spTgt>
                                        </p:tgtEl>
                                      </p:cBhvr>
                                    </p:animEffect>
                                    <p:anim calcmode="lin" valueType="num">
                                      <p:cBhvr>
                                        <p:cTn id="44" dur="1822" tmFilter="0,0; 0.14,0.36; 0.43,0.73; 0.71,0.91; 1.0,1.0">
                                          <p:stCondLst>
                                            <p:cond delay="0"/>
                                          </p:stCondLst>
                                        </p:cTn>
                                        <p:tgtEl>
                                          <p:spTgt spid="2">
                                            <p:graphicEl>
                                              <a:dgm id="{3325B9CD-6F20-4BB7-8448-462610C7A369}"/>
                                            </p:graphic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graphicEl>
                                              <a:dgm id="{3325B9CD-6F20-4BB7-8448-462610C7A369}"/>
                                            </p:graphic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graphicEl>
                                              <a:dgm id="{3325B9CD-6F20-4BB7-8448-462610C7A369}"/>
                                            </p:graphic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graphicEl>
                                              <a:dgm id="{3325B9CD-6F20-4BB7-8448-462610C7A369}"/>
                                            </p:graphic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graphicEl>
                                              <a:dgm id="{3325B9CD-6F20-4BB7-8448-462610C7A369}"/>
                                            </p:graphic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graphicEl>
                                              <a:dgm id="{3325B9CD-6F20-4BB7-8448-462610C7A369}"/>
                                            </p:graphicEl>
                                          </p:spTgt>
                                        </p:tgtEl>
                                      </p:cBhvr>
                                      <p:to x="100000" y="60000"/>
                                    </p:animScale>
                                    <p:animScale>
                                      <p:cBhvr>
                                        <p:cTn id="50" dur="166" decel="50000">
                                          <p:stCondLst>
                                            <p:cond delay="676"/>
                                          </p:stCondLst>
                                        </p:cTn>
                                        <p:tgtEl>
                                          <p:spTgt spid="2">
                                            <p:graphicEl>
                                              <a:dgm id="{3325B9CD-6F20-4BB7-8448-462610C7A369}"/>
                                            </p:graphicEl>
                                          </p:spTgt>
                                        </p:tgtEl>
                                      </p:cBhvr>
                                      <p:to x="100000" y="100000"/>
                                    </p:animScale>
                                    <p:animScale>
                                      <p:cBhvr>
                                        <p:cTn id="51" dur="26">
                                          <p:stCondLst>
                                            <p:cond delay="1312"/>
                                          </p:stCondLst>
                                        </p:cTn>
                                        <p:tgtEl>
                                          <p:spTgt spid="2">
                                            <p:graphicEl>
                                              <a:dgm id="{3325B9CD-6F20-4BB7-8448-462610C7A369}"/>
                                            </p:graphicEl>
                                          </p:spTgt>
                                        </p:tgtEl>
                                      </p:cBhvr>
                                      <p:to x="100000" y="80000"/>
                                    </p:animScale>
                                    <p:animScale>
                                      <p:cBhvr>
                                        <p:cTn id="52" dur="166" decel="50000">
                                          <p:stCondLst>
                                            <p:cond delay="1338"/>
                                          </p:stCondLst>
                                        </p:cTn>
                                        <p:tgtEl>
                                          <p:spTgt spid="2">
                                            <p:graphicEl>
                                              <a:dgm id="{3325B9CD-6F20-4BB7-8448-462610C7A369}"/>
                                            </p:graphicEl>
                                          </p:spTgt>
                                        </p:tgtEl>
                                      </p:cBhvr>
                                      <p:to x="100000" y="100000"/>
                                    </p:animScale>
                                    <p:animScale>
                                      <p:cBhvr>
                                        <p:cTn id="53" dur="26">
                                          <p:stCondLst>
                                            <p:cond delay="1642"/>
                                          </p:stCondLst>
                                        </p:cTn>
                                        <p:tgtEl>
                                          <p:spTgt spid="2">
                                            <p:graphicEl>
                                              <a:dgm id="{3325B9CD-6F20-4BB7-8448-462610C7A369}"/>
                                            </p:graphicEl>
                                          </p:spTgt>
                                        </p:tgtEl>
                                      </p:cBhvr>
                                      <p:to x="100000" y="90000"/>
                                    </p:animScale>
                                    <p:animScale>
                                      <p:cBhvr>
                                        <p:cTn id="54" dur="166" decel="50000">
                                          <p:stCondLst>
                                            <p:cond delay="1668"/>
                                          </p:stCondLst>
                                        </p:cTn>
                                        <p:tgtEl>
                                          <p:spTgt spid="2">
                                            <p:graphicEl>
                                              <a:dgm id="{3325B9CD-6F20-4BB7-8448-462610C7A369}"/>
                                            </p:graphicEl>
                                          </p:spTgt>
                                        </p:tgtEl>
                                      </p:cBhvr>
                                      <p:to x="100000" y="100000"/>
                                    </p:animScale>
                                    <p:animScale>
                                      <p:cBhvr>
                                        <p:cTn id="55" dur="26">
                                          <p:stCondLst>
                                            <p:cond delay="1808"/>
                                          </p:stCondLst>
                                        </p:cTn>
                                        <p:tgtEl>
                                          <p:spTgt spid="2">
                                            <p:graphicEl>
                                              <a:dgm id="{3325B9CD-6F20-4BB7-8448-462610C7A369}"/>
                                            </p:graphicEl>
                                          </p:spTgt>
                                        </p:tgtEl>
                                      </p:cBhvr>
                                      <p:to x="100000" y="95000"/>
                                    </p:animScale>
                                    <p:animScale>
                                      <p:cBhvr>
                                        <p:cTn id="56" dur="166" decel="50000">
                                          <p:stCondLst>
                                            <p:cond delay="1834"/>
                                          </p:stCondLst>
                                        </p:cTn>
                                        <p:tgtEl>
                                          <p:spTgt spid="2">
                                            <p:graphicEl>
                                              <a:dgm id="{3325B9CD-6F20-4BB7-8448-462610C7A369}"/>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defRPr/>
            </a:pPr>
            <a:r>
              <a:rPr sz="2000" dirty="0" smtClean="0"/>
              <a:t>After completing this chapter, you will be able to:</a:t>
            </a:r>
          </a:p>
          <a:p>
            <a:pPr lvl="1" eaLnBrk="1" hangingPunct="1">
              <a:defRPr/>
            </a:pPr>
            <a:r>
              <a:rPr sz="1800" dirty="0" smtClean="0"/>
              <a:t>Identify a controller with @Controller.</a:t>
            </a:r>
          </a:p>
          <a:p>
            <a:pPr lvl="1" eaLnBrk="1" hangingPunct="1">
              <a:defRPr/>
            </a:pPr>
            <a:r>
              <a:rPr sz="1800" dirty="0" smtClean="0"/>
              <a:t>Use annotations such as @</a:t>
            </a:r>
            <a:r>
              <a:rPr sz="1800" dirty="0" err="1" smtClean="0"/>
              <a:t>RequestMapping</a:t>
            </a:r>
            <a:r>
              <a:rPr sz="1800" dirty="0" smtClean="0"/>
              <a:t>.</a:t>
            </a:r>
          </a:p>
          <a:p>
            <a:pPr lvl="1" eaLnBrk="1" hangingPunct="1">
              <a:defRPr/>
            </a:pPr>
            <a:r>
              <a:rPr sz="1800" dirty="0" smtClean="0"/>
              <a:t>Create mapping of each request.</a:t>
            </a:r>
          </a:p>
          <a:p>
            <a:pPr lvl="1" eaLnBrk="1" hangingPunct="1">
              <a:defRPr/>
            </a:pPr>
            <a:r>
              <a:rPr sz="1800" dirty="0" smtClean="0"/>
              <a:t>Implement Handler interceptor.</a:t>
            </a:r>
          </a:p>
          <a:p>
            <a:pPr marL="1546225" lvl="1" eaLnBrk="1" hangingPunct="1">
              <a:buFont typeface="Wingdings 2" pitchFamily="18" charset="2"/>
              <a:buNone/>
              <a:defRPr/>
            </a:pPr>
            <a:endParaRPr dirty="0" smtClean="0"/>
          </a:p>
          <a:p>
            <a:pPr lvl="1" eaLnBrk="1" hangingPunct="1">
              <a:buFont typeface="Wingdings 2" pitchFamily="18" charset="2"/>
              <a:buNone/>
              <a:defRPr/>
            </a:pPr>
            <a:endParaRPr dirty="0" smtClean="0"/>
          </a:p>
          <a:p>
            <a:pPr lvl="1" eaLnBrk="1" hangingPunct="1">
              <a:buFont typeface="Wingdings 2" pitchFamily="18" charset="2"/>
              <a:buNone/>
              <a:defRPr/>
            </a:pPr>
            <a:endParaRPr dirty="0" smtClean="0"/>
          </a:p>
        </p:txBody>
      </p:sp>
      <p:sp>
        <p:nvSpPr>
          <p:cNvPr id="13314" name="Title 5"/>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7" name="Slide Number Placeholder 3"/>
          <p:cNvSpPr>
            <a:spLocks noGrp="1"/>
          </p:cNvSpPr>
          <p:nvPr>
            <p:ph type="sldNum" sz="quarter" idx="10"/>
          </p:nvPr>
        </p:nvSpPr>
        <p:spPr>
          <a:prstGeom prst="rect">
            <a:avLst/>
          </a:prstGeom>
        </p:spPr>
        <p:txBody>
          <a:bodyPr/>
          <a:lstStyle/>
          <a:p>
            <a:pPr algn="l">
              <a:defRPr/>
            </a:pPr>
            <a:fld id="{596B56C1-E1B5-40DB-BA90-BBC1628C6FFF}" type="slidenum">
              <a:rPr lang="en-US" sz="1400" b="0">
                <a:latin typeface="+mn-lt"/>
              </a:rPr>
              <a:pPr algn="l">
                <a:defRPr/>
              </a:pPr>
              <a:t>5</a:t>
            </a:fld>
            <a:endParaRPr lang="en-US" sz="1400" b="0" dirty="0">
              <a:latin typeface="+mn-lt"/>
            </a:endParaRPr>
          </a:p>
        </p:txBody>
      </p:sp>
      <p:pic>
        <p:nvPicPr>
          <p:cNvPr id="13316" name="Picture 4" descr="objective.JPG"/>
          <p:cNvPicPr>
            <a:picLocks noChangeAspect="1"/>
          </p:cNvPicPr>
          <p:nvPr/>
        </p:nvPicPr>
        <p:blipFill>
          <a:blip r:embed="rId3"/>
          <a:srcRect/>
          <a:stretch>
            <a:fillRect/>
          </a:stretch>
        </p:blipFill>
        <p:spPr bwMode="auto">
          <a:xfrm>
            <a:off x="2514600" y="4038600"/>
            <a:ext cx="2800350" cy="2190750"/>
          </a:xfrm>
          <a:prstGeom prst="rect">
            <a:avLst/>
          </a:prstGeom>
          <a:noFill/>
          <a:ln w="9525">
            <a:noFill/>
            <a:miter lim="800000"/>
            <a:headEnd/>
            <a:tailEnd/>
          </a:ln>
        </p:spPr>
      </p:pic>
    </p:spTree>
    <p:extLst>
      <p:ext uri="{BB962C8B-B14F-4D97-AF65-F5344CB8AC3E}">
        <p14:creationId xmlns:p14="http://schemas.microsoft.com/office/powerpoint/2010/main" val="2716036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Do You Know</a:t>
            </a:r>
          </a:p>
        </p:txBody>
      </p:sp>
      <p:sp>
        <p:nvSpPr>
          <p:cNvPr id="7" name="Slide Number Placeholder 3"/>
          <p:cNvSpPr>
            <a:spLocks noGrp="1"/>
          </p:cNvSpPr>
          <p:nvPr>
            <p:ph type="sldNum" sz="quarter" idx="10"/>
          </p:nvPr>
        </p:nvSpPr>
        <p:spPr>
          <a:prstGeom prst="rect">
            <a:avLst/>
          </a:prstGeom>
        </p:spPr>
        <p:txBody>
          <a:bodyPr/>
          <a:lstStyle/>
          <a:p>
            <a:pPr algn="l">
              <a:defRPr/>
            </a:pPr>
            <a:fld id="{19D6EAC4-EBA8-416A-A5F4-E3BED736821E}" type="slidenum">
              <a:rPr lang="en-US" sz="1400" b="0">
                <a:latin typeface="+mn-lt"/>
              </a:rPr>
              <a:pPr algn="l">
                <a:defRPr/>
              </a:pPr>
              <a:t>6</a:t>
            </a:fld>
            <a:endParaRPr lang="en-US" sz="1400" b="0" dirty="0">
              <a:latin typeface="+mn-lt"/>
            </a:endParaRPr>
          </a:p>
        </p:txBody>
      </p:sp>
      <p:pic>
        <p:nvPicPr>
          <p:cNvPr id="8" name="Picture 5" descr="do you know.jpg"/>
          <p:cNvPicPr>
            <a:picLocks noGrp="1" noChangeAspect="1"/>
          </p:cNvPicPr>
          <p:nvPr>
            <p:ph idx="1"/>
          </p:nvPr>
        </p:nvPicPr>
        <p:blipFill>
          <a:blip r:embed="rId2"/>
          <a:stretch>
            <a:fillRect/>
          </a:stretch>
        </p:blipFill>
        <p:spPr>
          <a:xfrm>
            <a:off x="1524000" y="3321879"/>
            <a:ext cx="902208" cy="926592"/>
          </a:xfrm>
          <a:noFill/>
        </p:spPr>
      </p:pic>
      <p:sp>
        <p:nvSpPr>
          <p:cNvPr id="9" name="TextBox 4"/>
          <p:cNvSpPr txBox="1">
            <a:spLocks noChangeArrowheads="1"/>
          </p:cNvSpPr>
          <p:nvPr/>
        </p:nvSpPr>
        <p:spPr bwMode="auto">
          <a:xfrm>
            <a:off x="2895600" y="3200400"/>
            <a:ext cx="5334000" cy="1169551"/>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square">
            <a:spAutoFit/>
          </a:bodyPr>
          <a:lstStyle/>
          <a:p>
            <a:pPr algn="ctr">
              <a:spcBef>
                <a:spcPct val="20000"/>
              </a:spcBef>
              <a:defRPr/>
            </a:pPr>
            <a:r>
              <a:rPr lang="en-US" sz="3500" b="0" dirty="0">
                <a:latin typeface="+mn-lt"/>
              </a:rPr>
              <a:t>How a request is mapped to a controller?</a:t>
            </a:r>
          </a:p>
        </p:txBody>
      </p:sp>
    </p:spTree>
    <p:extLst>
      <p:ext uri="{BB962C8B-B14F-4D97-AF65-F5344CB8AC3E}">
        <p14:creationId xmlns:p14="http://schemas.microsoft.com/office/powerpoint/2010/main" val="252318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spcBef>
                <a:spcPts val="0"/>
              </a:spcBef>
              <a:buFont typeface="Arial" pitchFamily="34" charset="0"/>
              <a:buChar char="•"/>
            </a:pPr>
            <a:r>
              <a:rPr sz="2000" dirty="0" smtClean="0"/>
              <a:t>Some features of Handler mappings are as follows:</a:t>
            </a:r>
            <a:endParaRPr b="1" dirty="0" smtClean="0"/>
          </a:p>
          <a:p>
            <a:pPr lvl="1" eaLnBrk="1" hangingPunct="1">
              <a:spcBef>
                <a:spcPts val="0"/>
              </a:spcBef>
            </a:pPr>
            <a:r>
              <a:rPr sz="1800" dirty="0" err="1" smtClean="0"/>
              <a:t>HandlerMapping</a:t>
            </a:r>
            <a:r>
              <a:rPr sz="1800" dirty="0" smtClean="0"/>
              <a:t> provides the delivering of a </a:t>
            </a:r>
            <a:r>
              <a:rPr sz="1800" dirty="0" err="1" smtClean="0"/>
              <a:t>HandlerExecutionChain</a:t>
            </a:r>
            <a:r>
              <a:rPr sz="1800" dirty="0" smtClean="0"/>
              <a:t> to process the request.</a:t>
            </a:r>
          </a:p>
          <a:p>
            <a:pPr lvl="1" eaLnBrk="1" hangingPunct="1">
              <a:spcBef>
                <a:spcPts val="0"/>
              </a:spcBef>
            </a:pPr>
            <a:endParaRPr sz="1800" dirty="0" smtClean="0"/>
          </a:p>
          <a:p>
            <a:pPr lvl="1" eaLnBrk="1" hangingPunct="1">
              <a:spcBef>
                <a:spcPts val="0"/>
              </a:spcBef>
            </a:pPr>
            <a:r>
              <a:rPr sz="1800" dirty="0" smtClean="0"/>
              <a:t> </a:t>
            </a:r>
            <a:r>
              <a:rPr sz="1800" dirty="0" err="1" smtClean="0"/>
              <a:t>HandlerExecutionChain</a:t>
            </a:r>
            <a:r>
              <a:rPr sz="1800" dirty="0" smtClean="0"/>
              <a:t> must contain the handler that matches the incoming request and may also contain a list of handler interceptors that are applied to the request. </a:t>
            </a:r>
          </a:p>
          <a:p>
            <a:pPr lvl="1" eaLnBrk="1" hangingPunct="1">
              <a:spcBef>
                <a:spcPts val="0"/>
              </a:spcBef>
            </a:pPr>
            <a:endParaRPr sz="1800" dirty="0" smtClean="0"/>
          </a:p>
          <a:p>
            <a:pPr lvl="1" eaLnBrk="1" hangingPunct="1">
              <a:spcBef>
                <a:spcPts val="0"/>
              </a:spcBef>
            </a:pPr>
            <a:r>
              <a:rPr sz="1800" dirty="0" smtClean="0"/>
              <a:t>When a request comes in, the </a:t>
            </a:r>
            <a:r>
              <a:rPr sz="1800" dirty="0" err="1" smtClean="0"/>
              <a:t>DispatcherServlet</a:t>
            </a:r>
            <a:r>
              <a:rPr sz="1800" dirty="0" smtClean="0"/>
              <a:t> will hand it over to the handler mapping, to let it inspect the request and come up with an appropriate </a:t>
            </a:r>
            <a:r>
              <a:rPr sz="1800" dirty="0" err="1" smtClean="0"/>
              <a:t>HandlerExecutionChain</a:t>
            </a:r>
            <a:r>
              <a:rPr sz="1800" dirty="0" smtClean="0"/>
              <a:t>. Then, the </a:t>
            </a:r>
            <a:r>
              <a:rPr sz="1800" dirty="0" err="1" smtClean="0"/>
              <a:t>DispatcherServlet</a:t>
            </a:r>
            <a:r>
              <a:rPr sz="1800" dirty="0" smtClean="0"/>
              <a:t> will execute the handler and interceptors in the chain.</a:t>
            </a:r>
          </a:p>
          <a:p>
            <a:pPr lvl="1" eaLnBrk="1" hangingPunct="1">
              <a:spcBef>
                <a:spcPts val="0"/>
              </a:spcBef>
              <a:buFont typeface="Wingdings 2" pitchFamily="18" charset="2"/>
              <a:buNone/>
            </a:pPr>
            <a:endParaRPr dirty="0" smtClean="0"/>
          </a:p>
          <a:p>
            <a:pPr lvl="1" eaLnBrk="1" hangingPunct="1">
              <a:spcBef>
                <a:spcPts val="0"/>
              </a:spcBef>
              <a:buFont typeface="Wingdings 2" pitchFamily="18" charset="2"/>
              <a:buNone/>
            </a:pPr>
            <a:endParaRPr dirty="0" smtClean="0"/>
          </a:p>
        </p:txBody>
      </p:sp>
      <p:sp>
        <p:nvSpPr>
          <p:cNvPr id="1536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Handler Mapping </a:t>
            </a:r>
          </a:p>
        </p:txBody>
      </p:sp>
      <p:sp>
        <p:nvSpPr>
          <p:cNvPr id="5" name="Slide Number Placeholder 3"/>
          <p:cNvSpPr>
            <a:spLocks noGrp="1"/>
          </p:cNvSpPr>
          <p:nvPr>
            <p:ph type="sldNum" sz="quarter" idx="10"/>
          </p:nvPr>
        </p:nvSpPr>
        <p:spPr>
          <a:prstGeom prst="rect">
            <a:avLst/>
          </a:prstGeom>
        </p:spPr>
        <p:txBody>
          <a:bodyPr/>
          <a:lstStyle/>
          <a:p>
            <a:pPr algn="l">
              <a:defRPr/>
            </a:pPr>
            <a:fld id="{AF27EA68-8F33-4ABC-B5A4-8C1BDA2963D0}" type="slidenum">
              <a:rPr lang="en-US" sz="1400" b="0">
                <a:latin typeface="+mn-lt"/>
              </a:rPr>
              <a:pPr algn="l">
                <a:defRPr/>
              </a:pPr>
              <a:t>7</a:t>
            </a:fld>
            <a:endParaRPr lang="en-US" sz="1400" b="0" dirty="0">
              <a:latin typeface="+mn-lt"/>
            </a:endParaRPr>
          </a:p>
        </p:txBody>
      </p:sp>
    </p:spTree>
    <p:extLst>
      <p:ext uri="{BB962C8B-B14F-4D97-AF65-F5344CB8AC3E}">
        <p14:creationId xmlns:p14="http://schemas.microsoft.com/office/powerpoint/2010/main" val="1555536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Commonly Used Handler Mapping </a:t>
            </a:r>
          </a:p>
        </p:txBody>
      </p:sp>
      <p:sp>
        <p:nvSpPr>
          <p:cNvPr id="5" name="Slide Number Placeholder 3"/>
          <p:cNvSpPr>
            <a:spLocks noGrp="1"/>
          </p:cNvSpPr>
          <p:nvPr>
            <p:ph type="sldNum" sz="quarter" idx="10"/>
          </p:nvPr>
        </p:nvSpPr>
        <p:spPr>
          <a:prstGeom prst="rect">
            <a:avLst/>
          </a:prstGeom>
        </p:spPr>
        <p:txBody>
          <a:bodyPr/>
          <a:lstStyle/>
          <a:p>
            <a:pPr algn="l">
              <a:defRPr/>
            </a:pPr>
            <a:fld id="{F1F0114D-D506-4F74-8543-C15DF14598D7}" type="slidenum">
              <a:rPr lang="en-US" sz="1400" b="0">
                <a:latin typeface="+mn-lt"/>
              </a:rPr>
              <a:pPr algn="l">
                <a:defRPr/>
              </a:pPr>
              <a:t>8</a:t>
            </a:fld>
            <a:endParaRPr lang="en-US" sz="1400" b="0" dirty="0">
              <a:latin typeface="+mn-lt"/>
            </a:endParaRPr>
          </a:p>
        </p:txBody>
      </p:sp>
      <p:graphicFrame>
        <p:nvGraphicFramePr>
          <p:cNvPr id="6" name="Diagram 5"/>
          <p:cNvGraphicFramePr/>
          <p:nvPr>
            <p:extLst>
              <p:ext uri="{D42A27DB-BD31-4B8C-83A1-F6EECF244321}">
                <p14:modId xmlns:p14="http://schemas.microsoft.com/office/powerpoint/2010/main" val="1349229741"/>
              </p:ext>
            </p:extLst>
          </p:nvPr>
        </p:nvGraphicFramePr>
        <p:xfrm>
          <a:off x="1371600" y="1676400"/>
          <a:ext cx="60960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3"/>
          <p:cNvSpPr>
            <a:spLocks noGrp="1" noChangeArrowheads="1"/>
          </p:cNvSpPr>
          <p:nvPr>
            <p:ph idx="1"/>
          </p:nvPr>
        </p:nvSpPr>
        <p:spPr>
          <a:xfrm>
            <a:off x="228600" y="3962400"/>
            <a:ext cx="8686800" cy="2438400"/>
          </a:xfrm>
        </p:spPr>
        <p:txBody>
          <a:bodyPr/>
          <a:lstStyle/>
          <a:p>
            <a:pPr>
              <a:spcBef>
                <a:spcPts val="0"/>
              </a:spcBef>
            </a:pPr>
            <a:r>
              <a:rPr sz="2000" dirty="0" smtClean="0"/>
              <a:t>They both extend the </a:t>
            </a:r>
            <a:r>
              <a:rPr sz="2000" dirty="0" err="1" smtClean="0"/>
              <a:t>AbstractHandlerMapping</a:t>
            </a:r>
            <a:r>
              <a:rPr sz="2000" dirty="0" smtClean="0"/>
              <a:t> and share the following properties:</a:t>
            </a:r>
            <a:endParaRPr sz="2000" b="1" dirty="0" smtClean="0"/>
          </a:p>
          <a:p>
            <a:pPr marL="914400" lvl="1" indent="-457200">
              <a:spcBef>
                <a:spcPts val="0"/>
              </a:spcBef>
            </a:pPr>
            <a:r>
              <a:rPr sz="1800" dirty="0" smtClean="0"/>
              <a:t>Interceptors</a:t>
            </a:r>
          </a:p>
          <a:p>
            <a:pPr marL="914400" lvl="1" indent="-457200">
              <a:spcBef>
                <a:spcPts val="0"/>
              </a:spcBef>
            </a:pPr>
            <a:r>
              <a:rPr sz="1800" dirty="0" err="1" smtClean="0"/>
              <a:t>defaultHandler</a:t>
            </a:r>
            <a:endParaRPr sz="1800" dirty="0" smtClean="0"/>
          </a:p>
          <a:p>
            <a:pPr marL="914400" lvl="1" indent="-457200">
              <a:spcBef>
                <a:spcPts val="0"/>
              </a:spcBef>
            </a:pPr>
            <a:r>
              <a:rPr sz="1800" dirty="0" smtClean="0"/>
              <a:t>Order</a:t>
            </a:r>
          </a:p>
          <a:p>
            <a:pPr marL="914400" lvl="1" indent="-457200">
              <a:spcBef>
                <a:spcPts val="0"/>
              </a:spcBef>
            </a:pPr>
            <a:r>
              <a:rPr sz="1800" dirty="0" err="1" smtClean="0"/>
              <a:t>alwaysUseFullPath</a:t>
            </a:r>
            <a:endParaRPr sz="1800" dirty="0" smtClean="0"/>
          </a:p>
          <a:p>
            <a:pPr marL="914400" lvl="1" indent="-457200">
              <a:spcBef>
                <a:spcPts val="0"/>
              </a:spcBef>
            </a:pPr>
            <a:r>
              <a:rPr sz="1800" dirty="0" err="1" smtClean="0"/>
              <a:t>urlDecode</a:t>
            </a:r>
            <a:endParaRPr sz="1800" dirty="0" smtClean="0"/>
          </a:p>
          <a:p>
            <a:pPr marL="914400" lvl="1" indent="-457200">
              <a:spcBef>
                <a:spcPts val="0"/>
              </a:spcBef>
            </a:pPr>
            <a:r>
              <a:rPr sz="1800" dirty="0" err="1" smtClean="0"/>
              <a:t>lazyInitHandlers</a:t>
            </a:r>
            <a:endParaRPr sz="1800" b="1" dirty="0" smtClean="0"/>
          </a:p>
          <a:p>
            <a:pPr lvl="1" eaLnBrk="1" hangingPunct="1">
              <a:spcBef>
                <a:spcPts val="0"/>
              </a:spcBef>
              <a:buFont typeface="Wingdings 2" pitchFamily="18" charset="2"/>
              <a:buNone/>
            </a:pPr>
            <a:endParaRPr dirty="0" smtClean="0"/>
          </a:p>
          <a:p>
            <a:pPr lvl="1" eaLnBrk="1" hangingPunct="1">
              <a:spcBef>
                <a:spcPts val="0"/>
              </a:spcBef>
              <a:buFont typeface="Wingdings 2" pitchFamily="18" charset="2"/>
              <a:buNone/>
            </a:pPr>
            <a:endParaRPr dirty="0" smtClean="0"/>
          </a:p>
        </p:txBody>
      </p:sp>
    </p:spTree>
    <p:extLst>
      <p:ext uri="{BB962C8B-B14F-4D97-AF65-F5344CB8AC3E}">
        <p14:creationId xmlns:p14="http://schemas.microsoft.com/office/powerpoint/2010/main" val="30144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graphicEl>
                                              <a:dgm id="{63614A5F-BCD8-4949-88BC-21222EC673E1}"/>
                                            </p:graphicEl>
                                          </p:spTgt>
                                        </p:tgtEl>
                                        <p:attrNameLst>
                                          <p:attrName>style.visibility</p:attrName>
                                        </p:attrNameLst>
                                      </p:cBhvr>
                                      <p:to>
                                        <p:strVal val="visible"/>
                                      </p:to>
                                    </p:set>
                                    <p:animEffect transition="in" filter="wipe(up)">
                                      <p:cBhvr>
                                        <p:cTn id="7" dur="500"/>
                                        <p:tgtEl>
                                          <p:spTgt spid="6">
                                            <p:graphicEl>
                                              <a:dgm id="{63614A5F-BCD8-4949-88BC-21222EC673E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graphicEl>
                                              <a:dgm id="{E1E48B8A-CAFB-4B9B-8865-78F77A100EFA}"/>
                                            </p:graphicEl>
                                          </p:spTgt>
                                        </p:tgtEl>
                                        <p:attrNameLst>
                                          <p:attrName>style.visibility</p:attrName>
                                        </p:attrNameLst>
                                      </p:cBhvr>
                                      <p:to>
                                        <p:strVal val="visible"/>
                                      </p:to>
                                    </p:set>
                                    <p:animEffect transition="in" filter="wipe(up)">
                                      <p:cBhvr>
                                        <p:cTn id="12" dur="500"/>
                                        <p:tgtEl>
                                          <p:spTgt spid="6">
                                            <p:graphicEl>
                                              <a:dgm id="{E1E48B8A-CAFB-4B9B-8865-78F77A100EFA}"/>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graphicEl>
                                              <a:dgm id="{8F37CC11-2675-493B-870A-BC21324DEF36}"/>
                                            </p:graphicEl>
                                          </p:spTgt>
                                        </p:tgtEl>
                                        <p:attrNameLst>
                                          <p:attrName>style.visibility</p:attrName>
                                        </p:attrNameLst>
                                      </p:cBhvr>
                                      <p:to>
                                        <p:strVal val="visible"/>
                                      </p:to>
                                    </p:set>
                                    <p:animEffect transition="in" filter="wipe(up)">
                                      <p:cBhvr>
                                        <p:cTn id="15" dur="500"/>
                                        <p:tgtEl>
                                          <p:spTgt spid="6">
                                            <p:graphicEl>
                                              <a:dgm id="{8F37CC11-2675-493B-870A-BC21324DEF36}"/>
                                            </p:graphic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graphicEl>
                                              <a:dgm id="{1136FFE4-D027-4AE3-81CA-28208F416B77}"/>
                                            </p:graphicEl>
                                          </p:spTgt>
                                        </p:tgtEl>
                                        <p:attrNameLst>
                                          <p:attrName>style.visibility</p:attrName>
                                        </p:attrNameLst>
                                      </p:cBhvr>
                                      <p:to>
                                        <p:strVal val="visible"/>
                                      </p:to>
                                    </p:set>
                                    <p:animEffect transition="in" filter="wipe(up)">
                                      <p:cBhvr>
                                        <p:cTn id="18" dur="500"/>
                                        <p:tgtEl>
                                          <p:spTgt spid="6">
                                            <p:graphicEl>
                                              <a:dgm id="{1136FFE4-D027-4AE3-81CA-28208F416B77}"/>
                                            </p:graphic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graphicEl>
                                              <a:dgm id="{E1DF96BB-76B7-49D7-A172-20EDFD5832DE}"/>
                                            </p:graphicEl>
                                          </p:spTgt>
                                        </p:tgtEl>
                                        <p:attrNameLst>
                                          <p:attrName>style.visibility</p:attrName>
                                        </p:attrNameLst>
                                      </p:cBhvr>
                                      <p:to>
                                        <p:strVal val="visible"/>
                                      </p:to>
                                    </p:set>
                                    <p:animEffect transition="in" filter="wipe(up)">
                                      <p:cBhvr>
                                        <p:cTn id="21" dur="500"/>
                                        <p:tgtEl>
                                          <p:spTgt spid="6">
                                            <p:graphicEl>
                                              <a:dgm id="{E1DF96BB-76B7-49D7-A172-20EDFD5832D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AtOnc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Handler Mapping Terminologies</a:t>
            </a:r>
          </a:p>
        </p:txBody>
      </p:sp>
      <p:sp>
        <p:nvSpPr>
          <p:cNvPr id="7" name="Slide Number Placeholder 3"/>
          <p:cNvSpPr>
            <a:spLocks noGrp="1"/>
          </p:cNvSpPr>
          <p:nvPr>
            <p:ph type="sldNum" sz="quarter" idx="10"/>
          </p:nvPr>
        </p:nvSpPr>
        <p:spPr>
          <a:prstGeom prst="rect">
            <a:avLst/>
          </a:prstGeom>
        </p:spPr>
        <p:txBody>
          <a:bodyPr/>
          <a:lstStyle/>
          <a:p>
            <a:pPr algn="l">
              <a:defRPr/>
            </a:pPr>
            <a:fld id="{A748C2B8-2168-4D14-9885-0C9AFD79740B}" type="slidenum">
              <a:rPr lang="en-US" sz="1400" b="0">
                <a:latin typeface="+mn-lt"/>
              </a:rPr>
              <a:pPr algn="l">
                <a:defRPr/>
              </a:pPr>
              <a:t>9</a:t>
            </a:fld>
            <a:endParaRPr lang="en-US" sz="1400" b="0" dirty="0">
              <a:latin typeface="+mn-lt"/>
            </a:endParaRPr>
          </a:p>
        </p:txBody>
      </p:sp>
      <p:graphicFrame>
        <p:nvGraphicFramePr>
          <p:cNvPr id="8" name="Diagram 7"/>
          <p:cNvGraphicFramePr/>
          <p:nvPr>
            <p:extLst>
              <p:ext uri="{D42A27DB-BD31-4B8C-83A1-F6EECF244321}">
                <p14:modId xmlns:p14="http://schemas.microsoft.com/office/powerpoint/2010/main" val="2998703787"/>
              </p:ext>
            </p:extLst>
          </p:nvPr>
        </p:nvGraphicFramePr>
        <p:xfrm>
          <a:off x="228600" y="1600200"/>
          <a:ext cx="8763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776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678DE8A1-38D8-4AA2-8BF8-3AE93F25F6D3}"/>
</file>

<file path=docProps/app.xml><?xml version="1.0" encoding="utf-8"?>
<Properties xmlns="http://schemas.openxmlformats.org/officeDocument/2006/extended-properties" xmlns:vt="http://schemas.openxmlformats.org/officeDocument/2006/docPropsVTypes">
  <Template>ILT</Template>
  <TotalTime>1858</TotalTime>
  <Words>2703</Words>
  <Application>Microsoft Office PowerPoint</Application>
  <PresentationFormat>On-screen Show (4:3)</PresentationFormat>
  <Paragraphs>375</Paragraphs>
  <Slides>38</Slides>
  <Notes>22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ILT</vt:lpstr>
      <vt:lpstr>PowerPoint Presentation</vt:lpstr>
      <vt:lpstr>PowerPoint Presentation</vt:lpstr>
      <vt:lpstr>PowerPoint Presentation</vt:lpstr>
      <vt:lpstr>Spring MVC Handler Mapping and Interceptor: Overview</vt:lpstr>
      <vt:lpstr>Objectives</vt:lpstr>
      <vt:lpstr>Do You Know</vt:lpstr>
      <vt:lpstr>Handler Mapping </vt:lpstr>
      <vt:lpstr>Commonly Used Handler Mapping </vt:lpstr>
      <vt:lpstr>Handler Mapping Terminologies</vt:lpstr>
      <vt:lpstr>Class Level </vt:lpstr>
      <vt:lpstr>Key Aspects of Class Level</vt:lpstr>
      <vt:lpstr>Class Level (Contd.)</vt:lpstr>
      <vt:lpstr>Request Mapping Attributes</vt:lpstr>
      <vt:lpstr>Request Mapping Attributes: Value</vt:lpstr>
      <vt:lpstr>Request Mapping Attributes: Value (Contd.)</vt:lpstr>
      <vt:lpstr>Request Mapping Attributes: Method</vt:lpstr>
      <vt:lpstr>Request Mapping Attributes: Params</vt:lpstr>
      <vt:lpstr>Request Mapping Attributes: Params (Contd.)</vt:lpstr>
      <vt:lpstr>Request Mapping Attributes: Headers</vt:lpstr>
      <vt:lpstr>Request Mapping Attributes: Headers (Contd.)</vt:lpstr>
      <vt:lpstr>Handler Interceptors: Slide One</vt:lpstr>
      <vt:lpstr>Handler Interceptors: Slide 2</vt:lpstr>
      <vt:lpstr>Life Cycle of the Interceptor: Methods</vt:lpstr>
      <vt:lpstr>Overriding the Methods</vt:lpstr>
      <vt:lpstr>Implementing Handler Interceptor</vt:lpstr>
      <vt:lpstr>Key Aspects of Handler Interceptors</vt:lpstr>
      <vt:lpstr>Extending Handler Interceptor</vt:lpstr>
      <vt:lpstr>Key Aspects of Handler Interceptors (Contd.)</vt:lpstr>
      <vt:lpstr>Registering Interceptor and Ordering</vt:lpstr>
      <vt:lpstr>Handler Interceptor: Example</vt:lpstr>
      <vt:lpstr>Handler Interceptor: Example (Contd.)</vt:lpstr>
      <vt:lpstr>Lend a Hand</vt:lpstr>
      <vt:lpstr>Questions</vt:lpstr>
      <vt:lpstr>Welcome Break</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332822</cp:lastModifiedBy>
  <cp:revision>24</cp:revision>
  <dcterms:created xsi:type="dcterms:W3CDTF">2013-02-19T10:54:33Z</dcterms:created>
  <dcterms:modified xsi:type="dcterms:W3CDTF">2013-03-22T08:17:48Z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