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81" r:id="rId5"/>
    <p:sldId id="282" r:id="rId6"/>
    <p:sldId id="26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68" r:id="rId23"/>
    <p:sldId id="271" r:id="rId24"/>
    <p:sldId id="298" r:id="rId25"/>
    <p:sldId id="305" r:id="rId26"/>
    <p:sldId id="306" r:id="rId27"/>
    <p:sldId id="30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iXD+Am32TUoo9euH467x4Q==" hashData="C9hJon4VLjmNnCq7O9m61SGxVQ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96" autoAdjust="0"/>
  </p:normalViewPr>
  <p:slideViewPr>
    <p:cSldViewPr>
      <p:cViewPr varScale="1">
        <p:scale>
          <a:sx n="37" d="100"/>
          <a:sy n="37" d="100"/>
        </p:scale>
        <p:origin x="-132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A37CC6-6D0E-4CCD-807B-855589ED611B}"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AC9B9DD7-BB8F-44A8-8043-39739B5404C9}">
      <dgm:prSet phldrT="[Text]"/>
      <dgm:spPr/>
      <dgm:t>
        <a:bodyPr/>
        <a:lstStyle/>
        <a:p>
          <a:r>
            <a:rPr lang="en-US" dirty="0" smtClean="0"/>
            <a:t>It needs to be defined in a way to get the expected content and type is rendered on the view if multiple resolvers are present in the application.</a:t>
          </a:r>
          <a:endParaRPr lang="en-US" dirty="0"/>
        </a:p>
      </dgm:t>
    </dgm:pt>
    <dgm:pt modelId="{1757AFD7-CFBC-477E-A048-07A34861C5CF}" type="parTrans" cxnId="{826F5164-FB2F-4E7A-A5BA-CD0DBF15C119}">
      <dgm:prSet/>
      <dgm:spPr/>
      <dgm:t>
        <a:bodyPr/>
        <a:lstStyle/>
        <a:p>
          <a:endParaRPr lang="en-US"/>
        </a:p>
      </dgm:t>
    </dgm:pt>
    <dgm:pt modelId="{8EC3F7E4-3E07-4919-A9D6-7C0FD21403A8}" type="sibTrans" cxnId="{826F5164-FB2F-4E7A-A5BA-CD0DBF15C119}">
      <dgm:prSet/>
      <dgm:spPr/>
      <dgm:t>
        <a:bodyPr/>
        <a:lstStyle/>
        <a:p>
          <a:endParaRPr lang="en-US"/>
        </a:p>
      </dgm:t>
    </dgm:pt>
    <dgm:pt modelId="{495ABEFC-1384-4E4A-9703-3C0135D54571}">
      <dgm:prSet phldrT="[Text]"/>
      <dgm:spPr/>
      <dgm:t>
        <a:bodyPr/>
        <a:lstStyle/>
        <a:p>
          <a:r>
            <a:rPr lang="en-US" dirty="0" smtClean="0"/>
            <a:t>Normally the </a:t>
          </a:r>
          <a:r>
            <a:rPr lang="en-US" dirty="0" err="1" smtClean="0"/>
            <a:t>ContentNegotiatingViewResolver</a:t>
          </a:r>
          <a:r>
            <a:rPr lang="en-US" dirty="0" smtClean="0"/>
            <a:t> takes the highest priority by the having lowest order value.</a:t>
          </a:r>
          <a:endParaRPr lang="en-US" dirty="0"/>
        </a:p>
      </dgm:t>
    </dgm:pt>
    <dgm:pt modelId="{AF7E8488-18D7-442E-B46B-79127654FF19}" type="parTrans" cxnId="{94209EFC-3C45-4972-8948-4FD55A656218}">
      <dgm:prSet/>
      <dgm:spPr/>
      <dgm:t>
        <a:bodyPr/>
        <a:lstStyle/>
        <a:p>
          <a:endParaRPr lang="en-US"/>
        </a:p>
      </dgm:t>
    </dgm:pt>
    <dgm:pt modelId="{170BB442-EB78-42C1-9CD7-E1C2F6F3F6FF}" type="sibTrans" cxnId="{94209EFC-3C45-4972-8948-4FD55A656218}">
      <dgm:prSet/>
      <dgm:spPr/>
      <dgm:t>
        <a:bodyPr/>
        <a:lstStyle/>
        <a:p>
          <a:endParaRPr lang="en-US"/>
        </a:p>
      </dgm:t>
    </dgm:pt>
    <dgm:pt modelId="{49C604ED-E9EF-4B65-8E73-0253C071B27C}">
      <dgm:prSet/>
      <dgm:spPr/>
      <dgm:t>
        <a:bodyPr/>
        <a:lstStyle/>
        <a:p>
          <a:r>
            <a:rPr lang="en-US" dirty="0" smtClean="0"/>
            <a:t>This content negotiation will be achieved by the extension provided in request URL or by the HTTP accept headers.</a:t>
          </a:r>
          <a:endParaRPr lang="en-US" dirty="0"/>
        </a:p>
      </dgm:t>
    </dgm:pt>
    <dgm:pt modelId="{B7736A00-B659-442D-9587-B0E605406D78}" type="parTrans" cxnId="{A70AF556-D99D-4E9E-B905-8A1CE1E806C3}">
      <dgm:prSet/>
      <dgm:spPr/>
      <dgm:t>
        <a:bodyPr/>
        <a:lstStyle/>
        <a:p>
          <a:endParaRPr lang="en-US"/>
        </a:p>
      </dgm:t>
    </dgm:pt>
    <dgm:pt modelId="{9234081C-6EC1-41FA-AE9A-B7E30E4C1AC8}" type="sibTrans" cxnId="{A70AF556-D99D-4E9E-B905-8A1CE1E806C3}">
      <dgm:prSet/>
      <dgm:spPr/>
      <dgm:t>
        <a:bodyPr/>
        <a:lstStyle/>
        <a:p>
          <a:endParaRPr lang="en-US"/>
        </a:p>
      </dgm:t>
    </dgm:pt>
    <dgm:pt modelId="{54E5C7C3-7E4B-439D-85CE-DE08D085F8C1}">
      <dgm:prSet/>
      <dgm:spPr/>
      <dgm:t>
        <a:bodyPr/>
        <a:lstStyle/>
        <a:p>
          <a:r>
            <a:rPr lang="en-US" dirty="0" smtClean="0"/>
            <a:t>Content Negotiation in Spring is based on the </a:t>
          </a:r>
          <a:r>
            <a:rPr lang="en-US" dirty="0" err="1" smtClean="0"/>
            <a:t>ContentNegotiatingViewResolver</a:t>
          </a:r>
          <a:r>
            <a:rPr lang="en-US" dirty="0" smtClean="0"/>
            <a:t>.</a:t>
          </a:r>
          <a:endParaRPr lang="en-US" dirty="0"/>
        </a:p>
      </dgm:t>
    </dgm:pt>
    <dgm:pt modelId="{A05F5CCA-2111-400D-8F35-ACF0B82EC8B0}" type="parTrans" cxnId="{645A33BA-EFA3-48AA-833E-FE8F25A14652}">
      <dgm:prSet/>
      <dgm:spPr/>
      <dgm:t>
        <a:bodyPr/>
        <a:lstStyle/>
        <a:p>
          <a:endParaRPr lang="en-US"/>
        </a:p>
      </dgm:t>
    </dgm:pt>
    <dgm:pt modelId="{D7FAC898-1A06-4668-914D-C0F99131888B}" type="sibTrans" cxnId="{645A33BA-EFA3-48AA-833E-FE8F25A14652}">
      <dgm:prSet/>
      <dgm:spPr/>
      <dgm:t>
        <a:bodyPr/>
        <a:lstStyle/>
        <a:p>
          <a:endParaRPr lang="en-US"/>
        </a:p>
      </dgm:t>
    </dgm:pt>
    <dgm:pt modelId="{4AC09CD9-A358-4AD6-BEBC-77763A0EAC9A}">
      <dgm:prSet/>
      <dgm:spPr/>
      <dgm:t>
        <a:bodyPr/>
        <a:lstStyle/>
        <a:p>
          <a:r>
            <a:rPr lang="en-US" dirty="0" smtClean="0"/>
            <a:t>The resolvers are prioritized by the value of the order attribute. </a:t>
          </a:r>
          <a:endParaRPr lang="en-US" dirty="0"/>
        </a:p>
      </dgm:t>
    </dgm:pt>
    <dgm:pt modelId="{3988B9EB-53EC-45F9-A4FE-563AF1F082A7}" type="parTrans" cxnId="{B79D1494-3D0D-4D81-93F3-149E3A14C669}">
      <dgm:prSet/>
      <dgm:spPr/>
      <dgm:t>
        <a:bodyPr/>
        <a:lstStyle/>
        <a:p>
          <a:endParaRPr lang="en-US"/>
        </a:p>
      </dgm:t>
    </dgm:pt>
    <dgm:pt modelId="{A60725BB-26E9-4FE0-8340-1BF48BA86AF6}" type="sibTrans" cxnId="{B79D1494-3D0D-4D81-93F3-149E3A14C669}">
      <dgm:prSet/>
      <dgm:spPr/>
      <dgm:t>
        <a:bodyPr/>
        <a:lstStyle/>
        <a:p>
          <a:endParaRPr lang="en-US"/>
        </a:p>
      </dgm:t>
    </dgm:pt>
    <dgm:pt modelId="{8F25388B-620A-40AD-8070-FF2770ACBD4D}">
      <dgm:prSet/>
      <dgm:spPr/>
      <dgm:t>
        <a:bodyPr/>
        <a:lstStyle/>
        <a:p>
          <a:r>
            <a:rPr lang="en-US" dirty="0" smtClean="0"/>
            <a:t>The value of the order attribute also uses </a:t>
          </a:r>
          <a:r>
            <a:rPr lang="en-US" dirty="0" err="1" smtClean="0"/>
            <a:t>SpEL</a:t>
          </a:r>
          <a:r>
            <a:rPr lang="en-US" dirty="0" smtClean="0"/>
            <a:t> to have relative order for these resolvers instead of hard coding the order values.</a:t>
          </a:r>
          <a:endParaRPr lang="en-US" dirty="0"/>
        </a:p>
      </dgm:t>
    </dgm:pt>
    <dgm:pt modelId="{DF6607E6-D94E-4929-AE56-56B6A6ACB653}" type="parTrans" cxnId="{9B87AFD3-E402-45D3-B334-53FC314BDC4D}">
      <dgm:prSet/>
      <dgm:spPr/>
      <dgm:t>
        <a:bodyPr/>
        <a:lstStyle/>
        <a:p>
          <a:endParaRPr lang="en-US"/>
        </a:p>
      </dgm:t>
    </dgm:pt>
    <dgm:pt modelId="{B590162C-CF47-47DB-9271-90771FA2D3E8}" type="sibTrans" cxnId="{9B87AFD3-E402-45D3-B334-53FC314BDC4D}">
      <dgm:prSet/>
      <dgm:spPr/>
      <dgm:t>
        <a:bodyPr/>
        <a:lstStyle/>
        <a:p>
          <a:endParaRPr lang="en-US"/>
        </a:p>
      </dgm:t>
    </dgm:pt>
    <dgm:pt modelId="{899661A8-2EE4-4551-9D3E-4AABCF8DC51A}">
      <dgm:prSet/>
      <dgm:spPr/>
      <dgm:t>
        <a:bodyPr/>
        <a:lstStyle/>
        <a:p>
          <a:r>
            <a:rPr lang="en-US" dirty="0" smtClean="0"/>
            <a:t>The Lower order value view resolver takes the higher precedence.</a:t>
          </a:r>
          <a:endParaRPr lang="en-US" dirty="0"/>
        </a:p>
      </dgm:t>
    </dgm:pt>
    <dgm:pt modelId="{6655EA32-8E37-4BD7-AE84-F1AB0C6A4220}" type="parTrans" cxnId="{0A8C38CF-F8EF-430B-86EC-82AAAB203845}">
      <dgm:prSet/>
      <dgm:spPr/>
      <dgm:t>
        <a:bodyPr/>
        <a:lstStyle/>
        <a:p>
          <a:endParaRPr lang="en-US"/>
        </a:p>
      </dgm:t>
    </dgm:pt>
    <dgm:pt modelId="{5A5F86BF-33F6-483A-B85E-194188137200}" type="sibTrans" cxnId="{0A8C38CF-F8EF-430B-86EC-82AAAB203845}">
      <dgm:prSet/>
      <dgm:spPr/>
      <dgm:t>
        <a:bodyPr/>
        <a:lstStyle/>
        <a:p>
          <a:endParaRPr lang="en-US"/>
        </a:p>
      </dgm:t>
    </dgm:pt>
    <dgm:pt modelId="{F7297E6B-33DF-40CA-90BD-01C6B2F1CEAA}" type="pres">
      <dgm:prSet presAssocID="{52A37CC6-6D0E-4CCD-807B-855589ED611B}" presName="linear" presStyleCnt="0">
        <dgm:presLayoutVars>
          <dgm:animLvl val="lvl"/>
          <dgm:resizeHandles val="exact"/>
        </dgm:presLayoutVars>
      </dgm:prSet>
      <dgm:spPr/>
      <dgm:t>
        <a:bodyPr/>
        <a:lstStyle/>
        <a:p>
          <a:endParaRPr lang="en-US"/>
        </a:p>
      </dgm:t>
    </dgm:pt>
    <dgm:pt modelId="{5DFB04CF-5D33-4FC2-8B70-460173E6C4E4}" type="pres">
      <dgm:prSet presAssocID="{AC9B9DD7-BB8F-44A8-8043-39739B5404C9}" presName="parentText" presStyleLbl="node1" presStyleIdx="0" presStyleCnt="7">
        <dgm:presLayoutVars>
          <dgm:chMax val="0"/>
          <dgm:bulletEnabled val="1"/>
        </dgm:presLayoutVars>
      </dgm:prSet>
      <dgm:spPr/>
      <dgm:t>
        <a:bodyPr/>
        <a:lstStyle/>
        <a:p>
          <a:endParaRPr lang="en-US"/>
        </a:p>
      </dgm:t>
    </dgm:pt>
    <dgm:pt modelId="{0D0482BD-5CA3-40F0-842F-D6074DE0F1B6}" type="pres">
      <dgm:prSet presAssocID="{8EC3F7E4-3E07-4919-A9D6-7C0FD21403A8}" presName="spacer" presStyleCnt="0"/>
      <dgm:spPr/>
    </dgm:pt>
    <dgm:pt modelId="{A89B8BE8-E9EA-4FFC-94FC-A6A7ADF1C9A4}" type="pres">
      <dgm:prSet presAssocID="{49C604ED-E9EF-4B65-8E73-0253C071B27C}" presName="parentText" presStyleLbl="node1" presStyleIdx="1" presStyleCnt="7">
        <dgm:presLayoutVars>
          <dgm:chMax val="0"/>
          <dgm:bulletEnabled val="1"/>
        </dgm:presLayoutVars>
      </dgm:prSet>
      <dgm:spPr/>
      <dgm:t>
        <a:bodyPr/>
        <a:lstStyle/>
        <a:p>
          <a:endParaRPr lang="en-US"/>
        </a:p>
      </dgm:t>
    </dgm:pt>
    <dgm:pt modelId="{9E875912-4F8D-4056-82F5-C725FD130851}" type="pres">
      <dgm:prSet presAssocID="{9234081C-6EC1-41FA-AE9A-B7E30E4C1AC8}" presName="spacer" presStyleCnt="0"/>
      <dgm:spPr/>
    </dgm:pt>
    <dgm:pt modelId="{88D99616-4E86-4A14-9B24-5677962C4E1F}" type="pres">
      <dgm:prSet presAssocID="{54E5C7C3-7E4B-439D-85CE-DE08D085F8C1}" presName="parentText" presStyleLbl="node1" presStyleIdx="2" presStyleCnt="7">
        <dgm:presLayoutVars>
          <dgm:chMax val="0"/>
          <dgm:bulletEnabled val="1"/>
        </dgm:presLayoutVars>
      </dgm:prSet>
      <dgm:spPr/>
      <dgm:t>
        <a:bodyPr/>
        <a:lstStyle/>
        <a:p>
          <a:endParaRPr lang="en-US"/>
        </a:p>
      </dgm:t>
    </dgm:pt>
    <dgm:pt modelId="{9CBBC4FC-A027-4FB7-9BB6-EDD12D44D5D7}" type="pres">
      <dgm:prSet presAssocID="{D7FAC898-1A06-4668-914D-C0F99131888B}" presName="spacer" presStyleCnt="0"/>
      <dgm:spPr/>
    </dgm:pt>
    <dgm:pt modelId="{F986A04D-101E-4599-9C8F-440F6CCB979C}" type="pres">
      <dgm:prSet presAssocID="{4AC09CD9-A358-4AD6-BEBC-77763A0EAC9A}" presName="parentText" presStyleLbl="node1" presStyleIdx="3" presStyleCnt="7">
        <dgm:presLayoutVars>
          <dgm:chMax val="0"/>
          <dgm:bulletEnabled val="1"/>
        </dgm:presLayoutVars>
      </dgm:prSet>
      <dgm:spPr/>
      <dgm:t>
        <a:bodyPr/>
        <a:lstStyle/>
        <a:p>
          <a:endParaRPr lang="en-US"/>
        </a:p>
      </dgm:t>
    </dgm:pt>
    <dgm:pt modelId="{C0112323-4054-46C2-8027-5D1B308AB4C3}" type="pres">
      <dgm:prSet presAssocID="{A60725BB-26E9-4FE0-8340-1BF48BA86AF6}" presName="spacer" presStyleCnt="0"/>
      <dgm:spPr/>
    </dgm:pt>
    <dgm:pt modelId="{968A6B29-F0D4-4267-8CD6-B0EB8D0C3632}" type="pres">
      <dgm:prSet presAssocID="{8F25388B-620A-40AD-8070-FF2770ACBD4D}" presName="parentText" presStyleLbl="node1" presStyleIdx="4" presStyleCnt="7">
        <dgm:presLayoutVars>
          <dgm:chMax val="0"/>
          <dgm:bulletEnabled val="1"/>
        </dgm:presLayoutVars>
      </dgm:prSet>
      <dgm:spPr/>
      <dgm:t>
        <a:bodyPr/>
        <a:lstStyle/>
        <a:p>
          <a:endParaRPr lang="en-US"/>
        </a:p>
      </dgm:t>
    </dgm:pt>
    <dgm:pt modelId="{F45825B0-EEFF-406D-9421-E4F9C930A759}" type="pres">
      <dgm:prSet presAssocID="{B590162C-CF47-47DB-9271-90771FA2D3E8}" presName="spacer" presStyleCnt="0"/>
      <dgm:spPr/>
    </dgm:pt>
    <dgm:pt modelId="{E9C2F909-8BA3-4C19-9B67-2AE8783B80CD}" type="pres">
      <dgm:prSet presAssocID="{899661A8-2EE4-4551-9D3E-4AABCF8DC51A}" presName="parentText" presStyleLbl="node1" presStyleIdx="5" presStyleCnt="7">
        <dgm:presLayoutVars>
          <dgm:chMax val="0"/>
          <dgm:bulletEnabled val="1"/>
        </dgm:presLayoutVars>
      </dgm:prSet>
      <dgm:spPr/>
      <dgm:t>
        <a:bodyPr/>
        <a:lstStyle/>
        <a:p>
          <a:endParaRPr lang="en-US"/>
        </a:p>
      </dgm:t>
    </dgm:pt>
    <dgm:pt modelId="{4B54547D-4F40-4F65-ACAD-BDC90A0B9802}" type="pres">
      <dgm:prSet presAssocID="{5A5F86BF-33F6-483A-B85E-194188137200}" presName="spacer" presStyleCnt="0"/>
      <dgm:spPr/>
    </dgm:pt>
    <dgm:pt modelId="{88EF16F1-384F-4B52-B657-3C2062371E27}" type="pres">
      <dgm:prSet presAssocID="{495ABEFC-1384-4E4A-9703-3C0135D54571}" presName="parentText" presStyleLbl="node1" presStyleIdx="6" presStyleCnt="7">
        <dgm:presLayoutVars>
          <dgm:chMax val="0"/>
          <dgm:bulletEnabled val="1"/>
        </dgm:presLayoutVars>
      </dgm:prSet>
      <dgm:spPr/>
      <dgm:t>
        <a:bodyPr/>
        <a:lstStyle/>
        <a:p>
          <a:endParaRPr lang="en-US"/>
        </a:p>
      </dgm:t>
    </dgm:pt>
  </dgm:ptLst>
  <dgm:cxnLst>
    <dgm:cxn modelId="{3B7E168F-3677-4D12-9CC2-FFC965C63490}" type="presOf" srcId="{4AC09CD9-A358-4AD6-BEBC-77763A0EAC9A}" destId="{F986A04D-101E-4599-9C8F-440F6CCB979C}" srcOrd="0" destOrd="0" presId="urn:microsoft.com/office/officeart/2005/8/layout/vList2"/>
    <dgm:cxn modelId="{B79D1494-3D0D-4D81-93F3-149E3A14C669}" srcId="{52A37CC6-6D0E-4CCD-807B-855589ED611B}" destId="{4AC09CD9-A358-4AD6-BEBC-77763A0EAC9A}" srcOrd="3" destOrd="0" parTransId="{3988B9EB-53EC-45F9-A4FE-563AF1F082A7}" sibTransId="{A60725BB-26E9-4FE0-8340-1BF48BA86AF6}"/>
    <dgm:cxn modelId="{43540BBB-FF7E-49B7-9F3D-BDCCEDAAAF2E}" type="presOf" srcId="{899661A8-2EE4-4551-9D3E-4AABCF8DC51A}" destId="{E9C2F909-8BA3-4C19-9B67-2AE8783B80CD}" srcOrd="0" destOrd="0" presId="urn:microsoft.com/office/officeart/2005/8/layout/vList2"/>
    <dgm:cxn modelId="{014770AC-FDD6-4FAF-B1D7-D222FB47360E}" type="presOf" srcId="{495ABEFC-1384-4E4A-9703-3C0135D54571}" destId="{88EF16F1-384F-4B52-B657-3C2062371E27}" srcOrd="0" destOrd="0" presId="urn:microsoft.com/office/officeart/2005/8/layout/vList2"/>
    <dgm:cxn modelId="{74A62CC3-35FD-482A-A0E9-E4A0C22D69E1}" type="presOf" srcId="{54E5C7C3-7E4B-439D-85CE-DE08D085F8C1}" destId="{88D99616-4E86-4A14-9B24-5677962C4E1F}" srcOrd="0" destOrd="0" presId="urn:microsoft.com/office/officeart/2005/8/layout/vList2"/>
    <dgm:cxn modelId="{0A8C38CF-F8EF-430B-86EC-82AAAB203845}" srcId="{52A37CC6-6D0E-4CCD-807B-855589ED611B}" destId="{899661A8-2EE4-4551-9D3E-4AABCF8DC51A}" srcOrd="5" destOrd="0" parTransId="{6655EA32-8E37-4BD7-AE84-F1AB0C6A4220}" sibTransId="{5A5F86BF-33F6-483A-B85E-194188137200}"/>
    <dgm:cxn modelId="{C495F3B9-E1BD-4878-9A3D-B3FEC2D03794}" type="presOf" srcId="{8F25388B-620A-40AD-8070-FF2770ACBD4D}" destId="{968A6B29-F0D4-4267-8CD6-B0EB8D0C3632}" srcOrd="0" destOrd="0" presId="urn:microsoft.com/office/officeart/2005/8/layout/vList2"/>
    <dgm:cxn modelId="{A70AF556-D99D-4E9E-B905-8A1CE1E806C3}" srcId="{52A37CC6-6D0E-4CCD-807B-855589ED611B}" destId="{49C604ED-E9EF-4B65-8E73-0253C071B27C}" srcOrd="1" destOrd="0" parTransId="{B7736A00-B659-442D-9587-B0E605406D78}" sibTransId="{9234081C-6EC1-41FA-AE9A-B7E30E4C1AC8}"/>
    <dgm:cxn modelId="{EBF6306D-E93B-4444-91A2-9C4307BA5573}" type="presOf" srcId="{AC9B9DD7-BB8F-44A8-8043-39739B5404C9}" destId="{5DFB04CF-5D33-4FC2-8B70-460173E6C4E4}" srcOrd="0" destOrd="0" presId="urn:microsoft.com/office/officeart/2005/8/layout/vList2"/>
    <dgm:cxn modelId="{9B87AFD3-E402-45D3-B334-53FC314BDC4D}" srcId="{52A37CC6-6D0E-4CCD-807B-855589ED611B}" destId="{8F25388B-620A-40AD-8070-FF2770ACBD4D}" srcOrd="4" destOrd="0" parTransId="{DF6607E6-D94E-4929-AE56-56B6A6ACB653}" sibTransId="{B590162C-CF47-47DB-9271-90771FA2D3E8}"/>
    <dgm:cxn modelId="{239AE310-12DC-4909-9C7B-DFF4C85BA515}" type="presOf" srcId="{52A37CC6-6D0E-4CCD-807B-855589ED611B}" destId="{F7297E6B-33DF-40CA-90BD-01C6B2F1CEAA}" srcOrd="0" destOrd="0" presId="urn:microsoft.com/office/officeart/2005/8/layout/vList2"/>
    <dgm:cxn modelId="{826F5164-FB2F-4E7A-A5BA-CD0DBF15C119}" srcId="{52A37CC6-6D0E-4CCD-807B-855589ED611B}" destId="{AC9B9DD7-BB8F-44A8-8043-39739B5404C9}" srcOrd="0" destOrd="0" parTransId="{1757AFD7-CFBC-477E-A048-07A34861C5CF}" sibTransId="{8EC3F7E4-3E07-4919-A9D6-7C0FD21403A8}"/>
    <dgm:cxn modelId="{645A33BA-EFA3-48AA-833E-FE8F25A14652}" srcId="{52A37CC6-6D0E-4CCD-807B-855589ED611B}" destId="{54E5C7C3-7E4B-439D-85CE-DE08D085F8C1}" srcOrd="2" destOrd="0" parTransId="{A05F5CCA-2111-400D-8F35-ACF0B82EC8B0}" sibTransId="{D7FAC898-1A06-4668-914D-C0F99131888B}"/>
    <dgm:cxn modelId="{37140D21-972C-492D-A87B-7ACF1E4017D9}" type="presOf" srcId="{49C604ED-E9EF-4B65-8E73-0253C071B27C}" destId="{A89B8BE8-E9EA-4FFC-94FC-A6A7ADF1C9A4}" srcOrd="0" destOrd="0" presId="urn:microsoft.com/office/officeart/2005/8/layout/vList2"/>
    <dgm:cxn modelId="{94209EFC-3C45-4972-8948-4FD55A656218}" srcId="{52A37CC6-6D0E-4CCD-807B-855589ED611B}" destId="{495ABEFC-1384-4E4A-9703-3C0135D54571}" srcOrd="6" destOrd="0" parTransId="{AF7E8488-18D7-442E-B46B-79127654FF19}" sibTransId="{170BB442-EB78-42C1-9CD7-E1C2F6F3F6FF}"/>
    <dgm:cxn modelId="{0021588B-A4BC-49AD-833C-660F39313B6F}" type="presParOf" srcId="{F7297E6B-33DF-40CA-90BD-01C6B2F1CEAA}" destId="{5DFB04CF-5D33-4FC2-8B70-460173E6C4E4}" srcOrd="0" destOrd="0" presId="urn:microsoft.com/office/officeart/2005/8/layout/vList2"/>
    <dgm:cxn modelId="{C57105AD-B166-4A68-87F2-C5E6EB0C9297}" type="presParOf" srcId="{F7297E6B-33DF-40CA-90BD-01C6B2F1CEAA}" destId="{0D0482BD-5CA3-40F0-842F-D6074DE0F1B6}" srcOrd="1" destOrd="0" presId="urn:microsoft.com/office/officeart/2005/8/layout/vList2"/>
    <dgm:cxn modelId="{A43CC5DE-88AF-4F47-AC80-1BC77A1644C8}" type="presParOf" srcId="{F7297E6B-33DF-40CA-90BD-01C6B2F1CEAA}" destId="{A89B8BE8-E9EA-4FFC-94FC-A6A7ADF1C9A4}" srcOrd="2" destOrd="0" presId="urn:microsoft.com/office/officeart/2005/8/layout/vList2"/>
    <dgm:cxn modelId="{894D7FDC-7037-47E3-971F-EBB7475B5C1B}" type="presParOf" srcId="{F7297E6B-33DF-40CA-90BD-01C6B2F1CEAA}" destId="{9E875912-4F8D-4056-82F5-C725FD130851}" srcOrd="3" destOrd="0" presId="urn:microsoft.com/office/officeart/2005/8/layout/vList2"/>
    <dgm:cxn modelId="{5AB1F657-FC8E-4600-8ECD-7918A73C0483}" type="presParOf" srcId="{F7297E6B-33DF-40CA-90BD-01C6B2F1CEAA}" destId="{88D99616-4E86-4A14-9B24-5677962C4E1F}" srcOrd="4" destOrd="0" presId="urn:microsoft.com/office/officeart/2005/8/layout/vList2"/>
    <dgm:cxn modelId="{33751AC4-BDFD-4B14-8805-B4BF93DFEDE0}" type="presParOf" srcId="{F7297E6B-33DF-40CA-90BD-01C6B2F1CEAA}" destId="{9CBBC4FC-A027-4FB7-9BB6-EDD12D44D5D7}" srcOrd="5" destOrd="0" presId="urn:microsoft.com/office/officeart/2005/8/layout/vList2"/>
    <dgm:cxn modelId="{4248FBF2-B170-49E7-BCC4-0EE7B4408128}" type="presParOf" srcId="{F7297E6B-33DF-40CA-90BD-01C6B2F1CEAA}" destId="{F986A04D-101E-4599-9C8F-440F6CCB979C}" srcOrd="6" destOrd="0" presId="urn:microsoft.com/office/officeart/2005/8/layout/vList2"/>
    <dgm:cxn modelId="{E431DECC-E705-4A40-819A-510D33993702}" type="presParOf" srcId="{F7297E6B-33DF-40CA-90BD-01C6B2F1CEAA}" destId="{C0112323-4054-46C2-8027-5D1B308AB4C3}" srcOrd="7" destOrd="0" presId="urn:microsoft.com/office/officeart/2005/8/layout/vList2"/>
    <dgm:cxn modelId="{152878D5-82A4-4C2A-89C8-457775134642}" type="presParOf" srcId="{F7297E6B-33DF-40CA-90BD-01C6B2F1CEAA}" destId="{968A6B29-F0D4-4267-8CD6-B0EB8D0C3632}" srcOrd="8" destOrd="0" presId="urn:microsoft.com/office/officeart/2005/8/layout/vList2"/>
    <dgm:cxn modelId="{C6E7B604-2FFC-4A9F-9662-8A39CC954077}" type="presParOf" srcId="{F7297E6B-33DF-40CA-90BD-01C6B2F1CEAA}" destId="{F45825B0-EEFF-406D-9421-E4F9C930A759}" srcOrd="9" destOrd="0" presId="urn:microsoft.com/office/officeart/2005/8/layout/vList2"/>
    <dgm:cxn modelId="{FA60A01F-CF38-4E65-8A69-29C6A13CB759}" type="presParOf" srcId="{F7297E6B-33DF-40CA-90BD-01C6B2F1CEAA}" destId="{E9C2F909-8BA3-4C19-9B67-2AE8783B80CD}" srcOrd="10" destOrd="0" presId="urn:microsoft.com/office/officeart/2005/8/layout/vList2"/>
    <dgm:cxn modelId="{BBCAEC42-4F35-4A04-9673-7C96C68E4E86}" type="presParOf" srcId="{F7297E6B-33DF-40CA-90BD-01C6B2F1CEAA}" destId="{4B54547D-4F40-4F65-ACAD-BDC90A0B9802}" srcOrd="11" destOrd="0" presId="urn:microsoft.com/office/officeart/2005/8/layout/vList2"/>
    <dgm:cxn modelId="{611D41A8-24BE-4553-A6CE-600D09ABC111}" type="presParOf" srcId="{F7297E6B-33DF-40CA-90BD-01C6B2F1CEAA}" destId="{88EF16F1-384F-4B52-B657-3C2062371E27}"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91E26-4669-416A-952D-1D4AF7642C49}" type="doc">
      <dgm:prSet loTypeId="urn:microsoft.com/office/officeart/2005/8/layout/chevron2" loCatId="list" qsTypeId="urn:microsoft.com/office/officeart/2005/8/quickstyle/simple3" qsCatId="simple" csTypeId="urn:microsoft.com/office/officeart/2005/8/colors/colorful5" csCatId="colorful" phldr="1"/>
      <dgm:spPr/>
      <dgm:t>
        <a:bodyPr/>
        <a:lstStyle/>
        <a:p>
          <a:endParaRPr lang="en-US"/>
        </a:p>
      </dgm:t>
    </dgm:pt>
    <dgm:pt modelId="{89E1884C-A6C8-4631-B3EA-A410FD8E40BF}">
      <dgm:prSet phldrT="[Text]"/>
      <dgm:spPr/>
      <dgm:t>
        <a:bodyPr/>
        <a:lstStyle/>
        <a:p>
          <a:r>
            <a:rPr lang="en-US" dirty="0" smtClean="0"/>
            <a:t>1</a:t>
          </a:r>
          <a:endParaRPr lang="en-US" dirty="0"/>
        </a:p>
      </dgm:t>
    </dgm:pt>
    <dgm:pt modelId="{2812D8EC-120C-4AC5-A0C9-3E1611247767}" type="parTrans" cxnId="{52C6A91E-CB64-482E-BAA4-E1A1DBA095F6}">
      <dgm:prSet/>
      <dgm:spPr/>
      <dgm:t>
        <a:bodyPr/>
        <a:lstStyle/>
        <a:p>
          <a:endParaRPr lang="en-US"/>
        </a:p>
      </dgm:t>
    </dgm:pt>
    <dgm:pt modelId="{BF6D5345-EEC0-4EF6-B32F-D7F1E982E1BF}" type="sibTrans" cxnId="{52C6A91E-CB64-482E-BAA4-E1A1DBA095F6}">
      <dgm:prSet/>
      <dgm:spPr/>
      <dgm:t>
        <a:bodyPr/>
        <a:lstStyle/>
        <a:p>
          <a:endParaRPr lang="en-US"/>
        </a:p>
      </dgm:t>
    </dgm:pt>
    <dgm:pt modelId="{2CE04972-ADD5-43D8-B7DD-462040F79B90}">
      <dgm:prSet phldrT="[Text]"/>
      <dgm:spPr/>
      <dgm:t>
        <a:bodyPr/>
        <a:lstStyle/>
        <a:p>
          <a:r>
            <a:rPr lang="en-US" dirty="0" smtClean="0"/>
            <a:t>Verifying the request path for the extension.</a:t>
          </a:r>
          <a:endParaRPr lang="en-US" dirty="0"/>
        </a:p>
      </dgm:t>
    </dgm:pt>
    <dgm:pt modelId="{29802DD8-26CE-4962-B7B5-1FC91CA95BEA}" type="parTrans" cxnId="{2B365F71-DA79-4477-B655-BC789D2D906E}">
      <dgm:prSet/>
      <dgm:spPr/>
      <dgm:t>
        <a:bodyPr/>
        <a:lstStyle/>
        <a:p>
          <a:endParaRPr lang="en-US"/>
        </a:p>
      </dgm:t>
    </dgm:pt>
    <dgm:pt modelId="{319F11FD-A68F-406D-8182-740DD3752012}" type="sibTrans" cxnId="{2B365F71-DA79-4477-B655-BC789D2D906E}">
      <dgm:prSet/>
      <dgm:spPr/>
      <dgm:t>
        <a:bodyPr/>
        <a:lstStyle/>
        <a:p>
          <a:endParaRPr lang="en-US"/>
        </a:p>
      </dgm:t>
    </dgm:pt>
    <dgm:pt modelId="{19B84F7A-18AB-4725-981F-E7E837595701}">
      <dgm:prSet phldrT="[Text]"/>
      <dgm:spPr/>
      <dgm:t>
        <a:bodyPr/>
        <a:lstStyle/>
        <a:p>
          <a:r>
            <a:rPr lang="en-US" dirty="0" smtClean="0"/>
            <a:t>2</a:t>
          </a:r>
          <a:endParaRPr lang="en-US" dirty="0"/>
        </a:p>
      </dgm:t>
    </dgm:pt>
    <dgm:pt modelId="{A1D20CD7-7A94-4961-A013-90763D96E741}" type="parTrans" cxnId="{30F57E67-32F5-4FBB-AC6F-704F7C7FF55F}">
      <dgm:prSet/>
      <dgm:spPr/>
      <dgm:t>
        <a:bodyPr/>
        <a:lstStyle/>
        <a:p>
          <a:endParaRPr lang="en-US"/>
        </a:p>
      </dgm:t>
    </dgm:pt>
    <dgm:pt modelId="{EB1C9A4D-CA25-439B-BEA9-9464F3134C81}" type="sibTrans" cxnId="{30F57E67-32F5-4FBB-AC6F-704F7C7FF55F}">
      <dgm:prSet/>
      <dgm:spPr/>
      <dgm:t>
        <a:bodyPr/>
        <a:lstStyle/>
        <a:p>
          <a:endParaRPr lang="en-US"/>
        </a:p>
      </dgm:t>
    </dgm:pt>
    <dgm:pt modelId="{759982E6-CFF3-4C7D-AA68-9FE954F44FB8}">
      <dgm:prSet phldrT="[Text]"/>
      <dgm:spPr/>
      <dgm:t>
        <a:bodyPr/>
        <a:lstStyle/>
        <a:p>
          <a:r>
            <a:rPr lang="en-US" dirty="0" smtClean="0"/>
            <a:t>If the extension is present but no bean matches then </a:t>
          </a:r>
          <a:r>
            <a:rPr lang="en-US" dirty="0" err="1" smtClean="0"/>
            <a:t>FileTypeMap</a:t>
          </a:r>
          <a:r>
            <a:rPr lang="en-US" dirty="0" smtClean="0"/>
            <a:t> in Java activation framework is used to determine the media type.</a:t>
          </a:r>
          <a:endParaRPr lang="en-US" dirty="0"/>
        </a:p>
      </dgm:t>
    </dgm:pt>
    <dgm:pt modelId="{BA6164D4-0AD1-408C-AC4D-6C844F248856}" type="parTrans" cxnId="{54A253F4-3573-4331-B920-90D2EBC40981}">
      <dgm:prSet/>
      <dgm:spPr/>
      <dgm:t>
        <a:bodyPr/>
        <a:lstStyle/>
        <a:p>
          <a:endParaRPr lang="en-US"/>
        </a:p>
      </dgm:t>
    </dgm:pt>
    <dgm:pt modelId="{CD04E42E-1A40-42B3-BEB8-848AB0134CCE}" type="sibTrans" cxnId="{54A253F4-3573-4331-B920-90D2EBC40981}">
      <dgm:prSet/>
      <dgm:spPr/>
      <dgm:t>
        <a:bodyPr/>
        <a:lstStyle/>
        <a:p>
          <a:endParaRPr lang="en-US"/>
        </a:p>
      </dgm:t>
    </dgm:pt>
    <dgm:pt modelId="{6FD73A40-E676-4402-89C3-E92639B254F2}">
      <dgm:prSet phldrT="[Text]"/>
      <dgm:spPr/>
      <dgm:t>
        <a:bodyPr/>
        <a:lstStyle/>
        <a:p>
          <a:r>
            <a:rPr lang="en-US" dirty="0" smtClean="0"/>
            <a:t>3</a:t>
          </a:r>
          <a:endParaRPr lang="en-US" dirty="0"/>
        </a:p>
      </dgm:t>
    </dgm:pt>
    <dgm:pt modelId="{904DFDE9-A5DC-43C2-8E62-1C7E90A86583}" type="parTrans" cxnId="{3702F8FF-B668-4EFA-B67E-AAAA0A80F87E}">
      <dgm:prSet/>
      <dgm:spPr/>
      <dgm:t>
        <a:bodyPr/>
        <a:lstStyle/>
        <a:p>
          <a:endParaRPr lang="en-US"/>
        </a:p>
      </dgm:t>
    </dgm:pt>
    <dgm:pt modelId="{45F7DFF0-4EBD-46AF-AA43-6F5434DD5B6C}" type="sibTrans" cxnId="{3702F8FF-B668-4EFA-B67E-AAAA0A80F87E}">
      <dgm:prSet/>
      <dgm:spPr/>
      <dgm:t>
        <a:bodyPr/>
        <a:lstStyle/>
        <a:p>
          <a:endParaRPr lang="en-US"/>
        </a:p>
      </dgm:t>
    </dgm:pt>
    <dgm:pt modelId="{9FB46F54-FB99-4824-9E99-CD93646DAC7D}">
      <dgm:prSet phldrT="[Text]"/>
      <dgm:spPr/>
      <dgm:t>
        <a:bodyPr/>
        <a:lstStyle/>
        <a:p>
          <a:r>
            <a:rPr lang="en-US" dirty="0" smtClean="0"/>
            <a:t>If there is no extension, then Accept header is used to determine the media type.</a:t>
          </a:r>
          <a:endParaRPr lang="en-US" dirty="0"/>
        </a:p>
      </dgm:t>
    </dgm:pt>
    <dgm:pt modelId="{43A949D9-C33B-4917-82F5-0F076F2A325C}" type="parTrans" cxnId="{3211B016-3D20-40C0-9AE8-AFC07CB02967}">
      <dgm:prSet/>
      <dgm:spPr/>
      <dgm:t>
        <a:bodyPr/>
        <a:lstStyle/>
        <a:p>
          <a:endParaRPr lang="en-US"/>
        </a:p>
      </dgm:t>
    </dgm:pt>
    <dgm:pt modelId="{DACB7D1D-BF73-42C1-938F-249EBE19DF00}" type="sibTrans" cxnId="{3211B016-3D20-40C0-9AE8-AFC07CB02967}">
      <dgm:prSet/>
      <dgm:spPr/>
      <dgm:t>
        <a:bodyPr/>
        <a:lstStyle/>
        <a:p>
          <a:endParaRPr lang="en-US"/>
        </a:p>
      </dgm:t>
    </dgm:pt>
    <dgm:pt modelId="{4114577C-3F7B-4534-80C2-AF1169648312}">
      <dgm:prSet/>
      <dgm:spPr/>
      <dgm:t>
        <a:bodyPr/>
        <a:lstStyle/>
        <a:p>
          <a:r>
            <a:rPr lang="en-US" dirty="0" smtClean="0"/>
            <a:t>4</a:t>
          </a:r>
          <a:endParaRPr lang="en-US" dirty="0"/>
        </a:p>
      </dgm:t>
    </dgm:pt>
    <dgm:pt modelId="{C33F0C88-898F-45D7-90D2-55E752498C6A}" type="parTrans" cxnId="{2AB2250A-F619-47C3-B4C1-3753A3D2A2B3}">
      <dgm:prSet/>
      <dgm:spPr/>
      <dgm:t>
        <a:bodyPr/>
        <a:lstStyle/>
        <a:p>
          <a:endParaRPr lang="en-US"/>
        </a:p>
      </dgm:t>
    </dgm:pt>
    <dgm:pt modelId="{D5BD6297-A203-4587-98FA-7CA7045D6BA0}" type="sibTrans" cxnId="{2AB2250A-F619-47C3-B4C1-3753A3D2A2B3}">
      <dgm:prSet/>
      <dgm:spPr/>
      <dgm:t>
        <a:bodyPr/>
        <a:lstStyle/>
        <a:p>
          <a:endParaRPr lang="en-US"/>
        </a:p>
      </dgm:t>
    </dgm:pt>
    <dgm:pt modelId="{00FFECB4-04A5-43C2-884D-94FF19EDB8EB}">
      <dgm:prSet/>
      <dgm:spPr/>
      <dgm:t>
        <a:bodyPr/>
        <a:lstStyle/>
        <a:p>
          <a:r>
            <a:rPr lang="en-US" dirty="0" smtClean="0"/>
            <a:t>If media type to be rendered is found and the logical view named on the highest priority resolver is not matching then remaining resolvers is searched to match the media type.</a:t>
          </a:r>
          <a:endParaRPr lang="en-US" dirty="0"/>
        </a:p>
      </dgm:t>
    </dgm:pt>
    <dgm:pt modelId="{61D66A77-AB17-4BFE-9E77-B2185973A192}" type="parTrans" cxnId="{251C514B-C051-45F1-9CC2-A46C0CC15873}">
      <dgm:prSet/>
      <dgm:spPr/>
      <dgm:t>
        <a:bodyPr/>
        <a:lstStyle/>
        <a:p>
          <a:endParaRPr lang="en-US"/>
        </a:p>
      </dgm:t>
    </dgm:pt>
    <dgm:pt modelId="{E0DEE212-D1BF-4F16-AD89-B010ACD73AD8}" type="sibTrans" cxnId="{251C514B-C051-45F1-9CC2-A46C0CC15873}">
      <dgm:prSet/>
      <dgm:spPr/>
      <dgm:t>
        <a:bodyPr/>
        <a:lstStyle/>
        <a:p>
          <a:endParaRPr lang="en-US"/>
        </a:p>
      </dgm:t>
    </dgm:pt>
    <dgm:pt modelId="{1CC2CB63-9BA0-4A42-8181-EC6690CE84AD}" type="pres">
      <dgm:prSet presAssocID="{F5391E26-4669-416A-952D-1D4AF7642C49}" presName="linearFlow" presStyleCnt="0">
        <dgm:presLayoutVars>
          <dgm:dir/>
          <dgm:animLvl val="lvl"/>
          <dgm:resizeHandles val="exact"/>
        </dgm:presLayoutVars>
      </dgm:prSet>
      <dgm:spPr/>
      <dgm:t>
        <a:bodyPr/>
        <a:lstStyle/>
        <a:p>
          <a:endParaRPr lang="en-US"/>
        </a:p>
      </dgm:t>
    </dgm:pt>
    <dgm:pt modelId="{15F3445F-115D-4A53-B5BF-7196970E8835}" type="pres">
      <dgm:prSet presAssocID="{89E1884C-A6C8-4631-B3EA-A410FD8E40BF}" presName="composite" presStyleCnt="0"/>
      <dgm:spPr/>
    </dgm:pt>
    <dgm:pt modelId="{99526A1E-8208-4DC0-B431-49580D492BE0}" type="pres">
      <dgm:prSet presAssocID="{89E1884C-A6C8-4631-B3EA-A410FD8E40BF}" presName="parentText" presStyleLbl="alignNode1" presStyleIdx="0" presStyleCnt="4">
        <dgm:presLayoutVars>
          <dgm:chMax val="1"/>
          <dgm:bulletEnabled val="1"/>
        </dgm:presLayoutVars>
      </dgm:prSet>
      <dgm:spPr/>
      <dgm:t>
        <a:bodyPr/>
        <a:lstStyle/>
        <a:p>
          <a:endParaRPr lang="en-US"/>
        </a:p>
      </dgm:t>
    </dgm:pt>
    <dgm:pt modelId="{DC5255A4-B2A1-4E02-A267-DEFBA5CBE75C}" type="pres">
      <dgm:prSet presAssocID="{89E1884C-A6C8-4631-B3EA-A410FD8E40BF}" presName="descendantText" presStyleLbl="alignAcc1" presStyleIdx="0" presStyleCnt="4">
        <dgm:presLayoutVars>
          <dgm:bulletEnabled val="1"/>
        </dgm:presLayoutVars>
      </dgm:prSet>
      <dgm:spPr/>
      <dgm:t>
        <a:bodyPr/>
        <a:lstStyle/>
        <a:p>
          <a:endParaRPr lang="en-US"/>
        </a:p>
      </dgm:t>
    </dgm:pt>
    <dgm:pt modelId="{560057B3-0CC0-40EB-8216-4AB8862CDC74}" type="pres">
      <dgm:prSet presAssocID="{BF6D5345-EEC0-4EF6-B32F-D7F1E982E1BF}" presName="sp" presStyleCnt="0"/>
      <dgm:spPr/>
    </dgm:pt>
    <dgm:pt modelId="{A6D28579-71BC-40AA-A0E6-0A1794A6C083}" type="pres">
      <dgm:prSet presAssocID="{19B84F7A-18AB-4725-981F-E7E837595701}" presName="composite" presStyleCnt="0"/>
      <dgm:spPr/>
    </dgm:pt>
    <dgm:pt modelId="{6489E9B5-FAD0-4B0E-BB95-24BEB52CDEAF}" type="pres">
      <dgm:prSet presAssocID="{19B84F7A-18AB-4725-981F-E7E837595701}" presName="parentText" presStyleLbl="alignNode1" presStyleIdx="1" presStyleCnt="4">
        <dgm:presLayoutVars>
          <dgm:chMax val="1"/>
          <dgm:bulletEnabled val="1"/>
        </dgm:presLayoutVars>
      </dgm:prSet>
      <dgm:spPr/>
      <dgm:t>
        <a:bodyPr/>
        <a:lstStyle/>
        <a:p>
          <a:endParaRPr lang="en-US"/>
        </a:p>
      </dgm:t>
    </dgm:pt>
    <dgm:pt modelId="{AA96C03F-DDB1-4FD9-9BCB-2A82EE4F492A}" type="pres">
      <dgm:prSet presAssocID="{19B84F7A-18AB-4725-981F-E7E837595701}" presName="descendantText" presStyleLbl="alignAcc1" presStyleIdx="1" presStyleCnt="4">
        <dgm:presLayoutVars>
          <dgm:bulletEnabled val="1"/>
        </dgm:presLayoutVars>
      </dgm:prSet>
      <dgm:spPr/>
      <dgm:t>
        <a:bodyPr/>
        <a:lstStyle/>
        <a:p>
          <a:endParaRPr lang="en-US"/>
        </a:p>
      </dgm:t>
    </dgm:pt>
    <dgm:pt modelId="{9CF51F7A-97E4-4D61-9687-2B101C0EB1B1}" type="pres">
      <dgm:prSet presAssocID="{EB1C9A4D-CA25-439B-BEA9-9464F3134C81}" presName="sp" presStyleCnt="0"/>
      <dgm:spPr/>
    </dgm:pt>
    <dgm:pt modelId="{C15414E3-81CA-493E-816C-B46DA75E86FC}" type="pres">
      <dgm:prSet presAssocID="{6FD73A40-E676-4402-89C3-E92639B254F2}" presName="composite" presStyleCnt="0"/>
      <dgm:spPr/>
    </dgm:pt>
    <dgm:pt modelId="{7B636628-3E18-4CAF-BD36-B10F0970B35B}" type="pres">
      <dgm:prSet presAssocID="{6FD73A40-E676-4402-89C3-E92639B254F2}" presName="parentText" presStyleLbl="alignNode1" presStyleIdx="2" presStyleCnt="4">
        <dgm:presLayoutVars>
          <dgm:chMax val="1"/>
          <dgm:bulletEnabled val="1"/>
        </dgm:presLayoutVars>
      </dgm:prSet>
      <dgm:spPr/>
      <dgm:t>
        <a:bodyPr/>
        <a:lstStyle/>
        <a:p>
          <a:endParaRPr lang="en-US"/>
        </a:p>
      </dgm:t>
    </dgm:pt>
    <dgm:pt modelId="{48C3005E-C8D5-4780-ABA1-2CE01AE4B2F1}" type="pres">
      <dgm:prSet presAssocID="{6FD73A40-E676-4402-89C3-E92639B254F2}" presName="descendantText" presStyleLbl="alignAcc1" presStyleIdx="2" presStyleCnt="4">
        <dgm:presLayoutVars>
          <dgm:bulletEnabled val="1"/>
        </dgm:presLayoutVars>
      </dgm:prSet>
      <dgm:spPr/>
      <dgm:t>
        <a:bodyPr/>
        <a:lstStyle/>
        <a:p>
          <a:endParaRPr lang="en-US"/>
        </a:p>
      </dgm:t>
    </dgm:pt>
    <dgm:pt modelId="{9BAE9736-B002-4FC4-B4A4-5DCDAAE3AF79}" type="pres">
      <dgm:prSet presAssocID="{45F7DFF0-4EBD-46AF-AA43-6F5434DD5B6C}" presName="sp" presStyleCnt="0"/>
      <dgm:spPr/>
    </dgm:pt>
    <dgm:pt modelId="{87558A18-9FB0-4255-9C96-AD06F2850929}" type="pres">
      <dgm:prSet presAssocID="{4114577C-3F7B-4534-80C2-AF1169648312}" presName="composite" presStyleCnt="0"/>
      <dgm:spPr/>
    </dgm:pt>
    <dgm:pt modelId="{7724CFDF-F411-42F7-86E6-28CE0C769977}" type="pres">
      <dgm:prSet presAssocID="{4114577C-3F7B-4534-80C2-AF1169648312}" presName="parentText" presStyleLbl="alignNode1" presStyleIdx="3" presStyleCnt="4">
        <dgm:presLayoutVars>
          <dgm:chMax val="1"/>
          <dgm:bulletEnabled val="1"/>
        </dgm:presLayoutVars>
      </dgm:prSet>
      <dgm:spPr/>
      <dgm:t>
        <a:bodyPr/>
        <a:lstStyle/>
        <a:p>
          <a:endParaRPr lang="en-US"/>
        </a:p>
      </dgm:t>
    </dgm:pt>
    <dgm:pt modelId="{0E489ECD-7C14-4AC8-AE20-8E9EA2CD9A18}" type="pres">
      <dgm:prSet presAssocID="{4114577C-3F7B-4534-80C2-AF1169648312}" presName="descendantText" presStyleLbl="alignAcc1" presStyleIdx="3" presStyleCnt="4">
        <dgm:presLayoutVars>
          <dgm:bulletEnabled val="1"/>
        </dgm:presLayoutVars>
      </dgm:prSet>
      <dgm:spPr/>
      <dgm:t>
        <a:bodyPr/>
        <a:lstStyle/>
        <a:p>
          <a:endParaRPr lang="en-US"/>
        </a:p>
      </dgm:t>
    </dgm:pt>
  </dgm:ptLst>
  <dgm:cxnLst>
    <dgm:cxn modelId="{52C6A91E-CB64-482E-BAA4-E1A1DBA095F6}" srcId="{F5391E26-4669-416A-952D-1D4AF7642C49}" destId="{89E1884C-A6C8-4631-B3EA-A410FD8E40BF}" srcOrd="0" destOrd="0" parTransId="{2812D8EC-120C-4AC5-A0C9-3E1611247767}" sibTransId="{BF6D5345-EEC0-4EF6-B32F-D7F1E982E1BF}"/>
    <dgm:cxn modelId="{B48979BC-78A4-4F9E-ADB9-9A557009263E}" type="presOf" srcId="{759982E6-CFF3-4C7D-AA68-9FE954F44FB8}" destId="{AA96C03F-DDB1-4FD9-9BCB-2A82EE4F492A}" srcOrd="0" destOrd="0" presId="urn:microsoft.com/office/officeart/2005/8/layout/chevron2"/>
    <dgm:cxn modelId="{5C748A7C-4D32-48BE-B333-577F96A2799F}" type="presOf" srcId="{00FFECB4-04A5-43C2-884D-94FF19EDB8EB}" destId="{0E489ECD-7C14-4AC8-AE20-8E9EA2CD9A18}" srcOrd="0" destOrd="0" presId="urn:microsoft.com/office/officeart/2005/8/layout/chevron2"/>
    <dgm:cxn modelId="{2B365F71-DA79-4477-B655-BC789D2D906E}" srcId="{89E1884C-A6C8-4631-B3EA-A410FD8E40BF}" destId="{2CE04972-ADD5-43D8-B7DD-462040F79B90}" srcOrd="0" destOrd="0" parTransId="{29802DD8-26CE-4962-B7B5-1FC91CA95BEA}" sibTransId="{319F11FD-A68F-406D-8182-740DD3752012}"/>
    <dgm:cxn modelId="{2AB2250A-F619-47C3-B4C1-3753A3D2A2B3}" srcId="{F5391E26-4669-416A-952D-1D4AF7642C49}" destId="{4114577C-3F7B-4534-80C2-AF1169648312}" srcOrd="3" destOrd="0" parTransId="{C33F0C88-898F-45D7-90D2-55E752498C6A}" sibTransId="{D5BD6297-A203-4587-98FA-7CA7045D6BA0}"/>
    <dgm:cxn modelId="{54A253F4-3573-4331-B920-90D2EBC40981}" srcId="{19B84F7A-18AB-4725-981F-E7E837595701}" destId="{759982E6-CFF3-4C7D-AA68-9FE954F44FB8}" srcOrd="0" destOrd="0" parTransId="{BA6164D4-0AD1-408C-AC4D-6C844F248856}" sibTransId="{CD04E42E-1A40-42B3-BEB8-848AB0134CCE}"/>
    <dgm:cxn modelId="{3702F8FF-B668-4EFA-B67E-AAAA0A80F87E}" srcId="{F5391E26-4669-416A-952D-1D4AF7642C49}" destId="{6FD73A40-E676-4402-89C3-E92639B254F2}" srcOrd="2" destOrd="0" parTransId="{904DFDE9-A5DC-43C2-8E62-1C7E90A86583}" sibTransId="{45F7DFF0-4EBD-46AF-AA43-6F5434DD5B6C}"/>
    <dgm:cxn modelId="{30F57E67-32F5-4FBB-AC6F-704F7C7FF55F}" srcId="{F5391E26-4669-416A-952D-1D4AF7642C49}" destId="{19B84F7A-18AB-4725-981F-E7E837595701}" srcOrd="1" destOrd="0" parTransId="{A1D20CD7-7A94-4961-A013-90763D96E741}" sibTransId="{EB1C9A4D-CA25-439B-BEA9-9464F3134C81}"/>
    <dgm:cxn modelId="{F358F9D9-BFD4-462F-B2D3-BA2F306C2F22}" type="presOf" srcId="{4114577C-3F7B-4534-80C2-AF1169648312}" destId="{7724CFDF-F411-42F7-86E6-28CE0C769977}" srcOrd="0" destOrd="0" presId="urn:microsoft.com/office/officeart/2005/8/layout/chevron2"/>
    <dgm:cxn modelId="{3211B016-3D20-40C0-9AE8-AFC07CB02967}" srcId="{6FD73A40-E676-4402-89C3-E92639B254F2}" destId="{9FB46F54-FB99-4824-9E99-CD93646DAC7D}" srcOrd="0" destOrd="0" parTransId="{43A949D9-C33B-4917-82F5-0F076F2A325C}" sibTransId="{DACB7D1D-BF73-42C1-938F-249EBE19DF00}"/>
    <dgm:cxn modelId="{CA5DD365-07F3-4DAE-9401-8AABCD8824BB}" type="presOf" srcId="{2CE04972-ADD5-43D8-B7DD-462040F79B90}" destId="{DC5255A4-B2A1-4E02-A267-DEFBA5CBE75C}" srcOrd="0" destOrd="0" presId="urn:microsoft.com/office/officeart/2005/8/layout/chevron2"/>
    <dgm:cxn modelId="{BEDD0FDE-FF07-4300-8926-0878D5C5F98D}" type="presOf" srcId="{F5391E26-4669-416A-952D-1D4AF7642C49}" destId="{1CC2CB63-9BA0-4A42-8181-EC6690CE84AD}" srcOrd="0" destOrd="0" presId="urn:microsoft.com/office/officeart/2005/8/layout/chevron2"/>
    <dgm:cxn modelId="{251C514B-C051-45F1-9CC2-A46C0CC15873}" srcId="{4114577C-3F7B-4534-80C2-AF1169648312}" destId="{00FFECB4-04A5-43C2-884D-94FF19EDB8EB}" srcOrd="0" destOrd="0" parTransId="{61D66A77-AB17-4BFE-9E77-B2185973A192}" sibTransId="{E0DEE212-D1BF-4F16-AD89-B010ACD73AD8}"/>
    <dgm:cxn modelId="{2D57ECDA-4565-4443-96A1-15046D1A0140}" type="presOf" srcId="{19B84F7A-18AB-4725-981F-E7E837595701}" destId="{6489E9B5-FAD0-4B0E-BB95-24BEB52CDEAF}" srcOrd="0" destOrd="0" presId="urn:microsoft.com/office/officeart/2005/8/layout/chevron2"/>
    <dgm:cxn modelId="{A22F1443-484F-40FB-9EA7-56E290E2EDC6}" type="presOf" srcId="{89E1884C-A6C8-4631-B3EA-A410FD8E40BF}" destId="{99526A1E-8208-4DC0-B431-49580D492BE0}" srcOrd="0" destOrd="0" presId="urn:microsoft.com/office/officeart/2005/8/layout/chevron2"/>
    <dgm:cxn modelId="{837ADA83-8656-4925-84C0-75F57A5FBC4A}" type="presOf" srcId="{9FB46F54-FB99-4824-9E99-CD93646DAC7D}" destId="{48C3005E-C8D5-4780-ABA1-2CE01AE4B2F1}" srcOrd="0" destOrd="0" presId="urn:microsoft.com/office/officeart/2005/8/layout/chevron2"/>
    <dgm:cxn modelId="{9C1B9465-8BA0-45A0-A2EB-E45654EA3850}" type="presOf" srcId="{6FD73A40-E676-4402-89C3-E92639B254F2}" destId="{7B636628-3E18-4CAF-BD36-B10F0970B35B}" srcOrd="0" destOrd="0" presId="urn:microsoft.com/office/officeart/2005/8/layout/chevron2"/>
    <dgm:cxn modelId="{877C996E-D64C-4DFC-8C79-0E53FF9A9AD5}" type="presParOf" srcId="{1CC2CB63-9BA0-4A42-8181-EC6690CE84AD}" destId="{15F3445F-115D-4A53-B5BF-7196970E8835}" srcOrd="0" destOrd="0" presId="urn:microsoft.com/office/officeart/2005/8/layout/chevron2"/>
    <dgm:cxn modelId="{30587A97-8C8B-4534-ABAF-B57B84AA60BD}" type="presParOf" srcId="{15F3445F-115D-4A53-B5BF-7196970E8835}" destId="{99526A1E-8208-4DC0-B431-49580D492BE0}" srcOrd="0" destOrd="0" presId="urn:microsoft.com/office/officeart/2005/8/layout/chevron2"/>
    <dgm:cxn modelId="{6161E068-EA0F-4AC0-B7B5-4FD929CA1EC5}" type="presParOf" srcId="{15F3445F-115D-4A53-B5BF-7196970E8835}" destId="{DC5255A4-B2A1-4E02-A267-DEFBA5CBE75C}" srcOrd="1" destOrd="0" presId="urn:microsoft.com/office/officeart/2005/8/layout/chevron2"/>
    <dgm:cxn modelId="{C0BD7CC1-2A08-4B2E-BB53-7E0AC6C7EDD7}" type="presParOf" srcId="{1CC2CB63-9BA0-4A42-8181-EC6690CE84AD}" destId="{560057B3-0CC0-40EB-8216-4AB8862CDC74}" srcOrd="1" destOrd="0" presId="urn:microsoft.com/office/officeart/2005/8/layout/chevron2"/>
    <dgm:cxn modelId="{0E08B9CE-4AE4-4CDD-A32D-B332773CD98E}" type="presParOf" srcId="{1CC2CB63-9BA0-4A42-8181-EC6690CE84AD}" destId="{A6D28579-71BC-40AA-A0E6-0A1794A6C083}" srcOrd="2" destOrd="0" presId="urn:microsoft.com/office/officeart/2005/8/layout/chevron2"/>
    <dgm:cxn modelId="{84CC40FD-EAB1-4231-9759-CB91A93D479E}" type="presParOf" srcId="{A6D28579-71BC-40AA-A0E6-0A1794A6C083}" destId="{6489E9B5-FAD0-4B0E-BB95-24BEB52CDEAF}" srcOrd="0" destOrd="0" presId="urn:microsoft.com/office/officeart/2005/8/layout/chevron2"/>
    <dgm:cxn modelId="{F74E305F-91CC-44A8-AA7E-91139862BA28}" type="presParOf" srcId="{A6D28579-71BC-40AA-A0E6-0A1794A6C083}" destId="{AA96C03F-DDB1-4FD9-9BCB-2A82EE4F492A}" srcOrd="1" destOrd="0" presId="urn:microsoft.com/office/officeart/2005/8/layout/chevron2"/>
    <dgm:cxn modelId="{1B1CF9C3-2B6C-4780-9337-27A881216FF3}" type="presParOf" srcId="{1CC2CB63-9BA0-4A42-8181-EC6690CE84AD}" destId="{9CF51F7A-97E4-4D61-9687-2B101C0EB1B1}" srcOrd="3" destOrd="0" presId="urn:microsoft.com/office/officeart/2005/8/layout/chevron2"/>
    <dgm:cxn modelId="{BF6F4DD2-3D96-4CAE-93BF-94E0577E54DD}" type="presParOf" srcId="{1CC2CB63-9BA0-4A42-8181-EC6690CE84AD}" destId="{C15414E3-81CA-493E-816C-B46DA75E86FC}" srcOrd="4" destOrd="0" presId="urn:microsoft.com/office/officeart/2005/8/layout/chevron2"/>
    <dgm:cxn modelId="{A7340FFA-9A96-4360-B37C-56FACD0EC117}" type="presParOf" srcId="{C15414E3-81CA-493E-816C-B46DA75E86FC}" destId="{7B636628-3E18-4CAF-BD36-B10F0970B35B}" srcOrd="0" destOrd="0" presId="urn:microsoft.com/office/officeart/2005/8/layout/chevron2"/>
    <dgm:cxn modelId="{747187A4-C3BD-4C60-864C-F7A7793F59E3}" type="presParOf" srcId="{C15414E3-81CA-493E-816C-B46DA75E86FC}" destId="{48C3005E-C8D5-4780-ABA1-2CE01AE4B2F1}" srcOrd="1" destOrd="0" presId="urn:microsoft.com/office/officeart/2005/8/layout/chevron2"/>
    <dgm:cxn modelId="{8E68F26A-4EBB-4F14-A79F-D3B02C008420}" type="presParOf" srcId="{1CC2CB63-9BA0-4A42-8181-EC6690CE84AD}" destId="{9BAE9736-B002-4FC4-B4A4-5DCDAAE3AF79}" srcOrd="5" destOrd="0" presId="urn:microsoft.com/office/officeart/2005/8/layout/chevron2"/>
    <dgm:cxn modelId="{60E2733F-158F-43BA-8C86-65EA8C1E80F5}" type="presParOf" srcId="{1CC2CB63-9BA0-4A42-8181-EC6690CE84AD}" destId="{87558A18-9FB0-4255-9C96-AD06F2850929}" srcOrd="6" destOrd="0" presId="urn:microsoft.com/office/officeart/2005/8/layout/chevron2"/>
    <dgm:cxn modelId="{8199B2AA-F0EF-4865-94D3-08ADA4F96D21}" type="presParOf" srcId="{87558A18-9FB0-4255-9C96-AD06F2850929}" destId="{7724CFDF-F411-42F7-86E6-28CE0C769977}" srcOrd="0" destOrd="0" presId="urn:microsoft.com/office/officeart/2005/8/layout/chevron2"/>
    <dgm:cxn modelId="{DE69B00E-339E-4E1C-A516-2486D235A5B4}" type="presParOf" srcId="{87558A18-9FB0-4255-9C96-AD06F2850929}" destId="{0E489ECD-7C14-4AC8-AE20-8E9EA2CD9A1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42283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pitchFamily="34" charset="0"/>
            </a:endParaRPr>
          </a:p>
        </p:txBody>
      </p:sp>
      <p:sp>
        <p:nvSpPr>
          <p:cNvPr id="34820" name="Slide Number Placeholder 3"/>
          <p:cNvSpPr>
            <a:spLocks noGrp="1"/>
          </p:cNvSpPr>
          <p:nvPr>
            <p:ph type="sldNum" sz="quarter" idx="5"/>
          </p:nvPr>
        </p:nvSpPr>
        <p:spPr>
          <a:noFill/>
        </p:spPr>
        <p:txBody>
          <a:bodyPr/>
          <a:lstStyle/>
          <a:p>
            <a:fld id="{2A2720BE-1880-40D1-B89C-D15B9FB76B06}"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ACD8B9DC-99F7-4FB5-8288-C8310F4B1E98}"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D922D617-5B1C-47CB-884F-F24A041B9565}" type="slidenum">
              <a:rPr lang="en-US" smtClean="0">
                <a:latin typeface="Arial" pitchFamily="34" charset="0"/>
              </a:rPr>
              <a:pPr/>
              <a:t>15</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5EE5A46A-8C9F-4BF2-9FB7-8FE130806227}" type="slidenum">
              <a:rPr lang="en-US" smtClean="0">
                <a:latin typeface="Arial" pitchFamily="34" charset="0"/>
              </a:rPr>
              <a:pPr/>
              <a:t>16</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B6FBC96C-8EED-448E-A9CF-1A53D57B01CD}" type="slidenum">
              <a:rPr lang="en-US" smtClean="0">
                <a:latin typeface="Arial" pitchFamily="34" charset="0"/>
              </a:rPr>
              <a:pPr/>
              <a:t>17</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390EF144-F109-4720-A424-DBC93F2DBEE9}" type="slidenum">
              <a:rPr lang="en-US" smtClean="0">
                <a:latin typeface="Arial" pitchFamily="34" charset="0"/>
              </a:rPr>
              <a:pPr/>
              <a:t>18</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US" b="1" dirty="0" smtClean="0">
                <a:latin typeface="Arial" pitchFamily="34" charset="0"/>
              </a:rPr>
              <a:t>Answer:</a:t>
            </a:r>
          </a:p>
          <a:p>
            <a:r>
              <a:rPr lang="en-US" b="0" dirty="0" smtClean="0">
                <a:latin typeface="Arial" pitchFamily="34" charset="0"/>
              </a:rPr>
              <a:t>1. b</a:t>
            </a:r>
            <a:endParaRPr lang="en-US" dirty="0" smtClean="0">
              <a:latin typeface="Arial" pitchFamily="34" charset="0"/>
            </a:endParaRPr>
          </a:p>
          <a:p>
            <a:r>
              <a:rPr lang="en-US" dirty="0" smtClean="0">
                <a:latin typeface="Arial" pitchFamily="34" charset="0"/>
              </a:rPr>
              <a:t>2. b</a:t>
            </a:r>
          </a:p>
        </p:txBody>
      </p:sp>
      <p:sp>
        <p:nvSpPr>
          <p:cNvPr id="49156" name="Slide Number Placeholder 3"/>
          <p:cNvSpPr>
            <a:spLocks noGrp="1"/>
          </p:cNvSpPr>
          <p:nvPr>
            <p:ph type="sldNum" sz="quarter" idx="5"/>
          </p:nvPr>
        </p:nvSpPr>
        <p:spPr>
          <a:noFill/>
        </p:spPr>
        <p:txBody>
          <a:bodyPr/>
          <a:lstStyle/>
          <a:p>
            <a:fld id="{35281FBE-252C-4E38-B79F-4C69941F99C9}" type="slidenum">
              <a:rPr lang="en-US" smtClean="0">
                <a:latin typeface="Arial" pitchFamily="34" charset="0"/>
              </a:rPr>
              <a:pPr/>
              <a:t>21</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09B251D6-69CF-4ABA-A542-FC619EEF5C2F}"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pitchFamily="34" charset="0"/>
            </a:endParaRPr>
          </a:p>
        </p:txBody>
      </p:sp>
      <p:sp>
        <p:nvSpPr>
          <p:cNvPr id="35844" name="Slide Number Placeholder 3"/>
          <p:cNvSpPr>
            <a:spLocks noGrp="1"/>
          </p:cNvSpPr>
          <p:nvPr>
            <p:ph type="sldNum" sz="quarter" idx="5"/>
          </p:nvPr>
        </p:nvSpPr>
        <p:spPr>
          <a:noFill/>
        </p:spPr>
        <p:txBody>
          <a:bodyPr/>
          <a:lstStyle/>
          <a:p>
            <a:fld id="{BDABD62D-426E-4098-8ADC-5E2877492F6C}"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pitchFamily="34" charset="0"/>
            </a:endParaRPr>
          </a:p>
        </p:txBody>
      </p:sp>
      <p:sp>
        <p:nvSpPr>
          <p:cNvPr id="36868" name="Slide Number Placeholder 3"/>
          <p:cNvSpPr>
            <a:spLocks noGrp="1"/>
          </p:cNvSpPr>
          <p:nvPr>
            <p:ph type="sldNum" sz="quarter" idx="5"/>
          </p:nvPr>
        </p:nvSpPr>
        <p:spPr>
          <a:noFill/>
        </p:spPr>
        <p:txBody>
          <a:bodyPr/>
          <a:lstStyle/>
          <a:p>
            <a:fld id="{8510A6C0-004D-477A-90AB-742715B88295}"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pitchFamily="34" charset="0"/>
            </a:endParaRPr>
          </a:p>
        </p:txBody>
      </p:sp>
      <p:sp>
        <p:nvSpPr>
          <p:cNvPr id="37892" name="Slide Number Placeholder 3"/>
          <p:cNvSpPr>
            <a:spLocks noGrp="1"/>
          </p:cNvSpPr>
          <p:nvPr>
            <p:ph type="sldNum" sz="quarter" idx="5"/>
          </p:nvPr>
        </p:nvSpPr>
        <p:spPr>
          <a:noFill/>
        </p:spPr>
        <p:txBody>
          <a:bodyPr/>
          <a:lstStyle/>
          <a:p>
            <a:fld id="{50D0A2CA-1DD2-4E5B-8893-1F8B3568DCC7}"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pitchFamily="34" charset="0"/>
            </a:endParaRPr>
          </a:p>
        </p:txBody>
      </p:sp>
      <p:sp>
        <p:nvSpPr>
          <p:cNvPr id="38916" name="Slide Number Placeholder 3"/>
          <p:cNvSpPr>
            <a:spLocks noGrp="1"/>
          </p:cNvSpPr>
          <p:nvPr>
            <p:ph type="sldNum" sz="quarter" idx="5"/>
          </p:nvPr>
        </p:nvSpPr>
        <p:spPr>
          <a:noFill/>
        </p:spPr>
        <p:txBody>
          <a:bodyPr/>
          <a:lstStyle/>
          <a:p>
            <a:fld id="{6DED85CA-27ED-4E95-9866-B2F54B64FF74}"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latin typeface="Arial" pitchFamily="34" charset="0"/>
            </a:endParaRPr>
          </a:p>
        </p:txBody>
      </p:sp>
      <p:sp>
        <p:nvSpPr>
          <p:cNvPr id="39940" name="Slide Number Placeholder 3"/>
          <p:cNvSpPr>
            <a:spLocks noGrp="1"/>
          </p:cNvSpPr>
          <p:nvPr>
            <p:ph type="sldNum" sz="quarter" idx="5"/>
          </p:nvPr>
        </p:nvSpPr>
        <p:spPr>
          <a:noFill/>
        </p:spPr>
        <p:txBody>
          <a:bodyPr/>
          <a:lstStyle/>
          <a:p>
            <a:fld id="{DFD01C5A-72C2-408B-A880-65A61780DE44}"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Arial" pitchFamily="34" charset="0"/>
            </a:endParaRPr>
          </a:p>
        </p:txBody>
      </p:sp>
      <p:sp>
        <p:nvSpPr>
          <p:cNvPr id="40964" name="Slide Number Placeholder 3"/>
          <p:cNvSpPr>
            <a:spLocks noGrp="1"/>
          </p:cNvSpPr>
          <p:nvPr>
            <p:ph type="sldNum" sz="quarter" idx="5"/>
          </p:nvPr>
        </p:nvSpPr>
        <p:spPr>
          <a:noFill/>
        </p:spPr>
        <p:txBody>
          <a:bodyPr/>
          <a:lstStyle/>
          <a:p>
            <a:fld id="{F8264934-1B67-4A91-A04B-286C4998B715}"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latin typeface="Arial" pitchFamily="34" charset="0"/>
            </a:endParaRPr>
          </a:p>
        </p:txBody>
      </p:sp>
      <p:sp>
        <p:nvSpPr>
          <p:cNvPr id="41988" name="Slide Number Placeholder 3"/>
          <p:cNvSpPr>
            <a:spLocks noGrp="1"/>
          </p:cNvSpPr>
          <p:nvPr>
            <p:ph type="sldNum" sz="quarter" idx="5"/>
          </p:nvPr>
        </p:nvSpPr>
        <p:spPr>
          <a:noFill/>
        </p:spPr>
        <p:txBody>
          <a:bodyPr/>
          <a:lstStyle/>
          <a:p>
            <a:fld id="{8FFB992F-FAC1-4CAF-B6CE-3CFC2A2C0F28}" type="slidenum">
              <a:rPr lang="en-US" smtClean="0">
                <a:latin typeface="Arial" pitchFamily="34" charset="0"/>
              </a:rPr>
              <a:pPr/>
              <a:t>12</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pitchFamily="34" charset="0"/>
            </a:endParaRPr>
          </a:p>
        </p:txBody>
      </p:sp>
      <p:sp>
        <p:nvSpPr>
          <p:cNvPr id="43012" name="Slide Number Placeholder 3"/>
          <p:cNvSpPr>
            <a:spLocks noGrp="1"/>
          </p:cNvSpPr>
          <p:nvPr>
            <p:ph type="sldNum" sz="quarter" idx="5"/>
          </p:nvPr>
        </p:nvSpPr>
        <p:spPr>
          <a:noFill/>
        </p:spPr>
        <p:txBody>
          <a:bodyPr/>
          <a:lstStyle/>
          <a:p>
            <a:fld id="{D7C31139-3127-426E-9EB0-EDBBBADCA6E9}"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chemeClr val="tx1"/>
                </a:solidFill>
                <a:latin typeface="Myriad Pro" pitchFamily="34" charset="0"/>
                <a:cs typeface="Arial" pitchFamily="34" charset="0"/>
              </a:rPr>
              <a:t>Spring 3 MVC</a:t>
            </a:r>
          </a:p>
        </p:txBody>
      </p:sp>
      <p:sp>
        <p:nvSpPr>
          <p:cNvPr id="6" name="Rectangle 5"/>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400" b="0" dirty="0">
                <a:solidFill>
                  <a:schemeClr val="bg1"/>
                </a:solidFill>
                <a:latin typeface="Cambria" pitchFamily="18" charset="0"/>
                <a:ea typeface="+mj-ea"/>
                <a:cs typeface="+mj-cs"/>
              </a:rPr>
              <a:t>View Resolvers</a:t>
            </a:r>
          </a:p>
        </p:txBody>
      </p:sp>
      <p:sp>
        <p:nvSpPr>
          <p:cNvPr id="7" name="Rectangle 6"/>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fontAlgn="auto">
              <a:spcBef>
                <a:spcPts val="0"/>
              </a:spcBef>
              <a:spcAft>
                <a:spcPts val="0"/>
              </a:spcAft>
              <a:buFont typeface="Arial" pitchFamily="34" charset="0"/>
              <a:buNone/>
              <a:defRPr/>
            </a:pPr>
            <a:r>
              <a:rPr lang="en-US" sz="1400" b="1" dirty="0">
                <a:solidFill>
                  <a:srgbClr val="692D56"/>
                </a:solidFill>
                <a:latin typeface="Arial Narrow" pitchFamily="34" charset="0"/>
                <a:cs typeface="Arial" pitchFamily="34" charset="0"/>
              </a:rPr>
              <a:t>LEVEL – PRACTITIONER</a:t>
            </a:r>
            <a:endParaRPr lang="en-GB" sz="1400" b="1" dirty="0">
              <a:solidFill>
                <a:srgbClr val="692D56"/>
              </a:solidFill>
              <a:latin typeface="Arial Narrow" pitchFamily="34" charset="0"/>
              <a:cs typeface="Arial" pitchFamily="34" charset="0"/>
            </a:endParaRPr>
          </a:p>
        </p:txBody>
      </p:sp>
    </p:spTree>
    <p:extLst>
      <p:ext uri="{BB962C8B-B14F-4D97-AF65-F5344CB8AC3E}">
        <p14:creationId xmlns:p14="http://schemas.microsoft.com/office/powerpoint/2010/main" val="2481456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pPr eaLnBrk="1" hangingPunct="1">
              <a:buFont typeface="Arial" pitchFamily="34" charset="0"/>
              <a:buChar char="•"/>
            </a:pPr>
            <a:r>
              <a:rPr sz="2000" dirty="0" smtClean="0"/>
              <a:t>Declaring a view resolver bean:</a:t>
            </a:r>
          </a:p>
          <a:p>
            <a:pPr eaLnBrk="1" hangingPunct="1">
              <a:buFont typeface="Arial" pitchFamily="34" charset="0"/>
              <a:buChar char="•"/>
            </a:pPr>
            <a:endParaRPr sz="2000" dirty="0" smtClean="0"/>
          </a:p>
        </p:txBody>
      </p:sp>
      <p:sp>
        <p:nvSpPr>
          <p:cNvPr id="18434"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err="1" smtClean="0">
                <a:solidFill>
                  <a:srgbClr val="FFFFFF"/>
                </a:solidFill>
              </a:rPr>
              <a:t>InternalResourceView</a:t>
            </a:r>
            <a:r>
              <a:rPr lang="en-US" dirty="0" smtClean="0">
                <a:solidFill>
                  <a:srgbClr val="FFFFFF"/>
                </a:solidFill>
              </a:rPr>
              <a:t> Resolver: Slide 3</a:t>
            </a:r>
          </a:p>
        </p:txBody>
      </p:sp>
      <p:sp>
        <p:nvSpPr>
          <p:cNvPr id="8" name="Slide Number Placeholder 8"/>
          <p:cNvSpPr>
            <a:spLocks noGrp="1"/>
          </p:cNvSpPr>
          <p:nvPr>
            <p:ph type="sldNum" sz="quarter" idx="10"/>
          </p:nvPr>
        </p:nvSpPr>
        <p:spPr>
          <a:prstGeom prst="rect">
            <a:avLst/>
          </a:prstGeom>
        </p:spPr>
        <p:txBody>
          <a:bodyPr/>
          <a:lstStyle/>
          <a:p>
            <a:pPr algn="l">
              <a:defRPr/>
            </a:pPr>
            <a:fld id="{6B55EF58-5EBF-48FE-963C-9E940F0C016F}" type="slidenum">
              <a:rPr lang="en-US" sz="1400" b="0">
                <a:latin typeface="+mn-lt"/>
              </a:rPr>
              <a:pPr algn="l">
                <a:defRPr/>
              </a:pPr>
              <a:t>10</a:t>
            </a:fld>
            <a:endParaRPr lang="en-US" sz="1400" b="0" dirty="0">
              <a:latin typeface="+mn-lt"/>
            </a:endParaRPr>
          </a:p>
        </p:txBody>
      </p:sp>
      <p:graphicFrame>
        <p:nvGraphicFramePr>
          <p:cNvPr id="7" name="Table 6"/>
          <p:cNvGraphicFramePr>
            <a:graphicFrameLocks noGrp="1"/>
          </p:cNvGraphicFramePr>
          <p:nvPr/>
        </p:nvGraphicFramePr>
        <p:xfrm>
          <a:off x="304800" y="2057400"/>
          <a:ext cx="8610600" cy="4114800"/>
        </p:xfrm>
        <a:graphic>
          <a:graphicData uri="http://schemas.openxmlformats.org/drawingml/2006/table">
            <a:tbl>
              <a:tblPr firstRow="1" bandRow="1">
                <a:tableStyleId>{5C22544A-7EE6-4342-B048-85BDC9FD1C3A}</a:tableStyleId>
              </a:tblPr>
              <a:tblGrid>
                <a:gridCol w="8610600"/>
              </a:tblGrid>
              <a:tr h="4114800">
                <a:tc>
                  <a:txBody>
                    <a:bodyPr/>
                    <a:lstStyle/>
                    <a:p>
                      <a:r>
                        <a:rPr lang="en-US" sz="1400" b="1" kern="1200" dirty="0" smtClean="0">
                          <a:solidFill>
                            <a:schemeClr val="lt1"/>
                          </a:solidFill>
                          <a:latin typeface="+mn-lt"/>
                          <a:ea typeface="+mn-ea"/>
                          <a:cs typeface="+mn-cs"/>
                        </a:rPr>
                        <a:t>&lt;bean id=</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jspViewResolver</a:t>
                      </a:r>
                      <a:r>
                        <a:rPr lang="en-US" sz="1400" b="1" i="1" kern="1200" dirty="0" smtClean="0">
                          <a:solidFill>
                            <a:schemeClr val="lt1"/>
                          </a:solidFill>
                          <a:latin typeface="+mn-lt"/>
                          <a:ea typeface="+mn-ea"/>
                          <a:cs typeface="+mn-cs"/>
                        </a:rPr>
                        <a:t>"</a:t>
                      </a:r>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class=</a:t>
                      </a:r>
                      <a:r>
                        <a:rPr lang="en-US" sz="1400" b="1" i="1" kern="1200" dirty="0" smtClean="0">
                          <a:solidFill>
                            <a:schemeClr val="lt1"/>
                          </a:solidFill>
                          <a:latin typeface="+mn-lt"/>
                          <a:ea typeface="+mn-ea"/>
                          <a:cs typeface="+mn-cs"/>
                        </a:rPr>
                        <a:t>"org.springframework.web.servlet.view.InternalResourceViewResolver"</a:t>
                      </a:r>
                      <a:r>
                        <a:rPr lang="en-US" sz="1400" b="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	&lt;property name=</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viewClass</a:t>
                      </a:r>
                      <a:r>
                        <a:rPr lang="en-US" sz="1400" b="1" i="1" kern="1200" dirty="0" smtClean="0">
                          <a:solidFill>
                            <a:schemeClr val="lt1"/>
                          </a:solidFill>
                          <a:latin typeface="+mn-lt"/>
                          <a:ea typeface="+mn-ea"/>
                          <a:cs typeface="+mn-cs"/>
                        </a:rPr>
                        <a:t>” </a:t>
                      </a:r>
                      <a:r>
                        <a:rPr lang="en-US" sz="1400" b="1" kern="1200" dirty="0" smtClean="0">
                          <a:solidFill>
                            <a:schemeClr val="lt1"/>
                          </a:solidFill>
                          <a:latin typeface="+mn-lt"/>
                          <a:ea typeface="+mn-ea"/>
                          <a:cs typeface="+mn-cs"/>
                        </a:rPr>
                        <a:t>value=</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org.springframework.web.servlet.view.JstlView</a:t>
                      </a:r>
                      <a:r>
                        <a:rPr lang="en-US" sz="1400" b="1" i="1" kern="1200" dirty="0" smtClean="0">
                          <a:solidFill>
                            <a:schemeClr val="lt1"/>
                          </a:solidFill>
                          <a:latin typeface="+mn-lt"/>
                          <a:ea typeface="+mn-ea"/>
                          <a:cs typeface="+mn-cs"/>
                        </a:rPr>
                        <a:t>"</a:t>
                      </a:r>
                      <a:r>
                        <a:rPr lang="en-US" sz="1400" b="1" kern="1200" dirty="0" smtClean="0">
                          <a:solidFill>
                            <a:schemeClr val="lt1"/>
                          </a:solidFill>
                          <a:latin typeface="+mn-lt"/>
                          <a:ea typeface="+mn-ea"/>
                          <a:cs typeface="+mn-cs"/>
                        </a:rPr>
                        <a:t> /&gt;</a:t>
                      </a:r>
                    </a:p>
                    <a:p>
                      <a:r>
                        <a:rPr lang="en-US" sz="1400" b="1" kern="1200" dirty="0" smtClean="0">
                          <a:solidFill>
                            <a:schemeClr val="lt1"/>
                          </a:solidFill>
                          <a:latin typeface="+mn-lt"/>
                          <a:ea typeface="+mn-ea"/>
                          <a:cs typeface="+mn-cs"/>
                        </a:rPr>
                        <a:t>	&lt;property name=</a:t>
                      </a:r>
                      <a:r>
                        <a:rPr lang="en-US" sz="1400" b="1" i="1" kern="1200" dirty="0" smtClean="0">
                          <a:solidFill>
                            <a:schemeClr val="lt1"/>
                          </a:solidFill>
                          <a:latin typeface="+mn-lt"/>
                          <a:ea typeface="+mn-ea"/>
                          <a:cs typeface="+mn-cs"/>
                        </a:rPr>
                        <a:t>"prefix"</a:t>
                      </a:r>
                      <a:r>
                        <a:rPr lang="en-US" sz="1400" b="1" kern="1200" dirty="0" smtClean="0">
                          <a:solidFill>
                            <a:schemeClr val="lt1"/>
                          </a:solidFill>
                          <a:latin typeface="+mn-lt"/>
                          <a:ea typeface="+mn-ea"/>
                          <a:cs typeface="+mn-cs"/>
                        </a:rPr>
                        <a:t> value=</a:t>
                      </a:r>
                      <a:r>
                        <a:rPr lang="en-US" sz="1400" b="1" i="1" kern="1200" dirty="0" smtClean="0">
                          <a:solidFill>
                            <a:schemeClr val="lt1"/>
                          </a:solidFill>
                          <a:latin typeface="+mn-lt"/>
                          <a:ea typeface="+mn-ea"/>
                          <a:cs typeface="+mn-cs"/>
                        </a:rPr>
                        <a:t>"/WEB-INF/</a:t>
                      </a:r>
                      <a:r>
                        <a:rPr lang="en-US" sz="1400" b="1" i="1" kern="1200" dirty="0" err="1" smtClean="0">
                          <a:solidFill>
                            <a:schemeClr val="lt1"/>
                          </a:solidFill>
                          <a:latin typeface="+mn-lt"/>
                          <a:ea typeface="+mn-ea"/>
                          <a:cs typeface="+mn-cs"/>
                        </a:rPr>
                        <a:t>jsp</a:t>
                      </a:r>
                      <a:r>
                        <a:rPr lang="en-US" sz="1400" b="1" i="1" kern="1200" dirty="0" smtClean="0">
                          <a:solidFill>
                            <a:schemeClr val="lt1"/>
                          </a:solidFill>
                          <a:latin typeface="+mn-lt"/>
                          <a:ea typeface="+mn-ea"/>
                          <a:cs typeface="+mn-cs"/>
                        </a:rPr>
                        <a:t>/"</a:t>
                      </a:r>
                      <a:r>
                        <a:rPr lang="en-US" sz="1400" b="1" kern="1200" dirty="0" smtClean="0">
                          <a:solidFill>
                            <a:schemeClr val="lt1"/>
                          </a:solidFill>
                          <a:latin typeface="+mn-lt"/>
                          <a:ea typeface="+mn-ea"/>
                          <a:cs typeface="+mn-cs"/>
                        </a:rPr>
                        <a:t> /&gt;</a:t>
                      </a:r>
                    </a:p>
                    <a:p>
                      <a:r>
                        <a:rPr lang="en-US" sz="1400" b="1" kern="1200" dirty="0" smtClean="0">
                          <a:solidFill>
                            <a:schemeClr val="lt1"/>
                          </a:solidFill>
                          <a:latin typeface="+mn-lt"/>
                          <a:ea typeface="+mn-ea"/>
                          <a:cs typeface="+mn-cs"/>
                        </a:rPr>
                        <a:t>	&lt;property name=</a:t>
                      </a:r>
                      <a:r>
                        <a:rPr lang="en-US" sz="1400" b="1" i="1" kern="1200" dirty="0" smtClean="0">
                          <a:solidFill>
                            <a:schemeClr val="lt1"/>
                          </a:solidFill>
                          <a:latin typeface="+mn-lt"/>
                          <a:ea typeface="+mn-ea"/>
                          <a:cs typeface="+mn-cs"/>
                        </a:rPr>
                        <a:t>"suffix"</a:t>
                      </a:r>
                      <a:r>
                        <a:rPr lang="en-US" sz="1400" b="1" kern="1200" dirty="0" smtClean="0">
                          <a:solidFill>
                            <a:schemeClr val="lt1"/>
                          </a:solidFill>
                          <a:latin typeface="+mn-lt"/>
                          <a:ea typeface="+mn-ea"/>
                          <a:cs typeface="+mn-cs"/>
                        </a:rPr>
                        <a:t> value=</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jsp</a:t>
                      </a:r>
                      <a:r>
                        <a:rPr lang="en-US" sz="1400" b="1" i="1" kern="1200" dirty="0" smtClean="0">
                          <a:solidFill>
                            <a:schemeClr val="lt1"/>
                          </a:solidFill>
                          <a:latin typeface="+mn-lt"/>
                          <a:ea typeface="+mn-ea"/>
                          <a:cs typeface="+mn-cs"/>
                        </a:rPr>
                        <a:t>"</a:t>
                      </a:r>
                      <a:r>
                        <a:rPr lang="en-US" sz="1400" b="1" kern="1200" dirty="0" smtClean="0">
                          <a:solidFill>
                            <a:schemeClr val="lt1"/>
                          </a:solidFill>
                          <a:latin typeface="+mn-lt"/>
                          <a:ea typeface="+mn-ea"/>
                          <a:cs typeface="+mn-cs"/>
                        </a:rPr>
                        <a:t> /&gt;</a:t>
                      </a:r>
                    </a:p>
                    <a:p>
                      <a:r>
                        <a:rPr lang="en-US" sz="1400" b="1" kern="1200" dirty="0" smtClean="0">
                          <a:solidFill>
                            <a:schemeClr val="lt1"/>
                          </a:solidFill>
                          <a:latin typeface="+mn-lt"/>
                          <a:ea typeface="+mn-ea"/>
                          <a:cs typeface="+mn-cs"/>
                        </a:rPr>
                        <a:t>&lt;/bean&gt;</a:t>
                      </a:r>
                    </a:p>
                    <a:p>
                      <a:r>
                        <a:rPr lang="en-US" sz="1400" b="1" kern="1200" dirty="0" smtClean="0">
                          <a:solidFill>
                            <a:schemeClr val="lt1"/>
                          </a:solidFill>
                          <a:latin typeface="+mn-lt"/>
                          <a:ea typeface="+mn-ea"/>
                          <a:cs typeface="+mn-cs"/>
                        </a:rPr>
                        <a:t>&lt;bean id=</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viewResolver</a:t>
                      </a:r>
                      <a:r>
                        <a:rPr lang="en-US" sz="1400" b="1" i="1" kern="1200" dirty="0" smtClean="0">
                          <a:solidFill>
                            <a:schemeClr val="lt1"/>
                          </a:solidFill>
                          <a:latin typeface="+mn-lt"/>
                          <a:ea typeface="+mn-ea"/>
                          <a:cs typeface="+mn-cs"/>
                        </a:rPr>
                        <a:t>” </a:t>
                      </a:r>
                      <a:r>
                        <a:rPr lang="en-US" sz="1400" b="1" kern="1200" dirty="0" smtClean="0">
                          <a:solidFill>
                            <a:schemeClr val="lt1"/>
                          </a:solidFill>
                          <a:latin typeface="+mn-lt"/>
                          <a:ea typeface="+mn-ea"/>
                          <a:cs typeface="+mn-cs"/>
                        </a:rPr>
                        <a:t>class=</a:t>
                      </a:r>
                      <a:r>
                        <a:rPr lang="en-US" sz="1400" b="1" i="1" kern="1200" dirty="0" smtClean="0">
                          <a:solidFill>
                            <a:schemeClr val="lt1"/>
                          </a:solidFill>
                          <a:latin typeface="+mn-lt"/>
                          <a:ea typeface="+mn-ea"/>
                          <a:cs typeface="+mn-cs"/>
                        </a:rPr>
                        <a:t>"org.springframework.web.servlet.view.ContentNegotiatingViewResolver"&gt;</a:t>
                      </a:r>
                    </a:p>
                    <a:p>
                      <a:r>
                        <a:rPr lang="en-US" sz="1400" b="1" kern="1200" dirty="0" smtClean="0">
                          <a:solidFill>
                            <a:schemeClr val="lt1"/>
                          </a:solidFill>
                          <a:latin typeface="+mn-lt"/>
                          <a:ea typeface="+mn-ea"/>
                          <a:cs typeface="+mn-cs"/>
                        </a:rPr>
                        <a:t>&lt;property name=</a:t>
                      </a:r>
                      <a:r>
                        <a:rPr lang="en-US" sz="1400" b="1" i="1" kern="1200" dirty="0" smtClean="0">
                          <a:solidFill>
                            <a:schemeClr val="lt1"/>
                          </a:solidFill>
                          <a:latin typeface="+mn-lt"/>
                          <a:ea typeface="+mn-ea"/>
                          <a:cs typeface="+mn-cs"/>
                        </a:rPr>
                        <a:t>"order" value="0" /&gt;</a:t>
                      </a:r>
                    </a:p>
                    <a:p>
                      <a:r>
                        <a:rPr lang="en-US" sz="1400" b="1" kern="1200" dirty="0" smtClean="0">
                          <a:solidFill>
                            <a:schemeClr val="lt1"/>
                          </a:solidFill>
                          <a:latin typeface="+mn-lt"/>
                          <a:ea typeface="+mn-ea"/>
                          <a:cs typeface="+mn-cs"/>
                        </a:rPr>
                        <a:t>&lt;property name=</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mediaTypes</a:t>
                      </a:r>
                      <a:r>
                        <a:rPr lang="en-US" sz="1400" b="1" i="1" kern="1200" dirty="0" smtClean="0">
                          <a:solidFill>
                            <a:schemeClr val="lt1"/>
                          </a:solidFill>
                          <a:latin typeface="+mn-lt"/>
                          <a:ea typeface="+mn-ea"/>
                          <a:cs typeface="+mn-cs"/>
                        </a:rPr>
                        <a:t>"&gt;</a:t>
                      </a:r>
                    </a:p>
                    <a:p>
                      <a:r>
                        <a:rPr lang="en-US" sz="1400" b="1" kern="1200" dirty="0" smtClean="0">
                          <a:solidFill>
                            <a:schemeClr val="lt1"/>
                          </a:solidFill>
                          <a:latin typeface="+mn-lt"/>
                          <a:ea typeface="+mn-ea"/>
                          <a:cs typeface="+mn-cs"/>
                        </a:rPr>
                        <a:t>&lt;map&gt;</a:t>
                      </a:r>
                    </a:p>
                    <a:p>
                      <a:r>
                        <a:rPr lang="en-US" sz="1400" b="1" kern="1200" dirty="0" smtClean="0">
                          <a:solidFill>
                            <a:schemeClr val="lt1"/>
                          </a:solidFill>
                          <a:latin typeface="+mn-lt"/>
                          <a:ea typeface="+mn-ea"/>
                          <a:cs typeface="+mn-cs"/>
                        </a:rPr>
                        <a:t>&lt;entry key=</a:t>
                      </a:r>
                      <a:r>
                        <a:rPr lang="en-US" sz="1400" b="1" i="1" kern="1200" dirty="0" smtClean="0">
                          <a:solidFill>
                            <a:schemeClr val="lt1"/>
                          </a:solidFill>
                          <a:latin typeface="+mn-lt"/>
                          <a:ea typeface="+mn-ea"/>
                          <a:cs typeface="+mn-cs"/>
                        </a:rPr>
                        <a:t>"html" value="text/html" /&gt;</a:t>
                      </a:r>
                    </a:p>
                    <a:p>
                      <a:r>
                        <a:rPr lang="en-US" sz="1400" b="1" kern="1200" dirty="0" smtClean="0">
                          <a:solidFill>
                            <a:schemeClr val="lt1"/>
                          </a:solidFill>
                          <a:latin typeface="+mn-lt"/>
                          <a:ea typeface="+mn-ea"/>
                          <a:cs typeface="+mn-cs"/>
                        </a:rPr>
                        <a:t>&lt;entry key=</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pdf</a:t>
                      </a:r>
                      <a:r>
                        <a:rPr lang="en-US" sz="1400" b="1" i="1" kern="1200" dirty="0" smtClean="0">
                          <a:solidFill>
                            <a:schemeClr val="lt1"/>
                          </a:solidFill>
                          <a:latin typeface="+mn-lt"/>
                          <a:ea typeface="+mn-ea"/>
                          <a:cs typeface="+mn-cs"/>
                        </a:rPr>
                        <a:t>" value="application/</a:t>
                      </a:r>
                      <a:r>
                        <a:rPr lang="en-US" sz="1400" b="1" i="1" kern="1200" dirty="0" err="1" smtClean="0">
                          <a:solidFill>
                            <a:schemeClr val="lt1"/>
                          </a:solidFill>
                          <a:latin typeface="+mn-lt"/>
                          <a:ea typeface="+mn-ea"/>
                          <a:cs typeface="+mn-cs"/>
                        </a:rPr>
                        <a:t>pdf</a:t>
                      </a:r>
                      <a:r>
                        <a:rPr lang="en-US" sz="1400" b="1" i="1" kern="1200" dirty="0" smtClean="0">
                          <a:solidFill>
                            <a:schemeClr val="lt1"/>
                          </a:solidFill>
                          <a:latin typeface="+mn-lt"/>
                          <a:ea typeface="+mn-ea"/>
                          <a:cs typeface="+mn-cs"/>
                        </a:rPr>
                        <a:t>" /&gt;</a:t>
                      </a:r>
                    </a:p>
                    <a:p>
                      <a:r>
                        <a:rPr lang="en-US" sz="1400" b="1" kern="1200" dirty="0" smtClean="0">
                          <a:solidFill>
                            <a:schemeClr val="lt1"/>
                          </a:solidFill>
                          <a:latin typeface="+mn-lt"/>
                          <a:ea typeface="+mn-ea"/>
                          <a:cs typeface="+mn-cs"/>
                        </a:rPr>
                        <a:t>&lt;entry key=</a:t>
                      </a:r>
                      <a:r>
                        <a:rPr lang="en-US" sz="1400" b="1" i="1" kern="1200" dirty="0" smtClean="0">
                          <a:solidFill>
                            <a:schemeClr val="lt1"/>
                          </a:solidFill>
                          <a:latin typeface="+mn-lt"/>
                          <a:ea typeface="+mn-ea"/>
                          <a:cs typeface="+mn-cs"/>
                        </a:rPr>
                        <a:t>"</a:t>
                      </a:r>
                      <a:r>
                        <a:rPr lang="en-US" sz="1400" b="1" i="1" kern="1200" dirty="0" err="1" smtClean="0">
                          <a:solidFill>
                            <a:schemeClr val="lt1"/>
                          </a:solidFill>
                          <a:latin typeface="+mn-lt"/>
                          <a:ea typeface="+mn-ea"/>
                          <a:cs typeface="+mn-cs"/>
                        </a:rPr>
                        <a:t>xls</a:t>
                      </a:r>
                      <a:r>
                        <a:rPr lang="en-US" sz="1400" b="1" i="1" kern="1200" dirty="0" smtClean="0">
                          <a:solidFill>
                            <a:schemeClr val="lt1"/>
                          </a:solidFill>
                          <a:latin typeface="+mn-lt"/>
                          <a:ea typeface="+mn-ea"/>
                          <a:cs typeface="+mn-cs"/>
                        </a:rPr>
                        <a:t>" value="application/vnd.ms-excel" /&gt;</a:t>
                      </a:r>
                    </a:p>
                    <a:p>
                      <a:r>
                        <a:rPr lang="en-US" sz="1400" b="1" kern="1200" dirty="0" smtClean="0">
                          <a:solidFill>
                            <a:schemeClr val="lt1"/>
                          </a:solidFill>
                          <a:latin typeface="+mn-lt"/>
                          <a:ea typeface="+mn-ea"/>
                          <a:cs typeface="+mn-cs"/>
                        </a:rPr>
                        <a:t>&lt;entry key=</a:t>
                      </a:r>
                      <a:r>
                        <a:rPr lang="en-US" sz="1400" b="1" i="1" kern="1200" dirty="0" smtClean="0">
                          <a:solidFill>
                            <a:schemeClr val="lt1"/>
                          </a:solidFill>
                          <a:latin typeface="+mn-lt"/>
                          <a:ea typeface="+mn-ea"/>
                          <a:cs typeface="+mn-cs"/>
                        </a:rPr>
                        <a:t>"xml" value="application/xml" /&gt;</a:t>
                      </a:r>
                    </a:p>
                    <a:p>
                      <a:r>
                        <a:rPr lang="en-US" sz="1400" b="1" kern="1200" dirty="0" smtClean="0">
                          <a:solidFill>
                            <a:schemeClr val="lt1"/>
                          </a:solidFill>
                          <a:latin typeface="+mn-lt"/>
                          <a:ea typeface="+mn-ea"/>
                          <a:cs typeface="+mn-cs"/>
                        </a:rPr>
                        <a:t>&lt;/map&gt;</a:t>
                      </a:r>
                    </a:p>
                    <a:p>
                      <a:r>
                        <a:rPr lang="en-US" sz="1400" b="1" kern="1200" dirty="0" smtClean="0">
                          <a:solidFill>
                            <a:schemeClr val="lt1"/>
                          </a:solidFill>
                          <a:latin typeface="+mn-lt"/>
                          <a:ea typeface="+mn-ea"/>
                          <a:cs typeface="+mn-cs"/>
                        </a:rPr>
                        <a:t>&lt;/property&gt;</a:t>
                      </a:r>
                    </a:p>
                    <a:p>
                      <a:r>
                        <a:rPr lang="en-US" sz="1400" b="1" kern="1200" dirty="0" smtClean="0">
                          <a:solidFill>
                            <a:schemeClr val="lt1"/>
                          </a:solidFill>
                          <a:latin typeface="+mn-lt"/>
                          <a:ea typeface="+mn-ea"/>
                          <a:cs typeface="+mn-cs"/>
                        </a:rPr>
                        <a:t>&lt;/bean&gt;</a:t>
                      </a:r>
                      <a:endParaRPr lang="en-US" sz="1100" b="1" kern="1200" dirty="0" smtClean="0">
                        <a:solidFill>
                          <a:schemeClr val="lt1"/>
                        </a:solidFill>
                        <a:latin typeface="+mn-lt"/>
                        <a:ea typeface="+mn-ea"/>
                        <a:cs typeface="+mn-cs"/>
                      </a:endParaRPr>
                    </a:p>
                    <a:p>
                      <a:endParaRPr lang="en-US" sz="1400" dirty="0"/>
                    </a:p>
                  </a:txBody>
                  <a:tcPr/>
                </a:tc>
              </a:tr>
            </a:tbl>
          </a:graphicData>
        </a:graphic>
      </p:graphicFrame>
    </p:spTree>
    <p:extLst>
      <p:ext uri="{BB962C8B-B14F-4D97-AF65-F5344CB8AC3E}">
        <p14:creationId xmlns:p14="http://schemas.microsoft.com/office/powerpoint/2010/main" val="422972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7"/>
          <p:cNvSpPr>
            <a:spLocks noGrp="1"/>
          </p:cNvSpPr>
          <p:nvPr>
            <p:ph idx="1"/>
          </p:nvPr>
        </p:nvSpPr>
        <p:spPr/>
        <p:txBody>
          <a:bodyPr/>
          <a:lstStyle/>
          <a:p>
            <a:pPr eaLnBrk="1" hangingPunct="1">
              <a:buFont typeface="Arial" pitchFamily="34" charset="0"/>
              <a:buChar char="•"/>
            </a:pPr>
            <a:r>
              <a:rPr sz="2000" smtClean="0"/>
              <a:t>Take a look at some examples of View Resolver.</a:t>
            </a:r>
          </a:p>
        </p:txBody>
      </p:sp>
      <p:sp>
        <p:nvSpPr>
          <p:cNvPr id="194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 Example</a:t>
            </a:r>
          </a:p>
        </p:txBody>
      </p:sp>
      <p:sp>
        <p:nvSpPr>
          <p:cNvPr id="6" name="Slide Number Placeholder 8"/>
          <p:cNvSpPr>
            <a:spLocks noGrp="1"/>
          </p:cNvSpPr>
          <p:nvPr>
            <p:ph type="sldNum" sz="quarter" idx="10"/>
          </p:nvPr>
        </p:nvSpPr>
        <p:spPr>
          <a:prstGeom prst="rect">
            <a:avLst/>
          </a:prstGeom>
        </p:spPr>
        <p:txBody>
          <a:bodyPr/>
          <a:lstStyle/>
          <a:p>
            <a:pPr algn="l">
              <a:defRPr/>
            </a:pPr>
            <a:fld id="{F27952BC-4823-4F01-850A-71F7FF5AFD5F}" type="slidenum">
              <a:rPr lang="en-US" sz="1400" b="0">
                <a:latin typeface="+mn-lt"/>
              </a:rPr>
              <a:pPr algn="l">
                <a:defRPr/>
              </a:pPr>
              <a:t>11</a:t>
            </a:fld>
            <a:endParaRPr lang="en-US" sz="1400" b="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322495776"/>
              </p:ext>
            </p:extLst>
          </p:nvPr>
        </p:nvGraphicFramePr>
        <p:xfrm>
          <a:off x="685800" y="2438400"/>
          <a:ext cx="7467600" cy="1948744"/>
        </p:xfrm>
        <a:graphic>
          <a:graphicData uri="http://schemas.openxmlformats.org/drawingml/2006/table">
            <a:tbl>
              <a:tblPr firstRow="1" bandRow="1">
                <a:tableStyleId>{7DF18680-E054-41AD-8BC1-D1AEF772440D}</a:tableStyleId>
              </a:tblPr>
              <a:tblGrid>
                <a:gridCol w="914400"/>
                <a:gridCol w="3276600"/>
                <a:gridCol w="3276600"/>
              </a:tblGrid>
              <a:tr h="444500">
                <a:tc>
                  <a:txBody>
                    <a:bodyPr/>
                    <a:lstStyle/>
                    <a:p>
                      <a:pPr algn="ctr"/>
                      <a:r>
                        <a:rPr lang="en-US" sz="1600" dirty="0" err="1" smtClean="0"/>
                        <a:t>S.No</a:t>
                      </a:r>
                      <a:endParaRPr lang="en-US" sz="1600" dirty="0"/>
                    </a:p>
                  </a:txBody>
                  <a:tcPr/>
                </a:tc>
                <a:tc>
                  <a:txBody>
                    <a:bodyPr/>
                    <a:lstStyle/>
                    <a:p>
                      <a:pPr algn="ctr"/>
                      <a:r>
                        <a:rPr lang="en-US" sz="1600" dirty="0" smtClean="0"/>
                        <a:t>String returned from controller</a:t>
                      </a:r>
                      <a:endParaRPr lang="en-US" sz="1600" dirty="0"/>
                    </a:p>
                  </a:txBody>
                  <a:tcPr/>
                </a:tc>
                <a:tc>
                  <a:txBody>
                    <a:bodyPr/>
                    <a:lstStyle/>
                    <a:p>
                      <a:pPr algn="ctr"/>
                      <a:r>
                        <a:rPr lang="en-US" sz="1600" dirty="0" smtClean="0"/>
                        <a:t>Rendered</a:t>
                      </a:r>
                      <a:r>
                        <a:rPr lang="en-US" sz="1600" baseline="0" dirty="0" smtClean="0"/>
                        <a:t> view</a:t>
                      </a:r>
                      <a:endParaRPr lang="en-US" sz="1600" dirty="0"/>
                    </a:p>
                  </a:txBody>
                  <a:tcPr/>
                </a:tc>
              </a:tr>
              <a:tr h="685800">
                <a:tc>
                  <a:txBody>
                    <a:bodyPr/>
                    <a:lstStyle/>
                    <a:p>
                      <a:pPr algn="ctr"/>
                      <a:endParaRPr lang="en-US" sz="1600" dirty="0" smtClean="0"/>
                    </a:p>
                    <a:p>
                      <a:pPr algn="ctr"/>
                      <a:r>
                        <a:rPr lang="en-US" sz="1600" dirty="0" smtClean="0"/>
                        <a:t>1</a:t>
                      </a:r>
                      <a:endParaRPr lang="en-US" sz="1600" dirty="0"/>
                    </a:p>
                  </a:txBody>
                  <a:tcPr/>
                </a:tc>
                <a:tc>
                  <a:txBody>
                    <a:bodyPr/>
                    <a:lstStyle/>
                    <a:p>
                      <a:pPr algn="ctr"/>
                      <a:endParaRPr lang="en-US" sz="1600" dirty="0" smtClean="0"/>
                    </a:p>
                    <a:p>
                      <a:pPr algn="ctr"/>
                      <a:r>
                        <a:rPr lang="en-US" sz="1600" dirty="0" err="1" smtClean="0"/>
                        <a:t>addAssociate</a:t>
                      </a:r>
                      <a:endParaRPr lang="en-US" sz="1600" dirty="0"/>
                    </a:p>
                  </a:txBody>
                  <a:tcPr/>
                </a:tc>
                <a:tc>
                  <a:txBody>
                    <a:bodyPr/>
                    <a:lstStyle/>
                    <a:p>
                      <a:endParaRPr lang="en-US" sz="1600" dirty="0" smtClean="0"/>
                    </a:p>
                    <a:p>
                      <a:r>
                        <a:rPr lang="en-US" sz="1600" dirty="0" smtClean="0"/>
                        <a:t> /WEB-INF/</a:t>
                      </a:r>
                      <a:r>
                        <a:rPr lang="en-US" sz="1600" dirty="0" err="1" smtClean="0"/>
                        <a:t>jsp</a:t>
                      </a:r>
                      <a:r>
                        <a:rPr lang="en-US" sz="1600" dirty="0" smtClean="0"/>
                        <a:t>/addAssociate.jsp</a:t>
                      </a:r>
                      <a:endParaRPr lang="en-US" sz="1600" dirty="0"/>
                    </a:p>
                  </a:txBody>
                  <a:tcPr/>
                </a:tc>
              </a:tr>
              <a:tr h="818444">
                <a:tc>
                  <a:txBody>
                    <a:bodyPr/>
                    <a:lstStyle/>
                    <a:p>
                      <a:pPr algn="ctr"/>
                      <a:endParaRPr lang="en-US" sz="1600" dirty="0" smtClean="0"/>
                    </a:p>
                    <a:p>
                      <a:pPr algn="ctr"/>
                      <a:r>
                        <a:rPr lang="en-US" sz="1600" dirty="0" smtClean="0"/>
                        <a:t>2</a:t>
                      </a:r>
                      <a:endParaRPr lang="en-US" sz="1600" dirty="0"/>
                    </a:p>
                  </a:txBody>
                  <a:tcPr/>
                </a:tc>
                <a:tc>
                  <a:txBody>
                    <a:bodyPr/>
                    <a:lstStyle/>
                    <a:p>
                      <a:pPr algn="ctr"/>
                      <a:endParaRPr lang="en-US" sz="1600" dirty="0" smtClean="0"/>
                    </a:p>
                    <a:p>
                      <a:pPr algn="ctr"/>
                      <a:r>
                        <a:rPr lang="en-US" sz="1600" dirty="0" err="1" smtClean="0"/>
                        <a:t>deleteAssociate</a:t>
                      </a:r>
                      <a:endParaRPr lang="en-US" sz="1600" dirty="0"/>
                    </a:p>
                  </a:txBody>
                  <a:tcPr/>
                </a:tc>
                <a:tc>
                  <a:txBody>
                    <a:bodyPr/>
                    <a:lstStyle/>
                    <a:p>
                      <a:r>
                        <a:rPr lang="en-US" sz="1600" dirty="0" smtClean="0"/>
                        <a:t> </a:t>
                      </a:r>
                    </a:p>
                    <a:p>
                      <a:r>
                        <a:rPr lang="en-US" sz="1600" dirty="0" smtClean="0"/>
                        <a:t>/WEB-INF/</a:t>
                      </a:r>
                      <a:r>
                        <a:rPr lang="en-US" sz="1600" dirty="0" err="1" smtClean="0"/>
                        <a:t>jsp</a:t>
                      </a:r>
                      <a:r>
                        <a:rPr lang="en-US" sz="1600" dirty="0" smtClean="0"/>
                        <a:t>/deleteAssociate.jsp</a:t>
                      </a:r>
                      <a:endParaRPr lang="en-US" sz="1600" dirty="0"/>
                    </a:p>
                  </a:txBody>
                  <a:tcPr/>
                </a:tc>
              </a:tr>
            </a:tbl>
          </a:graphicData>
        </a:graphic>
      </p:graphicFrame>
    </p:spTree>
    <p:extLst>
      <p:ext uri="{BB962C8B-B14F-4D97-AF65-F5344CB8AC3E}">
        <p14:creationId xmlns:p14="http://schemas.microsoft.com/office/powerpoint/2010/main" val="50549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eaLnBrk="1" hangingPunct="1">
              <a:defRPr/>
            </a:pPr>
            <a:r>
              <a:rPr sz="2000" dirty="0" smtClean="0"/>
              <a:t>Resolving Views from an XML Configuration File:</a:t>
            </a:r>
          </a:p>
          <a:p>
            <a:pPr marL="1146175" lvl="1" indent="-342900" eaLnBrk="1" hangingPunct="1">
              <a:buFont typeface="Calibri" pitchFamily="34" charset="0"/>
              <a:buChar char="̶"/>
              <a:defRPr/>
            </a:pPr>
            <a:r>
              <a:rPr sz="1800" dirty="0" smtClean="0"/>
              <a:t>Here, the views are declared as beans in a separate XML file and location of this XML file will be declared by </a:t>
            </a:r>
            <a:r>
              <a:rPr sz="1800" dirty="0" err="1" smtClean="0"/>
              <a:t>XmlViewResolver</a:t>
            </a:r>
            <a:r>
              <a:rPr lang="en-US" sz="1800" dirty="0" smtClean="0"/>
              <a:t> </a:t>
            </a:r>
            <a:r>
              <a:rPr sz="1800" dirty="0" smtClean="0"/>
              <a:t>in the web application context.</a:t>
            </a:r>
          </a:p>
          <a:p>
            <a:pPr marL="1146175" lvl="1" indent="-342900" eaLnBrk="1" hangingPunct="1">
              <a:buFont typeface="Calibri" pitchFamily="34" charset="0"/>
              <a:buChar char="̶"/>
              <a:defRPr/>
            </a:pPr>
            <a:r>
              <a:rPr sz="1800" dirty="0" smtClean="0"/>
              <a:t>By default, the </a:t>
            </a:r>
            <a:r>
              <a:rPr sz="1800" dirty="0" err="1" smtClean="0"/>
              <a:t>XmlViewResolver</a:t>
            </a:r>
            <a:r>
              <a:rPr sz="1800" dirty="0" smtClean="0"/>
              <a:t> searches the beans from /WEB-INF/views.xml. However this location can be overridden by giving different location.</a:t>
            </a:r>
          </a:p>
          <a:p>
            <a:pPr eaLnBrk="1" hangingPunct="1">
              <a:buFont typeface="Wingdings" pitchFamily="2" charset="2"/>
              <a:buNone/>
              <a:defRPr/>
            </a:pPr>
            <a:endParaRPr sz="1800" dirty="0" smtClean="0"/>
          </a:p>
          <a:p>
            <a:pPr>
              <a:defRPr/>
            </a:pPr>
            <a:r>
              <a:rPr lang="en-US" sz="2000" dirty="0" smtClean="0"/>
              <a:t>Example:</a:t>
            </a:r>
          </a:p>
          <a:p>
            <a:pPr eaLnBrk="1" hangingPunct="1">
              <a:buFont typeface="Wingdings" pitchFamily="2" charset="2"/>
              <a:buNone/>
              <a:defRPr/>
            </a:pPr>
            <a:endParaRPr sz="1400" i="1" dirty="0" smtClean="0"/>
          </a:p>
          <a:p>
            <a:pPr eaLnBrk="1" hangingPunct="1">
              <a:buFont typeface="Wingdings" pitchFamily="2" charset="2"/>
              <a:buNone/>
              <a:defRPr/>
            </a:pPr>
            <a:endParaRPr dirty="0" smtClean="0"/>
          </a:p>
        </p:txBody>
      </p:sp>
      <p:sp>
        <p:nvSpPr>
          <p:cNvPr id="204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XML Configuration</a:t>
            </a:r>
          </a:p>
        </p:txBody>
      </p:sp>
      <p:sp>
        <p:nvSpPr>
          <p:cNvPr id="5" name="Slide Number Placeholder 8"/>
          <p:cNvSpPr>
            <a:spLocks noGrp="1"/>
          </p:cNvSpPr>
          <p:nvPr>
            <p:ph type="sldNum" sz="quarter" idx="10"/>
          </p:nvPr>
        </p:nvSpPr>
        <p:spPr>
          <a:prstGeom prst="rect">
            <a:avLst/>
          </a:prstGeom>
        </p:spPr>
        <p:txBody>
          <a:bodyPr/>
          <a:lstStyle/>
          <a:p>
            <a:pPr algn="l">
              <a:defRPr/>
            </a:pPr>
            <a:fld id="{0032F5BC-2EE3-48F9-B59D-19846E167965}" type="slidenum">
              <a:rPr lang="en-US" sz="1400" b="0">
                <a:latin typeface="+mn-lt"/>
              </a:rPr>
              <a:pPr algn="l">
                <a:defRPr/>
              </a:pPr>
              <a:t>12</a:t>
            </a:fld>
            <a:endParaRPr lang="en-US" sz="1400" b="0" dirty="0">
              <a:latin typeface="+mn-lt"/>
            </a:endParaRPr>
          </a:p>
        </p:txBody>
      </p:sp>
      <p:sp>
        <p:nvSpPr>
          <p:cNvPr id="3" name="Rectangle 2"/>
          <p:cNvSpPr/>
          <p:nvPr/>
        </p:nvSpPr>
        <p:spPr>
          <a:xfrm>
            <a:off x="609600" y="4572000"/>
            <a:ext cx="6781800" cy="1676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742950" lvl="1" indent="-285750" fontAlgn="base">
              <a:spcBef>
                <a:spcPct val="20000"/>
              </a:spcBef>
              <a:spcAft>
                <a:spcPct val="0"/>
              </a:spcAft>
              <a:defRPr/>
            </a:pPr>
            <a:r>
              <a:rPr lang="en-US" sz="1600" b="1" i="1" dirty="0">
                <a:solidFill>
                  <a:prstClr val="black"/>
                </a:solidFill>
              </a:rPr>
              <a:t>&lt;bean class="</a:t>
            </a:r>
            <a:r>
              <a:rPr lang="en-US" sz="1600" b="1" i="1" dirty="0" err="1">
                <a:solidFill>
                  <a:prstClr val="black"/>
                </a:solidFill>
              </a:rPr>
              <a:t>org.springframework.web.servlet.view.XmlViewResolver</a:t>
            </a:r>
            <a:r>
              <a:rPr lang="en-US" sz="1600" i="1" dirty="0">
                <a:solidFill>
                  <a:prstClr val="black"/>
                </a:solidFill>
              </a:rPr>
              <a:t>"&gt;</a:t>
            </a:r>
          </a:p>
          <a:p>
            <a:pPr marL="1262063" lvl="1" indent="-285750" fontAlgn="base">
              <a:spcBef>
                <a:spcPct val="20000"/>
              </a:spcBef>
              <a:spcAft>
                <a:spcPct val="0"/>
              </a:spcAft>
              <a:defRPr/>
            </a:pPr>
            <a:r>
              <a:rPr lang="en-US" sz="1600" b="1" i="1" dirty="0">
                <a:solidFill>
                  <a:prstClr val="black"/>
                </a:solidFill>
              </a:rPr>
              <a:t>&lt;property name="location"&gt;</a:t>
            </a:r>
            <a:endParaRPr lang="en-US" sz="1600" i="1" dirty="0">
              <a:solidFill>
                <a:prstClr val="black"/>
              </a:solidFill>
            </a:endParaRPr>
          </a:p>
          <a:p>
            <a:pPr marL="1262063" lvl="1" indent="-285750" fontAlgn="base">
              <a:spcBef>
                <a:spcPct val="20000"/>
              </a:spcBef>
              <a:spcAft>
                <a:spcPct val="0"/>
              </a:spcAft>
              <a:defRPr/>
            </a:pPr>
            <a:r>
              <a:rPr lang="en-US" sz="1600" b="1" i="1" dirty="0">
                <a:solidFill>
                  <a:prstClr val="black"/>
                </a:solidFill>
              </a:rPr>
              <a:t>	&lt;value&gt;/WEB-INF/associate -views.xml&lt;/value&gt;</a:t>
            </a:r>
            <a:endParaRPr lang="en-US" sz="1600" i="1" dirty="0">
              <a:solidFill>
                <a:prstClr val="black"/>
              </a:solidFill>
            </a:endParaRPr>
          </a:p>
          <a:p>
            <a:pPr marL="1262063" lvl="1" indent="-285750" fontAlgn="base">
              <a:spcBef>
                <a:spcPct val="20000"/>
              </a:spcBef>
              <a:spcAft>
                <a:spcPct val="0"/>
              </a:spcAft>
              <a:defRPr/>
            </a:pPr>
            <a:r>
              <a:rPr lang="en-US" sz="1600" b="1" i="1" dirty="0">
                <a:solidFill>
                  <a:prstClr val="black"/>
                </a:solidFill>
              </a:rPr>
              <a:t>&lt;/property&gt;</a:t>
            </a:r>
            <a:endParaRPr lang="en-US" sz="1600" i="1" dirty="0">
              <a:solidFill>
                <a:prstClr val="black"/>
              </a:solidFill>
            </a:endParaRPr>
          </a:p>
          <a:p>
            <a:pPr marL="742950" lvl="1" indent="-285750" fontAlgn="base">
              <a:spcBef>
                <a:spcPct val="20000"/>
              </a:spcBef>
              <a:spcAft>
                <a:spcPct val="0"/>
              </a:spcAft>
              <a:defRPr/>
            </a:pPr>
            <a:r>
              <a:rPr lang="en-US" sz="1600" b="1" i="1" dirty="0">
                <a:solidFill>
                  <a:prstClr val="black"/>
                </a:solidFill>
              </a:rPr>
              <a:t>&lt;/bean</a:t>
            </a:r>
            <a:r>
              <a:rPr lang="en-US" sz="1600" b="1" i="1" dirty="0" smtClean="0">
                <a:solidFill>
                  <a:prstClr val="black"/>
                </a:solidFill>
              </a:rPr>
              <a:t>&gt;</a:t>
            </a:r>
            <a:endParaRPr lang="en-US" sz="1600" i="1" dirty="0">
              <a:solidFill>
                <a:prstClr val="black"/>
              </a:solidFill>
            </a:endParaRPr>
          </a:p>
        </p:txBody>
      </p:sp>
    </p:spTree>
    <p:extLst>
      <p:ext uri="{BB962C8B-B14F-4D97-AF65-F5344CB8AC3E}">
        <p14:creationId xmlns:p14="http://schemas.microsoft.com/office/powerpoint/2010/main" val="6718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2)">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defRPr/>
            </a:pPr>
            <a:r>
              <a:rPr lang="en-US" sz="2000" dirty="0" smtClean="0"/>
              <a:t>Resource Bundle based view resolvers:</a:t>
            </a:r>
          </a:p>
          <a:p>
            <a:pPr marL="855663" indent="-347663">
              <a:buFont typeface="Calibri" pitchFamily="34" charset="0"/>
              <a:buChar char="̶"/>
              <a:defRPr/>
            </a:pPr>
            <a:r>
              <a:rPr sz="1800" dirty="0" smtClean="0"/>
              <a:t>This resolver will be useful, if we need to render the view based on a different locale. </a:t>
            </a:r>
          </a:p>
          <a:p>
            <a:pPr marL="855663" indent="-347663">
              <a:buFont typeface="Calibri" pitchFamily="34" charset="0"/>
              <a:buChar char="̶"/>
              <a:defRPr/>
            </a:pPr>
            <a:r>
              <a:rPr sz="1800" dirty="0" smtClean="0"/>
              <a:t>Each entry on the resource bundle will have the view resolver class and the corresponding location (</a:t>
            </a:r>
            <a:r>
              <a:rPr lang="en-US" sz="1800" dirty="0" smtClean="0"/>
              <a:t>URL</a:t>
            </a:r>
            <a:r>
              <a:rPr sz="1800" dirty="0" smtClean="0"/>
              <a:t>) of the view.</a:t>
            </a:r>
          </a:p>
          <a:p>
            <a:pPr indent="284163" eaLnBrk="1" hangingPunct="1">
              <a:buFont typeface="Wingdings" pitchFamily="2" charset="2"/>
              <a:buNone/>
              <a:defRPr/>
            </a:pPr>
            <a:endParaRPr sz="1800" b="1" dirty="0" smtClean="0"/>
          </a:p>
          <a:p>
            <a:pPr eaLnBrk="1" hangingPunct="1">
              <a:defRPr/>
            </a:pPr>
            <a:r>
              <a:rPr sz="2000" dirty="0" smtClean="0"/>
              <a:t>Example:</a:t>
            </a:r>
          </a:p>
          <a:p>
            <a:pPr indent="120650" eaLnBrk="1" hangingPunct="1">
              <a:buFont typeface="Wingdings" pitchFamily="2" charset="2"/>
              <a:buNone/>
              <a:defRPr/>
            </a:pPr>
            <a:r>
              <a:rPr sz="1600" b="1" dirty="0" err="1" smtClean="0"/>
              <a:t>addAssociate</a:t>
            </a:r>
            <a:r>
              <a:rPr sz="1600" b="1" dirty="0" smtClean="0"/>
              <a:t>.(class)=</a:t>
            </a:r>
            <a:r>
              <a:rPr sz="1600" b="1" dirty="0" err="1" smtClean="0"/>
              <a:t>org.springframework.web.servlet.view.JstlView</a:t>
            </a:r>
            <a:endParaRPr sz="1600" dirty="0" smtClean="0"/>
          </a:p>
          <a:p>
            <a:pPr indent="120650" eaLnBrk="1" hangingPunct="1">
              <a:buFont typeface="Wingdings" pitchFamily="2" charset="2"/>
              <a:buNone/>
              <a:defRPr/>
            </a:pPr>
            <a:r>
              <a:rPr sz="1600" b="1" dirty="0" smtClean="0"/>
              <a:t>addAssociate.url=/WEB-INF/</a:t>
            </a:r>
            <a:r>
              <a:rPr sz="1600" b="1" dirty="0" err="1" smtClean="0"/>
              <a:t>jsp</a:t>
            </a:r>
            <a:r>
              <a:rPr sz="1600" b="1" dirty="0" smtClean="0"/>
              <a:t>/addAssociate.jsp</a:t>
            </a:r>
            <a:endParaRPr sz="1600" dirty="0" smtClean="0"/>
          </a:p>
          <a:p>
            <a:pPr indent="120650" eaLnBrk="1" hangingPunct="1">
              <a:buFont typeface="Wingdings" pitchFamily="2" charset="2"/>
              <a:buNone/>
              <a:defRPr/>
            </a:pPr>
            <a:r>
              <a:rPr sz="1600" b="1" dirty="0" smtClean="0"/>
              <a:t> </a:t>
            </a:r>
            <a:endParaRPr sz="1600" dirty="0" smtClean="0"/>
          </a:p>
          <a:p>
            <a:pPr indent="120650" eaLnBrk="1" hangingPunct="1">
              <a:buFont typeface="Wingdings" pitchFamily="2" charset="2"/>
              <a:buNone/>
              <a:defRPr/>
            </a:pPr>
            <a:r>
              <a:rPr sz="1600" b="1" dirty="0" err="1" smtClean="0"/>
              <a:t>deleteAssociate</a:t>
            </a:r>
            <a:r>
              <a:rPr sz="1600" b="1" dirty="0" smtClean="0"/>
              <a:t>.(class)=</a:t>
            </a:r>
            <a:r>
              <a:rPr sz="1600" b="1" dirty="0" err="1" smtClean="0"/>
              <a:t>org.springframework.web.servlet.view.JstlView</a:t>
            </a:r>
            <a:endParaRPr sz="1600" dirty="0" smtClean="0"/>
          </a:p>
          <a:p>
            <a:pPr indent="120650" eaLnBrk="1" hangingPunct="1">
              <a:buFont typeface="Wingdings" pitchFamily="2" charset="2"/>
              <a:buNone/>
              <a:defRPr/>
            </a:pPr>
            <a:r>
              <a:rPr sz="1600" b="1" dirty="0" smtClean="0"/>
              <a:t>deleteAssociate.url=/WEB-INF/</a:t>
            </a:r>
            <a:r>
              <a:rPr sz="1600" b="1" dirty="0" err="1" smtClean="0"/>
              <a:t>jsp</a:t>
            </a:r>
            <a:r>
              <a:rPr sz="1600" b="1" dirty="0" smtClean="0"/>
              <a:t>/deleteAssociate.jsp</a:t>
            </a:r>
            <a:endParaRPr sz="1600" dirty="0" smtClean="0"/>
          </a:p>
          <a:p>
            <a:pPr eaLnBrk="1" hangingPunct="1">
              <a:buFont typeface="Wingdings" pitchFamily="2" charset="2"/>
              <a:buNone/>
              <a:defRPr/>
            </a:pPr>
            <a:endParaRPr sz="1800" b="1" dirty="0" smtClean="0"/>
          </a:p>
          <a:p>
            <a:pPr eaLnBrk="1" hangingPunct="1">
              <a:buFont typeface="Wingdings" pitchFamily="2" charset="2"/>
              <a:buNone/>
              <a:defRPr/>
            </a:pPr>
            <a:endParaRPr sz="1800" b="1" dirty="0" smtClean="0"/>
          </a:p>
        </p:txBody>
      </p:sp>
      <p:sp>
        <p:nvSpPr>
          <p:cNvPr id="2150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Resource Bundle</a:t>
            </a:r>
          </a:p>
        </p:txBody>
      </p:sp>
      <p:sp>
        <p:nvSpPr>
          <p:cNvPr id="5" name="Slide Number Placeholder 8"/>
          <p:cNvSpPr>
            <a:spLocks noGrp="1"/>
          </p:cNvSpPr>
          <p:nvPr>
            <p:ph type="sldNum" sz="quarter" idx="10"/>
          </p:nvPr>
        </p:nvSpPr>
        <p:spPr>
          <a:prstGeom prst="rect">
            <a:avLst/>
          </a:prstGeom>
        </p:spPr>
        <p:txBody>
          <a:bodyPr/>
          <a:lstStyle/>
          <a:p>
            <a:pPr algn="l">
              <a:defRPr/>
            </a:pPr>
            <a:fld id="{A087BC82-7BCF-4C57-A468-E65C24BFEA30}" type="slidenum">
              <a:rPr lang="en-US" sz="1400" b="0">
                <a:latin typeface="+mn-lt"/>
              </a:rPr>
              <a:pPr algn="l">
                <a:defRPr/>
              </a:pPr>
              <a:t>13</a:t>
            </a:fld>
            <a:endParaRPr lang="en-US" sz="1400" b="0" dirty="0">
              <a:latin typeface="+mn-lt"/>
            </a:endParaRPr>
          </a:p>
        </p:txBody>
      </p:sp>
    </p:spTree>
    <p:extLst>
      <p:ext uri="{BB962C8B-B14F-4D97-AF65-F5344CB8AC3E}">
        <p14:creationId xmlns:p14="http://schemas.microsoft.com/office/powerpoint/2010/main" val="3819569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View Resolver: Content Negotiation Slide One</a:t>
            </a:r>
          </a:p>
        </p:txBody>
      </p:sp>
      <p:sp>
        <p:nvSpPr>
          <p:cNvPr id="5" name="Slide Number Placeholder 8"/>
          <p:cNvSpPr>
            <a:spLocks noGrp="1"/>
          </p:cNvSpPr>
          <p:nvPr>
            <p:ph type="sldNum" sz="quarter" idx="10"/>
          </p:nvPr>
        </p:nvSpPr>
        <p:spPr>
          <a:prstGeom prst="rect">
            <a:avLst/>
          </a:prstGeom>
        </p:spPr>
        <p:txBody>
          <a:bodyPr/>
          <a:lstStyle/>
          <a:p>
            <a:pPr algn="l">
              <a:defRPr/>
            </a:pPr>
            <a:fld id="{FE299155-AD1A-429A-B651-9634CCF3479E}" type="slidenum">
              <a:rPr lang="en-US" sz="1400" b="0">
                <a:latin typeface="+mn-lt"/>
              </a:rPr>
              <a:pPr algn="l">
                <a:defRPr/>
              </a:pPr>
              <a:t>14</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244401786"/>
              </p:ext>
            </p:extLst>
          </p:nvPr>
        </p:nvGraphicFramePr>
        <p:xfrm>
          <a:off x="228600" y="1752600"/>
          <a:ext cx="8610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111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graphicEl>
                                              <a:dgm id="{5DFB04CF-5D33-4FC2-8B70-460173E6C4E4}"/>
                                            </p:graphicEl>
                                          </p:spTgt>
                                        </p:tgtEl>
                                        <p:attrNameLst>
                                          <p:attrName>style.visibility</p:attrName>
                                        </p:attrNameLst>
                                      </p:cBhvr>
                                      <p:to>
                                        <p:strVal val="visible"/>
                                      </p:to>
                                    </p:set>
                                    <p:animEffect transition="in" filter="wipe(left)">
                                      <p:cBhvr>
                                        <p:cTn id="7" dur="500"/>
                                        <p:tgtEl>
                                          <p:spTgt spid="2">
                                            <p:graphicEl>
                                              <a:dgm id="{5DFB04CF-5D33-4FC2-8B70-460173E6C4E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dgm id="{A89B8BE8-E9EA-4FFC-94FC-A6A7ADF1C9A4}"/>
                                            </p:graphicEl>
                                          </p:spTgt>
                                        </p:tgtEl>
                                        <p:attrNameLst>
                                          <p:attrName>style.visibility</p:attrName>
                                        </p:attrNameLst>
                                      </p:cBhvr>
                                      <p:to>
                                        <p:strVal val="visible"/>
                                      </p:to>
                                    </p:set>
                                    <p:animEffect transition="in" filter="wipe(left)">
                                      <p:cBhvr>
                                        <p:cTn id="12" dur="500"/>
                                        <p:tgtEl>
                                          <p:spTgt spid="2">
                                            <p:graphicEl>
                                              <a:dgm id="{A89B8BE8-E9EA-4FFC-94FC-A6A7ADF1C9A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graphicEl>
                                              <a:dgm id="{88D99616-4E86-4A14-9B24-5677962C4E1F}"/>
                                            </p:graphicEl>
                                          </p:spTgt>
                                        </p:tgtEl>
                                        <p:attrNameLst>
                                          <p:attrName>style.visibility</p:attrName>
                                        </p:attrNameLst>
                                      </p:cBhvr>
                                      <p:to>
                                        <p:strVal val="visible"/>
                                      </p:to>
                                    </p:set>
                                    <p:animEffect transition="in" filter="wipe(left)">
                                      <p:cBhvr>
                                        <p:cTn id="17" dur="500"/>
                                        <p:tgtEl>
                                          <p:spTgt spid="2">
                                            <p:graphicEl>
                                              <a:dgm id="{88D99616-4E86-4A14-9B24-5677962C4E1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graphicEl>
                                              <a:dgm id="{F986A04D-101E-4599-9C8F-440F6CCB979C}"/>
                                            </p:graphicEl>
                                          </p:spTgt>
                                        </p:tgtEl>
                                        <p:attrNameLst>
                                          <p:attrName>style.visibility</p:attrName>
                                        </p:attrNameLst>
                                      </p:cBhvr>
                                      <p:to>
                                        <p:strVal val="visible"/>
                                      </p:to>
                                    </p:set>
                                    <p:animEffect transition="in" filter="wipe(left)">
                                      <p:cBhvr>
                                        <p:cTn id="22" dur="500"/>
                                        <p:tgtEl>
                                          <p:spTgt spid="2">
                                            <p:graphicEl>
                                              <a:dgm id="{F986A04D-101E-4599-9C8F-440F6CCB979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graphicEl>
                                              <a:dgm id="{968A6B29-F0D4-4267-8CD6-B0EB8D0C3632}"/>
                                            </p:graphicEl>
                                          </p:spTgt>
                                        </p:tgtEl>
                                        <p:attrNameLst>
                                          <p:attrName>style.visibility</p:attrName>
                                        </p:attrNameLst>
                                      </p:cBhvr>
                                      <p:to>
                                        <p:strVal val="visible"/>
                                      </p:to>
                                    </p:set>
                                    <p:animEffect transition="in" filter="wipe(left)">
                                      <p:cBhvr>
                                        <p:cTn id="27" dur="500"/>
                                        <p:tgtEl>
                                          <p:spTgt spid="2">
                                            <p:graphicEl>
                                              <a:dgm id="{968A6B29-F0D4-4267-8CD6-B0EB8D0C363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graphicEl>
                                              <a:dgm id="{E9C2F909-8BA3-4C19-9B67-2AE8783B80CD}"/>
                                            </p:graphicEl>
                                          </p:spTgt>
                                        </p:tgtEl>
                                        <p:attrNameLst>
                                          <p:attrName>style.visibility</p:attrName>
                                        </p:attrNameLst>
                                      </p:cBhvr>
                                      <p:to>
                                        <p:strVal val="visible"/>
                                      </p:to>
                                    </p:set>
                                    <p:animEffect transition="in" filter="wipe(left)">
                                      <p:cBhvr>
                                        <p:cTn id="32" dur="500"/>
                                        <p:tgtEl>
                                          <p:spTgt spid="2">
                                            <p:graphicEl>
                                              <a:dgm id="{E9C2F909-8BA3-4C19-9B67-2AE8783B80C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graphicEl>
                                              <a:dgm id="{88EF16F1-384F-4B52-B657-3C2062371E27}"/>
                                            </p:graphicEl>
                                          </p:spTgt>
                                        </p:tgtEl>
                                        <p:attrNameLst>
                                          <p:attrName>style.visibility</p:attrName>
                                        </p:attrNameLst>
                                      </p:cBhvr>
                                      <p:to>
                                        <p:strVal val="visible"/>
                                      </p:to>
                                    </p:set>
                                    <p:animEffect transition="in" filter="wipe(left)">
                                      <p:cBhvr>
                                        <p:cTn id="37" dur="500"/>
                                        <p:tgtEl>
                                          <p:spTgt spid="2">
                                            <p:graphicEl>
                                              <a:dgm id="{88EF16F1-384F-4B52-B657-3C2062371E2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eaLnBrk="1" hangingPunct="1">
              <a:defRPr/>
            </a:pPr>
            <a:r>
              <a:rPr sz="1800" dirty="0" smtClean="0"/>
              <a:t>ContentNegotiatingViewResolver resolves the request by the following method:</a:t>
            </a:r>
            <a:r>
              <a:rPr b="1" dirty="0" smtClean="0"/>
              <a:t>	</a:t>
            </a:r>
            <a:endParaRPr sz="1800" b="1" dirty="0" smtClean="0"/>
          </a:p>
          <a:p>
            <a:pPr eaLnBrk="1" hangingPunct="1">
              <a:buFont typeface="Wingdings" pitchFamily="2" charset="2"/>
              <a:buNone/>
              <a:defRPr/>
            </a:pPr>
            <a:endParaRPr sz="1600" dirty="0" smtClean="0"/>
          </a:p>
          <a:p>
            <a:pPr eaLnBrk="1" hangingPunct="1">
              <a:buFont typeface="Wingdings" pitchFamily="2" charset="2"/>
              <a:buChar char="Ø"/>
              <a:defRPr/>
            </a:pPr>
            <a:endParaRPr sz="1600" dirty="0" smtClean="0"/>
          </a:p>
          <a:p>
            <a:pPr indent="284163" eaLnBrk="1" hangingPunct="1">
              <a:buFont typeface="Wingdings" pitchFamily="2" charset="2"/>
              <a:buNone/>
              <a:defRPr/>
            </a:pPr>
            <a:endParaRPr sz="1800" b="1" dirty="0" smtClean="0"/>
          </a:p>
          <a:p>
            <a:pPr lvl="2" eaLnBrk="1" hangingPunct="1">
              <a:buFont typeface="Wingdings" pitchFamily="2" charset="2"/>
              <a:buNone/>
              <a:defRPr/>
            </a:pPr>
            <a:endParaRPr dirty="0" smtClean="0"/>
          </a:p>
        </p:txBody>
      </p:sp>
      <p:sp>
        <p:nvSpPr>
          <p:cNvPr id="23555"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View Resolver: Content Negotiation Slide Two</a:t>
            </a:r>
          </a:p>
        </p:txBody>
      </p:sp>
      <p:sp>
        <p:nvSpPr>
          <p:cNvPr id="5" name="Slide Number Placeholder 8"/>
          <p:cNvSpPr>
            <a:spLocks noGrp="1"/>
          </p:cNvSpPr>
          <p:nvPr>
            <p:ph type="sldNum" sz="quarter" idx="10"/>
          </p:nvPr>
        </p:nvSpPr>
        <p:spPr>
          <a:prstGeom prst="rect">
            <a:avLst/>
          </a:prstGeom>
        </p:spPr>
        <p:txBody>
          <a:bodyPr/>
          <a:lstStyle/>
          <a:p>
            <a:pPr algn="l">
              <a:defRPr/>
            </a:pPr>
            <a:fld id="{967F791E-EA8D-4C3F-96B3-DF6B07DE57FF}" type="slidenum">
              <a:rPr lang="en-US" sz="1400" b="0">
                <a:latin typeface="+mn-lt"/>
              </a:rPr>
              <a:pPr algn="l">
                <a:defRPr/>
              </a:pPr>
              <a:t>15</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3815757486"/>
              </p:ext>
            </p:extLst>
          </p:nvPr>
        </p:nvGraphicFramePr>
        <p:xfrm>
          <a:off x="762000" y="2133600"/>
          <a:ext cx="7391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301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graphicEl>
                                              <a:dgm id="{99526A1E-8208-4DC0-B431-49580D492BE0}"/>
                                            </p:graphicEl>
                                          </p:spTgt>
                                        </p:tgtEl>
                                        <p:attrNameLst>
                                          <p:attrName>style.visibility</p:attrName>
                                        </p:attrNameLst>
                                      </p:cBhvr>
                                      <p:to>
                                        <p:strVal val="visible"/>
                                      </p:to>
                                    </p:set>
                                    <p:animEffect transition="in" filter="wipe(up)">
                                      <p:cBhvr>
                                        <p:cTn id="7" dur="500"/>
                                        <p:tgtEl>
                                          <p:spTgt spid="2">
                                            <p:graphicEl>
                                              <a:dgm id="{99526A1E-8208-4DC0-B431-49580D492BE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graphicEl>
                                              <a:dgm id="{DC5255A4-B2A1-4E02-A267-DEFBA5CBE75C}"/>
                                            </p:graphicEl>
                                          </p:spTgt>
                                        </p:tgtEl>
                                        <p:attrNameLst>
                                          <p:attrName>style.visibility</p:attrName>
                                        </p:attrNameLst>
                                      </p:cBhvr>
                                      <p:to>
                                        <p:strVal val="visible"/>
                                      </p:to>
                                    </p:set>
                                    <p:animEffect transition="in" filter="wipe(up)">
                                      <p:cBhvr>
                                        <p:cTn id="12" dur="500"/>
                                        <p:tgtEl>
                                          <p:spTgt spid="2">
                                            <p:graphicEl>
                                              <a:dgm id="{DC5255A4-B2A1-4E02-A267-DEFBA5CBE75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graphicEl>
                                              <a:dgm id="{6489E9B5-FAD0-4B0E-BB95-24BEB52CDEAF}"/>
                                            </p:graphicEl>
                                          </p:spTgt>
                                        </p:tgtEl>
                                        <p:attrNameLst>
                                          <p:attrName>style.visibility</p:attrName>
                                        </p:attrNameLst>
                                      </p:cBhvr>
                                      <p:to>
                                        <p:strVal val="visible"/>
                                      </p:to>
                                    </p:set>
                                    <p:animEffect transition="in" filter="wipe(up)">
                                      <p:cBhvr>
                                        <p:cTn id="17" dur="500"/>
                                        <p:tgtEl>
                                          <p:spTgt spid="2">
                                            <p:graphicEl>
                                              <a:dgm id="{6489E9B5-FAD0-4B0E-BB95-24BEB52CDEA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graphicEl>
                                              <a:dgm id="{AA96C03F-DDB1-4FD9-9BCB-2A82EE4F492A}"/>
                                            </p:graphicEl>
                                          </p:spTgt>
                                        </p:tgtEl>
                                        <p:attrNameLst>
                                          <p:attrName>style.visibility</p:attrName>
                                        </p:attrNameLst>
                                      </p:cBhvr>
                                      <p:to>
                                        <p:strVal val="visible"/>
                                      </p:to>
                                    </p:set>
                                    <p:animEffect transition="in" filter="wipe(up)">
                                      <p:cBhvr>
                                        <p:cTn id="22" dur="500"/>
                                        <p:tgtEl>
                                          <p:spTgt spid="2">
                                            <p:graphicEl>
                                              <a:dgm id="{AA96C03F-DDB1-4FD9-9BCB-2A82EE4F492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graphicEl>
                                              <a:dgm id="{7B636628-3E18-4CAF-BD36-B10F0970B35B}"/>
                                            </p:graphicEl>
                                          </p:spTgt>
                                        </p:tgtEl>
                                        <p:attrNameLst>
                                          <p:attrName>style.visibility</p:attrName>
                                        </p:attrNameLst>
                                      </p:cBhvr>
                                      <p:to>
                                        <p:strVal val="visible"/>
                                      </p:to>
                                    </p:set>
                                    <p:animEffect transition="in" filter="wipe(up)">
                                      <p:cBhvr>
                                        <p:cTn id="27" dur="500"/>
                                        <p:tgtEl>
                                          <p:spTgt spid="2">
                                            <p:graphicEl>
                                              <a:dgm id="{7B636628-3E18-4CAF-BD36-B10F0970B35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graphicEl>
                                              <a:dgm id="{48C3005E-C8D5-4780-ABA1-2CE01AE4B2F1}"/>
                                            </p:graphicEl>
                                          </p:spTgt>
                                        </p:tgtEl>
                                        <p:attrNameLst>
                                          <p:attrName>style.visibility</p:attrName>
                                        </p:attrNameLst>
                                      </p:cBhvr>
                                      <p:to>
                                        <p:strVal val="visible"/>
                                      </p:to>
                                    </p:set>
                                    <p:animEffect transition="in" filter="wipe(up)">
                                      <p:cBhvr>
                                        <p:cTn id="32" dur="500"/>
                                        <p:tgtEl>
                                          <p:spTgt spid="2">
                                            <p:graphicEl>
                                              <a:dgm id="{48C3005E-C8D5-4780-ABA1-2CE01AE4B2F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graphicEl>
                                              <a:dgm id="{7724CFDF-F411-42F7-86E6-28CE0C769977}"/>
                                            </p:graphicEl>
                                          </p:spTgt>
                                        </p:tgtEl>
                                        <p:attrNameLst>
                                          <p:attrName>style.visibility</p:attrName>
                                        </p:attrNameLst>
                                      </p:cBhvr>
                                      <p:to>
                                        <p:strVal val="visible"/>
                                      </p:to>
                                    </p:set>
                                    <p:animEffect transition="in" filter="wipe(up)">
                                      <p:cBhvr>
                                        <p:cTn id="37" dur="500"/>
                                        <p:tgtEl>
                                          <p:spTgt spid="2">
                                            <p:graphicEl>
                                              <a:dgm id="{7724CFDF-F411-42F7-86E6-28CE0C76997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graphicEl>
                                              <a:dgm id="{0E489ECD-7C14-4AC8-AE20-8E9EA2CD9A18}"/>
                                            </p:graphicEl>
                                          </p:spTgt>
                                        </p:tgtEl>
                                        <p:attrNameLst>
                                          <p:attrName>style.visibility</p:attrName>
                                        </p:attrNameLst>
                                      </p:cBhvr>
                                      <p:to>
                                        <p:strVal val="visible"/>
                                      </p:to>
                                    </p:set>
                                    <p:animEffect transition="in" filter="wipe(up)">
                                      <p:cBhvr>
                                        <p:cTn id="42" dur="500"/>
                                        <p:tgtEl>
                                          <p:spTgt spid="2">
                                            <p:graphicEl>
                                              <a:dgm id="{0E489ECD-7C14-4AC8-AE20-8E9EA2CD9A1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228600" y="1609725"/>
            <a:ext cx="7315200" cy="4791075"/>
          </a:xfrm>
        </p:spPr>
        <p:style>
          <a:lnRef idx="1">
            <a:schemeClr val="accent4"/>
          </a:lnRef>
          <a:fillRef idx="2">
            <a:schemeClr val="accent4"/>
          </a:fillRef>
          <a:effectRef idx="1">
            <a:schemeClr val="accent4"/>
          </a:effectRef>
          <a:fontRef idx="minor">
            <a:schemeClr val="dk1"/>
          </a:fontRef>
        </p:style>
        <p:txBody>
          <a:bodyPr/>
          <a:lstStyle/>
          <a:p>
            <a:pPr eaLnBrk="1" hangingPunct="1">
              <a:defRPr/>
            </a:pPr>
            <a:r>
              <a:rPr sz="1800" dirty="0" smtClean="0"/>
              <a:t> Example:</a:t>
            </a:r>
          </a:p>
          <a:p>
            <a:pPr lvl="1" eaLnBrk="1" hangingPunct="1">
              <a:buFont typeface="Wingdings" pitchFamily="2" charset="2"/>
              <a:buNone/>
              <a:defRPr/>
            </a:pPr>
            <a:r>
              <a:rPr sz="1400" b="1" dirty="0" smtClean="0"/>
              <a:t>&lt;beans ...&gt;</a:t>
            </a:r>
            <a:endParaRPr sz="1400" dirty="0" smtClean="0"/>
          </a:p>
          <a:p>
            <a:pPr lvl="1" eaLnBrk="1" hangingPunct="1">
              <a:buFont typeface="Wingdings" pitchFamily="2" charset="2"/>
              <a:buNone/>
              <a:defRPr/>
            </a:pPr>
            <a:r>
              <a:rPr sz="1400" b="1" dirty="0" smtClean="0"/>
              <a:t>	      ...</a:t>
            </a:r>
            <a:endParaRPr sz="1400" dirty="0" smtClean="0"/>
          </a:p>
          <a:p>
            <a:pPr lvl="1" indent="176213" eaLnBrk="1" hangingPunct="1">
              <a:buFont typeface="Wingdings" pitchFamily="2" charset="2"/>
              <a:buNone/>
              <a:defRPr/>
            </a:pPr>
            <a:r>
              <a:rPr sz="1400" b="1" dirty="0" smtClean="0"/>
              <a:t>&lt;bean id="</a:t>
            </a:r>
            <a:r>
              <a:rPr sz="1400" b="1" dirty="0" err="1" smtClean="0"/>
              <a:t>contentNegotiatingResolver</a:t>
            </a:r>
            <a:r>
              <a:rPr sz="1400" b="1" dirty="0" smtClean="0"/>
              <a:t>"</a:t>
            </a:r>
            <a:endParaRPr sz="1400" dirty="0" smtClean="0"/>
          </a:p>
          <a:p>
            <a:pPr lvl="1" indent="176213" eaLnBrk="1" hangingPunct="1">
              <a:buFont typeface="Wingdings" pitchFamily="2" charset="2"/>
              <a:buNone/>
              <a:defRPr/>
            </a:pPr>
            <a:r>
              <a:rPr sz="1400" dirty="0" smtClean="0"/>
              <a:t>class="org.springframework.web.servlet.view.ContentNegotiatingViewResolver"&gt;</a:t>
            </a:r>
          </a:p>
          <a:p>
            <a:pPr lvl="1" indent="176213" eaLnBrk="1" hangingPunct="1">
              <a:buFont typeface="Wingdings" pitchFamily="2" charset="2"/>
              <a:buNone/>
              <a:defRPr/>
            </a:pPr>
            <a:r>
              <a:rPr sz="1400" dirty="0" smtClean="0"/>
              <a:t>&lt;property name="order" value="#{T(</a:t>
            </a:r>
            <a:r>
              <a:rPr sz="1400" dirty="0" err="1" smtClean="0"/>
              <a:t>org.springframework.core.Ordered</a:t>
            </a:r>
            <a:r>
              <a:rPr sz="1400" dirty="0" smtClean="0"/>
              <a:t>).</a:t>
            </a:r>
          </a:p>
          <a:p>
            <a:pPr lvl="1" indent="176213" eaLnBrk="1" hangingPunct="1">
              <a:buFont typeface="Wingdings" pitchFamily="2" charset="2"/>
              <a:buNone/>
              <a:defRPr/>
            </a:pPr>
            <a:r>
              <a:rPr sz="1400" dirty="0" smtClean="0"/>
              <a:t>HIGHEST_PRECEDENCE}" /&gt;</a:t>
            </a:r>
          </a:p>
          <a:p>
            <a:pPr lvl="1" indent="176213" eaLnBrk="1" hangingPunct="1">
              <a:buFont typeface="Wingdings" pitchFamily="2" charset="2"/>
              <a:buNone/>
              <a:defRPr/>
            </a:pPr>
            <a:r>
              <a:rPr sz="1400" dirty="0" smtClean="0"/>
              <a:t>&lt;property name="</a:t>
            </a:r>
            <a:r>
              <a:rPr sz="1400" dirty="0" err="1" smtClean="0"/>
              <a:t>mediaTypes</a:t>
            </a:r>
            <a:r>
              <a:rPr sz="1400" dirty="0" smtClean="0"/>
              <a:t>"&gt;</a:t>
            </a:r>
          </a:p>
          <a:p>
            <a:pPr lvl="1" indent="749300" eaLnBrk="1" hangingPunct="1">
              <a:buFont typeface="Wingdings" pitchFamily="2" charset="2"/>
              <a:buNone/>
              <a:defRPr/>
            </a:pPr>
            <a:r>
              <a:rPr sz="1400" dirty="0" smtClean="0"/>
              <a:t>&lt;map&gt;</a:t>
            </a:r>
          </a:p>
          <a:p>
            <a:pPr lvl="1" indent="1485900" eaLnBrk="1" hangingPunct="1">
              <a:buFont typeface="Wingdings" pitchFamily="2" charset="2"/>
              <a:buNone/>
              <a:defRPr/>
            </a:pPr>
            <a:r>
              <a:rPr sz="1400" dirty="0" smtClean="0"/>
              <a:t>&lt;entry key="html" value="text/html"/&gt;</a:t>
            </a:r>
          </a:p>
          <a:p>
            <a:pPr lvl="1" indent="1485900" eaLnBrk="1" hangingPunct="1">
              <a:buFont typeface="Wingdings" pitchFamily="2" charset="2"/>
              <a:buNone/>
              <a:defRPr/>
            </a:pPr>
            <a:r>
              <a:rPr sz="1400" dirty="0" smtClean="0"/>
              <a:t>&lt;entry key="</a:t>
            </a:r>
            <a:r>
              <a:rPr sz="1400" dirty="0" err="1" smtClean="0"/>
              <a:t>pdf</a:t>
            </a:r>
            <a:r>
              <a:rPr sz="1400" dirty="0" smtClean="0"/>
              <a:t>" value="application/</a:t>
            </a:r>
            <a:r>
              <a:rPr sz="1400" dirty="0" err="1" smtClean="0"/>
              <a:t>pdf</a:t>
            </a:r>
            <a:r>
              <a:rPr sz="1400" dirty="0" smtClean="0"/>
              <a:t>"/&gt;</a:t>
            </a:r>
          </a:p>
          <a:p>
            <a:pPr lvl="1" indent="1485900" eaLnBrk="1" hangingPunct="1">
              <a:buFont typeface="Wingdings" pitchFamily="2" charset="2"/>
              <a:buNone/>
              <a:defRPr/>
            </a:pPr>
            <a:r>
              <a:rPr sz="1400" dirty="0" smtClean="0"/>
              <a:t>&lt;entry key="</a:t>
            </a:r>
            <a:r>
              <a:rPr sz="1400" dirty="0" err="1" smtClean="0"/>
              <a:t>xsl</a:t>
            </a:r>
            <a:r>
              <a:rPr sz="1400" dirty="0" smtClean="0"/>
              <a:t>" value="application/vnd.ms-excel"/&gt;</a:t>
            </a:r>
          </a:p>
          <a:p>
            <a:pPr lvl="1" indent="1485900" eaLnBrk="1" hangingPunct="1">
              <a:buFont typeface="Wingdings" pitchFamily="2" charset="2"/>
              <a:buNone/>
              <a:defRPr/>
            </a:pPr>
            <a:r>
              <a:rPr sz="1400" dirty="0" smtClean="0"/>
              <a:t>&lt;entry key="xml" value="application/xml"/&gt;</a:t>
            </a:r>
          </a:p>
          <a:p>
            <a:pPr lvl="1" indent="1485900" eaLnBrk="1" hangingPunct="1">
              <a:buFont typeface="Wingdings" pitchFamily="2" charset="2"/>
              <a:buNone/>
              <a:defRPr/>
            </a:pPr>
            <a:r>
              <a:rPr sz="1400" dirty="0" smtClean="0"/>
              <a:t>&lt;entry key="</a:t>
            </a:r>
            <a:r>
              <a:rPr sz="1400" dirty="0" err="1" smtClean="0"/>
              <a:t>json</a:t>
            </a:r>
            <a:r>
              <a:rPr sz="1400" dirty="0" smtClean="0"/>
              <a:t>" value="application/</a:t>
            </a:r>
            <a:r>
              <a:rPr sz="1400" dirty="0" err="1" smtClean="0"/>
              <a:t>json</a:t>
            </a:r>
            <a:r>
              <a:rPr sz="1400" dirty="0" smtClean="0"/>
              <a:t>"/&gt;</a:t>
            </a:r>
          </a:p>
          <a:p>
            <a:pPr lvl="1" indent="749300" eaLnBrk="1" hangingPunct="1">
              <a:buFont typeface="Wingdings" pitchFamily="2" charset="2"/>
              <a:buNone/>
              <a:defRPr/>
            </a:pPr>
            <a:r>
              <a:rPr sz="1400" dirty="0" smtClean="0"/>
              <a:t>&lt;/map&gt;</a:t>
            </a:r>
          </a:p>
          <a:p>
            <a:pPr lvl="1" indent="176213" eaLnBrk="1" hangingPunct="1">
              <a:buFont typeface="Wingdings" pitchFamily="2" charset="2"/>
              <a:buNone/>
              <a:defRPr/>
            </a:pPr>
            <a:r>
              <a:rPr sz="1400" dirty="0" smtClean="0"/>
              <a:t>&lt;/property&gt;</a:t>
            </a:r>
          </a:p>
          <a:p>
            <a:pPr lvl="1" indent="176213" eaLnBrk="1" hangingPunct="1">
              <a:buFont typeface="Wingdings" pitchFamily="2" charset="2"/>
              <a:buNone/>
              <a:defRPr/>
            </a:pPr>
            <a:r>
              <a:rPr sz="1400" b="1" dirty="0" smtClean="0"/>
              <a:t>….</a:t>
            </a:r>
            <a:endParaRPr sz="1400" dirty="0" smtClean="0"/>
          </a:p>
          <a:p>
            <a:pPr lvl="1" indent="176213" eaLnBrk="1" hangingPunct="1">
              <a:buFont typeface="Wingdings" pitchFamily="2" charset="2"/>
              <a:buNone/>
              <a:defRPr/>
            </a:pPr>
            <a:r>
              <a:rPr sz="1400" b="1" dirty="0" smtClean="0"/>
              <a:t>&lt;/bean&gt;</a:t>
            </a:r>
          </a:p>
          <a:p>
            <a:pPr indent="176213" eaLnBrk="1" hangingPunct="1">
              <a:buFont typeface="Wingdings" pitchFamily="2" charset="2"/>
              <a:buNone/>
              <a:defRPr/>
            </a:pPr>
            <a:r>
              <a:rPr sz="1400" b="1" dirty="0" smtClean="0"/>
              <a:t>	</a:t>
            </a:r>
            <a:endParaRPr dirty="0" smtClean="0"/>
          </a:p>
        </p:txBody>
      </p:sp>
      <p:sp>
        <p:nvSpPr>
          <p:cNvPr id="24579"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View Resolver: Content Negotiation Slide Three</a:t>
            </a:r>
          </a:p>
        </p:txBody>
      </p:sp>
      <p:sp>
        <p:nvSpPr>
          <p:cNvPr id="5" name="Slide Number Placeholder 8"/>
          <p:cNvSpPr>
            <a:spLocks noGrp="1"/>
          </p:cNvSpPr>
          <p:nvPr>
            <p:ph type="sldNum" sz="quarter" idx="10"/>
          </p:nvPr>
        </p:nvSpPr>
        <p:spPr>
          <a:prstGeom prst="rect">
            <a:avLst/>
          </a:prstGeom>
        </p:spPr>
        <p:txBody>
          <a:bodyPr/>
          <a:lstStyle/>
          <a:p>
            <a:pPr algn="l">
              <a:defRPr/>
            </a:pPr>
            <a:fld id="{84D3B126-CA11-44F0-86B9-B6F1C37DD27B}" type="slidenum">
              <a:rPr lang="en-US" sz="1400" b="0">
                <a:latin typeface="+mn-lt"/>
              </a:rPr>
              <a:pPr algn="l">
                <a:defRPr/>
              </a:pPr>
              <a:t>16</a:t>
            </a:fld>
            <a:endParaRPr lang="en-US" sz="1400" b="0" dirty="0">
              <a:latin typeface="+mn-lt"/>
            </a:endParaRPr>
          </a:p>
        </p:txBody>
      </p:sp>
    </p:spTree>
    <p:extLst>
      <p:ext uri="{BB962C8B-B14F-4D97-AF65-F5344CB8AC3E}">
        <p14:creationId xmlns:p14="http://schemas.microsoft.com/office/powerpoint/2010/main" val="49676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363">
                                            <p:bg/>
                                          </p:spTgt>
                                        </p:tgtEl>
                                        <p:attrNameLst>
                                          <p:attrName>style.visibility</p:attrName>
                                        </p:attrNameLst>
                                      </p:cBhvr>
                                      <p:to>
                                        <p:strVal val="visible"/>
                                      </p:to>
                                    </p:set>
                                    <p:animEffect transition="in" filter="diamond(in)">
                                      <p:cBhvr>
                                        <p:cTn id="7" dur="2000"/>
                                        <p:tgtEl>
                                          <p:spTgt spid="15363">
                                            <p:bg/>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5363">
                                            <p:txEl>
                                              <p:pRg st="0" end="0"/>
                                            </p:txEl>
                                          </p:spTgt>
                                        </p:tgtEl>
                                        <p:attrNameLst>
                                          <p:attrName>style.visibility</p:attrName>
                                        </p:attrNameLst>
                                      </p:cBhvr>
                                      <p:to>
                                        <p:strVal val="visible"/>
                                      </p:to>
                                    </p:set>
                                    <p:animEffect transition="in" filter="diamond(in)">
                                      <p:cBhvr>
                                        <p:cTn id="10" dur="2000"/>
                                        <p:tgtEl>
                                          <p:spTgt spid="15363">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Effect transition="in" filter="diamond(in)">
                                      <p:cBhvr>
                                        <p:cTn id="13" dur="2000"/>
                                        <p:tgtEl>
                                          <p:spTgt spid="15363">
                                            <p:txEl>
                                              <p:pRg st="1" end="1"/>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5363">
                                            <p:txEl>
                                              <p:pRg st="2" end="2"/>
                                            </p:txEl>
                                          </p:spTgt>
                                        </p:tgtEl>
                                        <p:attrNameLst>
                                          <p:attrName>style.visibility</p:attrName>
                                        </p:attrNameLst>
                                      </p:cBhvr>
                                      <p:to>
                                        <p:strVal val="visible"/>
                                      </p:to>
                                    </p:set>
                                    <p:animEffect transition="in" filter="diamond(in)">
                                      <p:cBhvr>
                                        <p:cTn id="16" dur="2000"/>
                                        <p:tgtEl>
                                          <p:spTgt spid="15363">
                                            <p:txEl>
                                              <p:pRg st="2" end="2"/>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Effect transition="in" filter="diamond(in)">
                                      <p:cBhvr>
                                        <p:cTn id="19" dur="2000"/>
                                        <p:tgtEl>
                                          <p:spTgt spid="15363">
                                            <p:txEl>
                                              <p:pRg st="3" end="3"/>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diamond(in)">
                                      <p:cBhvr>
                                        <p:cTn id="22" dur="2000"/>
                                        <p:tgtEl>
                                          <p:spTgt spid="15363">
                                            <p:txEl>
                                              <p:pRg st="4" end="4"/>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5363">
                                            <p:txEl>
                                              <p:pRg st="5" end="5"/>
                                            </p:txEl>
                                          </p:spTgt>
                                        </p:tgtEl>
                                        <p:attrNameLst>
                                          <p:attrName>style.visibility</p:attrName>
                                        </p:attrNameLst>
                                      </p:cBhvr>
                                      <p:to>
                                        <p:strVal val="visible"/>
                                      </p:to>
                                    </p:set>
                                    <p:animEffect transition="in" filter="diamond(in)">
                                      <p:cBhvr>
                                        <p:cTn id="25" dur="2000"/>
                                        <p:tgtEl>
                                          <p:spTgt spid="15363">
                                            <p:txEl>
                                              <p:pRg st="5" end="5"/>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5363">
                                            <p:txEl>
                                              <p:pRg st="6" end="6"/>
                                            </p:txEl>
                                          </p:spTgt>
                                        </p:tgtEl>
                                        <p:attrNameLst>
                                          <p:attrName>style.visibility</p:attrName>
                                        </p:attrNameLst>
                                      </p:cBhvr>
                                      <p:to>
                                        <p:strVal val="visible"/>
                                      </p:to>
                                    </p:set>
                                    <p:animEffect transition="in" filter="diamond(in)">
                                      <p:cBhvr>
                                        <p:cTn id="28" dur="2000"/>
                                        <p:tgtEl>
                                          <p:spTgt spid="15363">
                                            <p:txEl>
                                              <p:pRg st="6" end="6"/>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animEffect transition="in" filter="diamond(in)">
                                      <p:cBhvr>
                                        <p:cTn id="31" dur="2000"/>
                                        <p:tgtEl>
                                          <p:spTgt spid="15363">
                                            <p:txEl>
                                              <p:pRg st="7" end="7"/>
                                            </p:tx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5363">
                                            <p:txEl>
                                              <p:pRg st="8" end="8"/>
                                            </p:txEl>
                                          </p:spTgt>
                                        </p:tgtEl>
                                        <p:attrNameLst>
                                          <p:attrName>style.visibility</p:attrName>
                                        </p:attrNameLst>
                                      </p:cBhvr>
                                      <p:to>
                                        <p:strVal val="visible"/>
                                      </p:to>
                                    </p:set>
                                    <p:animEffect transition="in" filter="diamond(in)">
                                      <p:cBhvr>
                                        <p:cTn id="34" dur="2000"/>
                                        <p:tgtEl>
                                          <p:spTgt spid="15363">
                                            <p:txEl>
                                              <p:pRg st="8" end="8"/>
                                            </p:txEl>
                                          </p:spTgt>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5363">
                                            <p:txEl>
                                              <p:pRg st="9" end="9"/>
                                            </p:txEl>
                                          </p:spTgt>
                                        </p:tgtEl>
                                        <p:attrNameLst>
                                          <p:attrName>style.visibility</p:attrName>
                                        </p:attrNameLst>
                                      </p:cBhvr>
                                      <p:to>
                                        <p:strVal val="visible"/>
                                      </p:to>
                                    </p:set>
                                    <p:animEffect transition="in" filter="diamond(in)">
                                      <p:cBhvr>
                                        <p:cTn id="37" dur="2000"/>
                                        <p:tgtEl>
                                          <p:spTgt spid="15363">
                                            <p:txEl>
                                              <p:pRg st="9" end="9"/>
                                            </p:txEl>
                                          </p:spTgt>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5363">
                                            <p:txEl>
                                              <p:pRg st="10" end="10"/>
                                            </p:txEl>
                                          </p:spTgt>
                                        </p:tgtEl>
                                        <p:attrNameLst>
                                          <p:attrName>style.visibility</p:attrName>
                                        </p:attrNameLst>
                                      </p:cBhvr>
                                      <p:to>
                                        <p:strVal val="visible"/>
                                      </p:to>
                                    </p:set>
                                    <p:animEffect transition="in" filter="diamond(in)">
                                      <p:cBhvr>
                                        <p:cTn id="40" dur="2000"/>
                                        <p:tgtEl>
                                          <p:spTgt spid="15363">
                                            <p:txEl>
                                              <p:pRg st="10" end="10"/>
                                            </p:txEl>
                                          </p:spTgt>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5363">
                                            <p:txEl>
                                              <p:pRg st="11" end="11"/>
                                            </p:txEl>
                                          </p:spTgt>
                                        </p:tgtEl>
                                        <p:attrNameLst>
                                          <p:attrName>style.visibility</p:attrName>
                                        </p:attrNameLst>
                                      </p:cBhvr>
                                      <p:to>
                                        <p:strVal val="visible"/>
                                      </p:to>
                                    </p:set>
                                    <p:animEffect transition="in" filter="diamond(in)">
                                      <p:cBhvr>
                                        <p:cTn id="43" dur="2000"/>
                                        <p:tgtEl>
                                          <p:spTgt spid="15363">
                                            <p:txEl>
                                              <p:pRg st="11" end="11"/>
                                            </p:txEl>
                                          </p:spTgt>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5363">
                                            <p:txEl>
                                              <p:pRg st="12" end="12"/>
                                            </p:txEl>
                                          </p:spTgt>
                                        </p:tgtEl>
                                        <p:attrNameLst>
                                          <p:attrName>style.visibility</p:attrName>
                                        </p:attrNameLst>
                                      </p:cBhvr>
                                      <p:to>
                                        <p:strVal val="visible"/>
                                      </p:to>
                                    </p:set>
                                    <p:animEffect transition="in" filter="diamond(in)">
                                      <p:cBhvr>
                                        <p:cTn id="46" dur="2000"/>
                                        <p:tgtEl>
                                          <p:spTgt spid="15363">
                                            <p:txEl>
                                              <p:pRg st="12" end="12"/>
                                            </p:txEl>
                                          </p:spTgt>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5363">
                                            <p:txEl>
                                              <p:pRg st="13" end="13"/>
                                            </p:txEl>
                                          </p:spTgt>
                                        </p:tgtEl>
                                        <p:attrNameLst>
                                          <p:attrName>style.visibility</p:attrName>
                                        </p:attrNameLst>
                                      </p:cBhvr>
                                      <p:to>
                                        <p:strVal val="visible"/>
                                      </p:to>
                                    </p:set>
                                    <p:animEffect transition="in" filter="diamond(in)">
                                      <p:cBhvr>
                                        <p:cTn id="49" dur="2000"/>
                                        <p:tgtEl>
                                          <p:spTgt spid="15363">
                                            <p:txEl>
                                              <p:pRg st="13" end="13"/>
                                            </p:txEl>
                                          </p:spTgt>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5363">
                                            <p:txEl>
                                              <p:pRg st="14" end="14"/>
                                            </p:txEl>
                                          </p:spTgt>
                                        </p:tgtEl>
                                        <p:attrNameLst>
                                          <p:attrName>style.visibility</p:attrName>
                                        </p:attrNameLst>
                                      </p:cBhvr>
                                      <p:to>
                                        <p:strVal val="visible"/>
                                      </p:to>
                                    </p:set>
                                    <p:animEffect transition="in" filter="diamond(in)">
                                      <p:cBhvr>
                                        <p:cTn id="52" dur="2000"/>
                                        <p:tgtEl>
                                          <p:spTgt spid="15363">
                                            <p:txEl>
                                              <p:pRg st="14" end="14"/>
                                            </p:txEl>
                                          </p:spTgt>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5363">
                                            <p:txEl>
                                              <p:pRg st="15" end="15"/>
                                            </p:txEl>
                                          </p:spTgt>
                                        </p:tgtEl>
                                        <p:attrNameLst>
                                          <p:attrName>style.visibility</p:attrName>
                                        </p:attrNameLst>
                                      </p:cBhvr>
                                      <p:to>
                                        <p:strVal val="visible"/>
                                      </p:to>
                                    </p:set>
                                    <p:animEffect transition="in" filter="diamond(in)">
                                      <p:cBhvr>
                                        <p:cTn id="55" dur="2000"/>
                                        <p:tgtEl>
                                          <p:spTgt spid="15363">
                                            <p:txEl>
                                              <p:pRg st="15" end="15"/>
                                            </p:txEl>
                                          </p:spTgt>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5363">
                                            <p:txEl>
                                              <p:pRg st="16" end="16"/>
                                            </p:txEl>
                                          </p:spTgt>
                                        </p:tgtEl>
                                        <p:attrNameLst>
                                          <p:attrName>style.visibility</p:attrName>
                                        </p:attrNameLst>
                                      </p:cBhvr>
                                      <p:to>
                                        <p:strVal val="visible"/>
                                      </p:to>
                                    </p:set>
                                    <p:animEffect transition="in" filter="diamond(in)">
                                      <p:cBhvr>
                                        <p:cTn id="58" dur="2000"/>
                                        <p:tgtEl>
                                          <p:spTgt spid="15363">
                                            <p:txEl>
                                              <p:pRg st="16" end="16"/>
                                            </p:txEl>
                                          </p:spTgt>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5363">
                                            <p:txEl>
                                              <p:pRg st="17" end="17"/>
                                            </p:txEl>
                                          </p:spTgt>
                                        </p:tgtEl>
                                        <p:attrNameLst>
                                          <p:attrName>style.visibility</p:attrName>
                                        </p:attrNameLst>
                                      </p:cBhvr>
                                      <p:to>
                                        <p:strVal val="visible"/>
                                      </p:to>
                                    </p:set>
                                    <p:animEffect transition="in" filter="diamond(in)">
                                      <p:cBhvr>
                                        <p:cTn id="61" dur="2000"/>
                                        <p:tgtEl>
                                          <p:spTgt spid="15363">
                                            <p:txEl>
                                              <p:pRg st="17" end="17"/>
                                            </p:txEl>
                                          </p:spTgt>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5363">
                                            <p:txEl>
                                              <p:pRg st="18" end="18"/>
                                            </p:txEl>
                                          </p:spTgt>
                                        </p:tgtEl>
                                        <p:attrNameLst>
                                          <p:attrName>style.visibility</p:attrName>
                                        </p:attrNameLst>
                                      </p:cBhvr>
                                      <p:to>
                                        <p:strVal val="visible"/>
                                      </p:to>
                                    </p:set>
                                    <p:animEffect transition="in" filter="diamond(in)">
                                      <p:cBhvr>
                                        <p:cTn id="64" dur="2000"/>
                                        <p:tgtEl>
                                          <p:spTgt spid="1536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228600" y="1609725"/>
            <a:ext cx="8153400" cy="4257675"/>
          </a:xfrm>
        </p:spPr>
        <p:style>
          <a:lnRef idx="1">
            <a:schemeClr val="accent3"/>
          </a:lnRef>
          <a:fillRef idx="2">
            <a:schemeClr val="accent3"/>
          </a:fillRef>
          <a:effectRef idx="1">
            <a:schemeClr val="accent3"/>
          </a:effectRef>
          <a:fontRef idx="minor">
            <a:schemeClr val="dk1"/>
          </a:fontRef>
        </p:style>
        <p:txBody>
          <a:bodyPr/>
          <a:lstStyle/>
          <a:p>
            <a:pPr indent="461963" eaLnBrk="1" hangingPunct="1">
              <a:buFont typeface="Wingdings" pitchFamily="2" charset="2"/>
              <a:buNone/>
              <a:defRPr/>
            </a:pPr>
            <a:r>
              <a:rPr sz="1400" b="1" dirty="0" smtClean="0"/>
              <a:t>&lt;bean id="</a:t>
            </a:r>
            <a:r>
              <a:rPr sz="1400" b="1" dirty="0" err="1" smtClean="0"/>
              <a:t>resourceBundleResolver</a:t>
            </a:r>
            <a:r>
              <a:rPr sz="1400" b="1" dirty="0" smtClean="0"/>
              <a:t>"</a:t>
            </a:r>
            <a:endParaRPr sz="1400" dirty="0" smtClean="0"/>
          </a:p>
          <a:p>
            <a:pPr indent="461963" eaLnBrk="1" hangingPunct="1">
              <a:buFont typeface="Wingdings" pitchFamily="2" charset="2"/>
              <a:buNone/>
              <a:defRPr/>
            </a:pPr>
            <a:r>
              <a:rPr sz="1400" b="1" dirty="0" smtClean="0"/>
              <a:t> 	           class="</a:t>
            </a:r>
            <a:r>
              <a:rPr sz="1400" b="1" dirty="0" err="1" smtClean="0"/>
              <a:t>org.springframework.web.servlet.view.ResourceBundleViewResolver</a:t>
            </a:r>
            <a:r>
              <a:rPr sz="1400" b="1" dirty="0" smtClean="0"/>
              <a:t>"&gt;</a:t>
            </a:r>
            <a:endParaRPr sz="1400" dirty="0" smtClean="0"/>
          </a:p>
          <a:p>
            <a:pPr indent="803275" eaLnBrk="1" hangingPunct="1">
              <a:buFont typeface="Wingdings" pitchFamily="2" charset="2"/>
              <a:buNone/>
              <a:defRPr/>
            </a:pPr>
            <a:r>
              <a:rPr sz="1400" dirty="0" smtClean="0"/>
              <a:t>&lt;property name="order" value="#{contentNegotiatingResolver.order+1}" /&gt;</a:t>
            </a:r>
          </a:p>
          <a:p>
            <a:pPr indent="461963" eaLnBrk="1" hangingPunct="1">
              <a:buFont typeface="Wingdings" pitchFamily="2" charset="2"/>
              <a:buNone/>
              <a:defRPr/>
            </a:pPr>
            <a:r>
              <a:rPr sz="1400" b="1" dirty="0" smtClean="0"/>
              <a:t>          ….</a:t>
            </a:r>
            <a:endParaRPr sz="1400" dirty="0" smtClean="0"/>
          </a:p>
          <a:p>
            <a:pPr indent="461963" eaLnBrk="1" hangingPunct="1">
              <a:buFont typeface="Wingdings" pitchFamily="2" charset="2"/>
              <a:buNone/>
              <a:defRPr/>
            </a:pPr>
            <a:r>
              <a:rPr sz="1400" b="1" dirty="0" smtClean="0"/>
              <a:t>&lt;/bean&gt;</a:t>
            </a:r>
            <a:endParaRPr sz="1400" dirty="0" smtClean="0"/>
          </a:p>
          <a:p>
            <a:pPr indent="461963" eaLnBrk="1" hangingPunct="1">
              <a:buFont typeface="Wingdings" pitchFamily="2" charset="2"/>
              <a:buNone/>
              <a:defRPr/>
            </a:pPr>
            <a:r>
              <a:rPr sz="1400" b="1" dirty="0" smtClean="0"/>
              <a:t>&lt;bean id="</a:t>
            </a:r>
            <a:r>
              <a:rPr sz="1400" b="1" dirty="0" err="1" smtClean="0"/>
              <a:t>secondaryResourceBundleResolver</a:t>
            </a:r>
            <a:r>
              <a:rPr sz="1400" b="1" dirty="0" smtClean="0"/>
              <a:t>"</a:t>
            </a:r>
            <a:endParaRPr sz="1400" dirty="0" smtClean="0"/>
          </a:p>
          <a:p>
            <a:pPr indent="461963" eaLnBrk="1" hangingPunct="1">
              <a:buFont typeface="Wingdings" pitchFamily="2" charset="2"/>
              <a:buNone/>
              <a:defRPr/>
            </a:pPr>
            <a:r>
              <a:rPr sz="1400" b="1" dirty="0" smtClean="0"/>
              <a:t>            class="</a:t>
            </a:r>
            <a:r>
              <a:rPr sz="1400" b="1" dirty="0" err="1" smtClean="0"/>
              <a:t>org.springframework.web.servlet.view.ResourceBundleViewResolver</a:t>
            </a:r>
            <a:r>
              <a:rPr sz="1400" b="1" dirty="0" smtClean="0"/>
              <a:t>"&gt;</a:t>
            </a:r>
            <a:endParaRPr sz="1400" dirty="0" smtClean="0"/>
          </a:p>
          <a:p>
            <a:pPr indent="1090613" eaLnBrk="1" hangingPunct="1">
              <a:buFont typeface="Wingdings" pitchFamily="2" charset="2"/>
              <a:buNone/>
              <a:defRPr/>
            </a:pPr>
            <a:r>
              <a:rPr sz="1400" b="1" dirty="0" smtClean="0"/>
              <a:t>&lt;property name="</a:t>
            </a:r>
            <a:r>
              <a:rPr sz="1400" b="1" dirty="0" err="1" smtClean="0"/>
              <a:t>basename</a:t>
            </a:r>
            <a:r>
              <a:rPr sz="1400" b="1" dirty="0" smtClean="0"/>
              <a:t>" value="</a:t>
            </a:r>
            <a:r>
              <a:rPr sz="1400" b="1" dirty="0" err="1" smtClean="0"/>
              <a:t>secondaryviews</a:t>
            </a:r>
            <a:r>
              <a:rPr sz="1400" b="1" dirty="0" smtClean="0"/>
              <a:t>" /&gt;</a:t>
            </a:r>
            <a:endParaRPr sz="1400" dirty="0" smtClean="0"/>
          </a:p>
          <a:p>
            <a:pPr indent="1090613" eaLnBrk="1" hangingPunct="1">
              <a:buFont typeface="Wingdings" pitchFamily="2" charset="2"/>
              <a:buNone/>
              <a:defRPr/>
            </a:pPr>
            <a:r>
              <a:rPr sz="1400" dirty="0" smtClean="0"/>
              <a:t>&lt;property name="order"  value="#{resourceBundleResolver.order+1}" /&gt;</a:t>
            </a:r>
          </a:p>
          <a:p>
            <a:pPr indent="1090613" eaLnBrk="1" hangingPunct="1">
              <a:buFont typeface="Wingdings" pitchFamily="2" charset="2"/>
              <a:buNone/>
              <a:defRPr/>
            </a:pPr>
            <a:r>
              <a:rPr sz="1400" b="1" dirty="0" smtClean="0"/>
              <a:t>&lt;/bean&gt;</a:t>
            </a:r>
            <a:endParaRPr sz="1400" dirty="0" smtClean="0"/>
          </a:p>
          <a:p>
            <a:pPr indent="1090613" eaLnBrk="1" hangingPunct="1">
              <a:buFont typeface="Wingdings" pitchFamily="2" charset="2"/>
              <a:buNone/>
              <a:defRPr/>
            </a:pPr>
            <a:r>
              <a:rPr sz="1400" b="1" dirty="0" smtClean="0"/>
              <a:t>&lt;bean id="</a:t>
            </a:r>
            <a:r>
              <a:rPr sz="1400" b="1" dirty="0" err="1" smtClean="0"/>
              <a:t>internalResourceResolver</a:t>
            </a:r>
            <a:r>
              <a:rPr sz="1400" b="1" dirty="0" smtClean="0"/>
              <a:t>"</a:t>
            </a:r>
            <a:endParaRPr sz="1400" dirty="0" smtClean="0"/>
          </a:p>
          <a:p>
            <a:pPr indent="1090613" eaLnBrk="1" hangingPunct="1">
              <a:buFont typeface="Wingdings" pitchFamily="2" charset="2"/>
              <a:buNone/>
              <a:defRPr/>
            </a:pPr>
            <a:r>
              <a:rPr sz="1400" b="1" dirty="0" smtClean="0"/>
              <a:t>class="org.springframework.web.servlet.view.InternalResourceViewResolver"&gt;</a:t>
            </a:r>
            <a:endParaRPr sz="1400" dirty="0" smtClean="0"/>
          </a:p>
          <a:p>
            <a:pPr indent="1090613" eaLnBrk="1" hangingPunct="1">
              <a:buFont typeface="Wingdings" pitchFamily="2" charset="2"/>
              <a:buNone/>
              <a:defRPr/>
            </a:pPr>
            <a:r>
              <a:rPr sz="1400" dirty="0" smtClean="0"/>
              <a:t>&lt;property name="order"  value="#{secondaryResourceBundleResolver.order+1}" /&gt;</a:t>
            </a:r>
          </a:p>
          <a:p>
            <a:pPr indent="1090613" eaLnBrk="1" hangingPunct="1">
              <a:buFont typeface="Wingdings" pitchFamily="2" charset="2"/>
              <a:buNone/>
              <a:defRPr/>
            </a:pPr>
            <a:r>
              <a:rPr sz="1400" b="1" dirty="0" smtClean="0"/>
              <a:t>….</a:t>
            </a:r>
            <a:endParaRPr sz="1400" dirty="0" smtClean="0"/>
          </a:p>
          <a:p>
            <a:pPr indent="461963" eaLnBrk="1" hangingPunct="1">
              <a:buFont typeface="Wingdings" pitchFamily="2" charset="2"/>
              <a:buNone/>
              <a:defRPr/>
            </a:pPr>
            <a:r>
              <a:rPr sz="1400" b="1" dirty="0" smtClean="0"/>
              <a:t>&lt;/bean&gt;</a:t>
            </a:r>
            <a:endParaRPr sz="1400" dirty="0" smtClean="0"/>
          </a:p>
          <a:p>
            <a:pPr eaLnBrk="1" hangingPunct="1">
              <a:buFont typeface="Wingdings" pitchFamily="2" charset="2"/>
              <a:buNone/>
              <a:defRPr/>
            </a:pPr>
            <a:r>
              <a:rPr sz="1400" b="1" dirty="0" smtClean="0"/>
              <a:t>&lt;/beans&gt; 							</a:t>
            </a:r>
            <a:endParaRPr sz="1400" dirty="0" smtClean="0"/>
          </a:p>
        </p:txBody>
      </p:sp>
      <p:sp>
        <p:nvSpPr>
          <p:cNvPr id="2560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View Resolver: Content Negotiation Slide Four</a:t>
            </a:r>
            <a:endParaRPr lang="en-US" b="1" dirty="0" smtClean="0">
              <a:solidFill>
                <a:srgbClr val="FFFFFF"/>
              </a:solidFill>
            </a:endParaRPr>
          </a:p>
        </p:txBody>
      </p:sp>
      <p:sp>
        <p:nvSpPr>
          <p:cNvPr id="5" name="Slide Number Placeholder 8"/>
          <p:cNvSpPr>
            <a:spLocks noGrp="1"/>
          </p:cNvSpPr>
          <p:nvPr>
            <p:ph type="sldNum" sz="quarter" idx="10"/>
          </p:nvPr>
        </p:nvSpPr>
        <p:spPr>
          <a:prstGeom prst="rect">
            <a:avLst/>
          </a:prstGeom>
        </p:spPr>
        <p:txBody>
          <a:bodyPr/>
          <a:lstStyle/>
          <a:p>
            <a:pPr algn="l">
              <a:defRPr/>
            </a:pPr>
            <a:fld id="{28563B97-06B7-45F8-95C3-2C163D02F450}" type="slidenum">
              <a:rPr lang="en-US" sz="1400" b="0">
                <a:latin typeface="+mn-lt"/>
              </a:rPr>
              <a:pPr algn="l">
                <a:defRPr/>
              </a:pPr>
              <a:t>17</a:t>
            </a:fld>
            <a:endParaRPr lang="en-US" sz="1400" b="0" dirty="0">
              <a:latin typeface="+mn-lt"/>
            </a:endParaRPr>
          </a:p>
        </p:txBody>
      </p:sp>
    </p:spTree>
    <p:extLst>
      <p:ext uri="{BB962C8B-B14F-4D97-AF65-F5344CB8AC3E}">
        <p14:creationId xmlns:p14="http://schemas.microsoft.com/office/powerpoint/2010/main" val="80623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diamond(in)">
                                      <p:cBhvr>
                                        <p:cTn id="7" dur="20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buFont typeface="Arial" pitchFamily="34" charset="0"/>
              <a:buChar char="•"/>
            </a:pPr>
            <a:r>
              <a:rPr sz="2000" dirty="0" smtClean="0"/>
              <a:t>Refer to Case Study Assignment – Spring 3 MVC in the Hands-on document.</a:t>
            </a:r>
          </a:p>
        </p:txBody>
      </p:sp>
      <p:sp>
        <p:nvSpPr>
          <p:cNvPr id="2662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Lend a Hand</a:t>
            </a:r>
            <a:endParaRPr lang="en-US" dirty="0" smtClean="0">
              <a:solidFill>
                <a:srgbClr val="FFFFFF"/>
              </a:solidFill>
            </a:endParaRPr>
          </a:p>
        </p:txBody>
      </p:sp>
      <p:sp>
        <p:nvSpPr>
          <p:cNvPr id="6" name="Slide Number Placeholder 8"/>
          <p:cNvSpPr>
            <a:spLocks noGrp="1"/>
          </p:cNvSpPr>
          <p:nvPr>
            <p:ph type="sldNum" sz="quarter" idx="10"/>
          </p:nvPr>
        </p:nvSpPr>
        <p:spPr>
          <a:prstGeom prst="rect">
            <a:avLst/>
          </a:prstGeom>
        </p:spPr>
        <p:txBody>
          <a:bodyPr/>
          <a:lstStyle/>
          <a:p>
            <a:pPr algn="l">
              <a:defRPr/>
            </a:pPr>
            <a:fld id="{9076D242-0E24-475E-A63D-7F7643311BAE}" type="slidenum">
              <a:rPr lang="en-US" sz="1400" b="0">
                <a:latin typeface="+mn-lt"/>
              </a:rPr>
              <a:pPr algn="l">
                <a:defRPr/>
              </a:pPr>
              <a:t>18</a:t>
            </a:fld>
            <a:endParaRPr lang="en-US" sz="1400" b="0" dirty="0">
              <a:latin typeface="+mn-lt"/>
            </a:endParaRPr>
          </a:p>
        </p:txBody>
      </p:sp>
      <p:pic>
        <p:nvPicPr>
          <p:cNvPr id="26628"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222315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8"/>
          <p:cNvSpPr>
            <a:spLocks noGrp="1"/>
          </p:cNvSpPr>
          <p:nvPr>
            <p:ph type="sldNum" sz="quarter" idx="12"/>
          </p:nvPr>
        </p:nvSpPr>
        <p:spPr>
          <a:prstGeom prst="rect">
            <a:avLst/>
          </a:prstGeom>
        </p:spPr>
        <p:txBody>
          <a:bodyPr/>
          <a:lstStyle/>
          <a:p>
            <a:pPr algn="l">
              <a:defRPr/>
            </a:pPr>
            <a:fld id="{AA335D3F-7662-47DD-9A06-452EE7DEE96E}" type="slidenum">
              <a:rPr lang="en-US" sz="1400" b="0">
                <a:latin typeface="+mn-lt"/>
              </a:rPr>
              <a:pPr algn="l">
                <a:defRPr/>
              </a:pPr>
              <a:t>2</a:t>
            </a:fld>
            <a:endParaRPr lang="en-US" sz="1400" b="0" dirty="0">
              <a:latin typeface="+mn-lt"/>
            </a:endParaRPr>
          </a:p>
        </p:txBody>
      </p:sp>
      <p:sp>
        <p:nvSpPr>
          <p:cNvPr id="10242" name="Text Placeholder 6"/>
          <p:cNvSpPr>
            <a:spLocks noGrp="1"/>
          </p:cNvSpPr>
          <p:nvPr>
            <p:ph type="body" sz="quarter" idx="13"/>
          </p:nvPr>
        </p:nvSpPr>
        <p:spPr/>
        <p:txBody>
          <a:bodyPr/>
          <a:lstStyle/>
          <a:p>
            <a:r>
              <a:rPr dirty="0" smtClean="0"/>
              <a:t>Shanmuga Sundaram Ramakrishnan (</a:t>
            </a:r>
            <a:r>
              <a:rPr lang="en-US" dirty="0" smtClean="0"/>
              <a:t>117708)</a:t>
            </a:r>
            <a:endParaRPr dirty="0" smtClean="0"/>
          </a:p>
        </p:txBody>
      </p:sp>
      <p:sp>
        <p:nvSpPr>
          <p:cNvPr id="10243" name="Text Placeholder 7"/>
          <p:cNvSpPr>
            <a:spLocks noGrp="1"/>
          </p:cNvSpPr>
          <p:nvPr>
            <p:ph type="body" sz="quarter" idx="14"/>
          </p:nvPr>
        </p:nvSpPr>
        <p:spPr/>
        <p:txBody>
          <a:bodyPr/>
          <a:lstStyle/>
          <a:p>
            <a:pPr eaLnBrk="1" hangingPunct="1"/>
            <a:r>
              <a:rPr dirty="0" smtClean="0"/>
              <a:t>9+ years of experience in Java/J2EE</a:t>
            </a:r>
          </a:p>
        </p:txBody>
      </p:sp>
      <p:sp>
        <p:nvSpPr>
          <p:cNvPr id="10244" name="Text Placeholder 8"/>
          <p:cNvSpPr>
            <a:spLocks noGrp="1"/>
          </p:cNvSpPr>
          <p:nvPr>
            <p:ph type="body" sz="quarter" idx="15"/>
          </p:nvPr>
        </p:nvSpPr>
        <p:spPr/>
        <p:txBody>
          <a:bodyPr/>
          <a:lstStyle/>
          <a:p>
            <a:pPr eaLnBrk="1" hangingPunct="1"/>
            <a:r>
              <a:rPr dirty="0" smtClean="0"/>
              <a:t>1.0; 8</a:t>
            </a:r>
            <a:r>
              <a:rPr baseline="30000" dirty="0" smtClean="0"/>
              <a:t>th</a:t>
            </a:r>
            <a:r>
              <a:rPr dirty="0" smtClean="0"/>
              <a:t> December, 2011</a:t>
            </a:r>
          </a:p>
        </p:txBody>
      </p:sp>
    </p:spTree>
    <p:extLst>
      <p:ext uri="{BB962C8B-B14F-4D97-AF65-F5344CB8AC3E}">
        <p14:creationId xmlns:p14="http://schemas.microsoft.com/office/powerpoint/2010/main" val="1263220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228600" y="1609725"/>
            <a:ext cx="7162800" cy="4946650"/>
          </a:xfrm>
        </p:spPr>
        <p:txBody>
          <a:bodyPr/>
          <a:lstStyle/>
          <a:p>
            <a:pPr marL="457200" indent="-457200" eaLnBrk="1" hangingPunct="1">
              <a:buFont typeface="+mj-lt"/>
              <a:buAutoNum type="arabicPeriod"/>
              <a:defRPr/>
            </a:pPr>
            <a:r>
              <a:rPr sz="2000" dirty="0" smtClean="0"/>
              <a:t>Identify the view class that should be used when using JSTL.</a:t>
            </a:r>
          </a:p>
          <a:p>
            <a:pPr marL="800100" lvl="1" indent="-342900" eaLnBrk="1" hangingPunct="1">
              <a:buFont typeface="Arial" pitchFamily="34" charset="0"/>
              <a:buAutoNum type="alphaLcParenR"/>
              <a:defRPr/>
            </a:pPr>
            <a:r>
              <a:rPr sz="1800" dirty="0" err="1" smtClean="0"/>
              <a:t>JspView</a:t>
            </a:r>
            <a:endParaRPr sz="1800" dirty="0" smtClean="0"/>
          </a:p>
          <a:p>
            <a:pPr marL="800100" lvl="1" indent="-342900" eaLnBrk="1" hangingPunct="1">
              <a:buFont typeface="Arial" pitchFamily="34" charset="0"/>
              <a:buAutoNum type="alphaLcParenR"/>
              <a:defRPr/>
            </a:pPr>
            <a:r>
              <a:rPr sz="1800" dirty="0" err="1" smtClean="0"/>
              <a:t>JstlView</a:t>
            </a:r>
            <a:endParaRPr sz="1800" dirty="0" smtClean="0"/>
          </a:p>
          <a:p>
            <a:pPr marL="800100" lvl="1" indent="-342900" eaLnBrk="1" hangingPunct="1">
              <a:buFont typeface="Arial" pitchFamily="34" charset="0"/>
              <a:buAutoNum type="alphaLcParenR"/>
              <a:defRPr/>
            </a:pPr>
            <a:r>
              <a:rPr sz="1800" dirty="0" err="1" smtClean="0"/>
              <a:t>ServletView</a:t>
            </a:r>
            <a:endParaRPr sz="1800" dirty="0" smtClean="0"/>
          </a:p>
          <a:p>
            <a:pPr marL="800100" lvl="1" indent="-342900" eaLnBrk="1" hangingPunct="1">
              <a:buFont typeface="Arial" pitchFamily="34" charset="0"/>
              <a:buAutoNum type="alphaLcParenR"/>
              <a:defRPr/>
            </a:pPr>
            <a:r>
              <a:rPr lang="en-US" sz="1800" dirty="0" smtClean="0"/>
              <a:t>None of the above</a:t>
            </a:r>
            <a:endParaRPr sz="1800" dirty="0" smtClean="0"/>
          </a:p>
          <a:p>
            <a:pPr marL="457200" lvl="1" indent="0" eaLnBrk="1" hangingPunct="1">
              <a:buNone/>
              <a:defRPr/>
            </a:pPr>
            <a:endParaRPr sz="1800" dirty="0" smtClean="0"/>
          </a:p>
          <a:p>
            <a:pPr marL="400050">
              <a:buFont typeface="Arial" pitchFamily="34" charset="0"/>
              <a:buAutoNum type="arabicPeriod"/>
              <a:defRPr/>
            </a:pPr>
            <a:r>
              <a:rPr lang="en-US" sz="2000" dirty="0"/>
              <a:t>Identify the simple implementation of the </a:t>
            </a:r>
            <a:r>
              <a:rPr lang="en-US" sz="2000" dirty="0" err="1"/>
              <a:t>ViewResolver</a:t>
            </a:r>
            <a:r>
              <a:rPr lang="en-US" sz="2000" dirty="0"/>
              <a:t> interface that effects the direct resolution of logical view names to URLs.</a:t>
            </a:r>
          </a:p>
          <a:p>
            <a:pPr marL="857250" lvl="1" indent="-342900">
              <a:buFont typeface="+mj-lt"/>
              <a:buAutoNum type="alphaLcParenR"/>
              <a:defRPr/>
            </a:pPr>
            <a:r>
              <a:rPr lang="en-US" sz="1800" dirty="0" err="1" smtClean="0"/>
              <a:t>XmlViewResolver</a:t>
            </a:r>
            <a:endParaRPr lang="en-US" sz="1800" dirty="0"/>
          </a:p>
          <a:p>
            <a:pPr marL="857250" lvl="1" indent="-342900">
              <a:buFont typeface="+mj-lt"/>
              <a:buAutoNum type="alphaLcParenR"/>
              <a:defRPr/>
            </a:pPr>
            <a:r>
              <a:rPr lang="en-US" sz="1800" dirty="0" err="1" smtClean="0"/>
              <a:t>UrlBasedViewResolver</a:t>
            </a:r>
            <a:endParaRPr lang="en-US" sz="1800" dirty="0"/>
          </a:p>
          <a:p>
            <a:pPr marL="857250" lvl="1" indent="-342900">
              <a:buFont typeface="+mj-lt"/>
              <a:buAutoNum type="alphaLcParenR"/>
              <a:defRPr/>
            </a:pPr>
            <a:r>
              <a:rPr lang="en-US" sz="1800" dirty="0" err="1" smtClean="0"/>
              <a:t>ContentNegotiatingViewResolver</a:t>
            </a:r>
            <a:endParaRPr lang="en-US" sz="1800" dirty="0" smtClean="0"/>
          </a:p>
          <a:p>
            <a:pPr marL="857250" lvl="1" indent="-342900">
              <a:buFont typeface="+mj-lt"/>
              <a:buAutoNum type="alphaLcParenR"/>
              <a:defRPr/>
            </a:pPr>
            <a:r>
              <a:rPr lang="en-US" sz="1800" dirty="0" smtClean="0"/>
              <a:t>None of the above</a:t>
            </a:r>
            <a:endParaRPr lang="en-US" sz="1800" dirty="0"/>
          </a:p>
          <a:p>
            <a:pPr marL="400050">
              <a:buFont typeface="Arial" pitchFamily="34" charset="0"/>
              <a:buAutoNum type="arabicPeriod"/>
              <a:defRPr/>
            </a:pPr>
            <a:endParaRPr sz="2000" dirty="0" smtClean="0"/>
          </a:p>
          <a:p>
            <a:pPr marL="800100" lvl="1" indent="-342900" eaLnBrk="1" hangingPunct="1">
              <a:buFont typeface="Arial" pitchFamily="34" charset="0"/>
              <a:buNone/>
              <a:defRPr/>
            </a:pPr>
            <a:endParaRPr sz="1800" dirty="0" smtClean="0"/>
          </a:p>
          <a:p>
            <a:pPr eaLnBrk="1" hangingPunct="1">
              <a:defRPr/>
            </a:pPr>
            <a:endParaRPr dirty="0" smtClean="0"/>
          </a:p>
        </p:txBody>
      </p:sp>
      <p:sp>
        <p:nvSpPr>
          <p:cNvPr id="2867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sp>
        <p:nvSpPr>
          <p:cNvPr id="7" name="Slide Number Placeholder 8"/>
          <p:cNvSpPr>
            <a:spLocks noGrp="1"/>
          </p:cNvSpPr>
          <p:nvPr>
            <p:ph type="sldNum" sz="quarter" idx="10"/>
          </p:nvPr>
        </p:nvSpPr>
        <p:spPr/>
        <p:txBody>
          <a:bodyPr/>
          <a:lstStyle/>
          <a:p>
            <a:pPr algn="l">
              <a:defRPr/>
            </a:pPr>
            <a:fld id="{C7BBEDD8-105D-4B33-9A78-778C7A2FDDF0}" type="slidenum">
              <a:rPr lang="en-US">
                <a:latin typeface="+mn-lt"/>
              </a:rPr>
              <a:pPr algn="l">
                <a:defRPr/>
              </a:pPr>
              <a:t>21</a:t>
            </a:fld>
            <a:endParaRPr lang="en-US" dirty="0">
              <a:latin typeface="+mn-lt"/>
            </a:endParaRPr>
          </a:p>
        </p:txBody>
      </p:sp>
      <p:pic>
        <p:nvPicPr>
          <p:cNvPr id="28676"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28677" name="Picture 5" descr="test.jpg"/>
          <p:cNvPicPr>
            <a:picLocks noChangeAspect="1"/>
          </p:cNvPicPr>
          <p:nvPr/>
        </p:nvPicPr>
        <p:blipFill>
          <a:blip r:embed="rId4"/>
          <a:srcRect/>
          <a:stretch>
            <a:fillRect/>
          </a:stretch>
        </p:blipFill>
        <p:spPr bwMode="auto">
          <a:xfrm>
            <a:off x="7391400" y="1676400"/>
            <a:ext cx="1485900" cy="2324100"/>
          </a:xfrm>
          <a:prstGeom prst="rect">
            <a:avLst/>
          </a:prstGeom>
          <a:noFill/>
          <a:ln w="9525">
            <a:noFill/>
            <a:miter lim="800000"/>
            <a:headEnd/>
            <a:tailEnd/>
          </a:ln>
        </p:spPr>
      </p:pic>
    </p:spTree>
    <p:extLst>
      <p:ext uri="{BB962C8B-B14F-4D97-AF65-F5344CB8AC3E}">
        <p14:creationId xmlns:p14="http://schemas.microsoft.com/office/powerpoint/2010/main" val="171598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228600" y="1609725"/>
            <a:ext cx="6934200" cy="4946650"/>
          </a:xfrm>
        </p:spPr>
        <p:txBody>
          <a:bodyPr/>
          <a:lstStyle/>
          <a:p>
            <a:pPr marL="342900" lvl="1" indent="-342900" eaLnBrk="1" hangingPunct="1">
              <a:buSzPct val="95000"/>
              <a:buFont typeface="Arial" pitchFamily="34" charset="0"/>
              <a:buChar char="•"/>
              <a:defRPr/>
            </a:pPr>
            <a:r>
              <a:rPr sz="2000" dirty="0" smtClean="0"/>
              <a:t>Let us take a quick look at the key points covered in this course.</a:t>
            </a:r>
          </a:p>
          <a:p>
            <a:pPr marL="1146175" lvl="1" indent="-342900" eaLnBrk="1" hangingPunct="1">
              <a:buSzPct val="95000"/>
              <a:buFont typeface="Calibri" pitchFamily="34" charset="0"/>
              <a:buChar char="̶"/>
              <a:defRPr/>
            </a:pPr>
            <a:r>
              <a:rPr sz="1800" dirty="0" err="1" smtClean="0"/>
              <a:t>ViewResolver</a:t>
            </a:r>
            <a:r>
              <a:rPr sz="1800" dirty="0" smtClean="0"/>
              <a:t> Interface needs to be implemented by objects that can resolve views by name.</a:t>
            </a:r>
          </a:p>
          <a:p>
            <a:pPr marL="1146175" lvl="1" indent="-342900" eaLnBrk="1" hangingPunct="1">
              <a:buSzPct val="95000"/>
              <a:buFont typeface="Calibri" pitchFamily="34" charset="0"/>
              <a:buChar char="̶"/>
              <a:defRPr/>
            </a:pPr>
            <a:r>
              <a:rPr sz="1800" dirty="0" smtClean="0"/>
              <a:t>View Location is formed by the help of a template provided with Prefix and Suffix. </a:t>
            </a:r>
          </a:p>
          <a:p>
            <a:pPr marL="1146175" lvl="1" indent="-342900" eaLnBrk="1" hangingPunct="1">
              <a:buSzPct val="95000"/>
              <a:buFont typeface="Calibri" pitchFamily="34" charset="0"/>
              <a:buChar char="̶"/>
              <a:defRPr/>
            </a:pPr>
            <a:r>
              <a:rPr sz="1800" dirty="0" err="1" smtClean="0"/>
              <a:t>XmlViewResolver</a:t>
            </a:r>
            <a:r>
              <a:rPr sz="1800" dirty="0" smtClean="0"/>
              <a:t> views are declared as beans in a separate XML file.</a:t>
            </a:r>
          </a:p>
          <a:p>
            <a:pPr marL="1146175" lvl="1" indent="-342900" eaLnBrk="1" hangingPunct="1">
              <a:buSzPct val="95000"/>
              <a:buFont typeface="Calibri" pitchFamily="34" charset="0"/>
              <a:buChar char="̶"/>
              <a:defRPr/>
            </a:pPr>
            <a:r>
              <a:rPr sz="1800" dirty="0" err="1" smtClean="0"/>
              <a:t>ContentNegotiatingViewResolver</a:t>
            </a:r>
            <a:r>
              <a:rPr sz="1800" dirty="0" smtClean="0"/>
              <a:t> content negotiation will be achieved by the extension provided in request URL or by the HTTP accept headers.</a:t>
            </a:r>
          </a:p>
        </p:txBody>
      </p:sp>
      <p:sp>
        <p:nvSpPr>
          <p:cNvPr id="3072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a:t>
            </a:r>
          </a:p>
        </p:txBody>
      </p:sp>
      <p:sp>
        <p:nvSpPr>
          <p:cNvPr id="6" name="Slide Number Placeholder 8"/>
          <p:cNvSpPr>
            <a:spLocks noGrp="1"/>
          </p:cNvSpPr>
          <p:nvPr>
            <p:ph type="sldNum" sz="quarter" idx="10"/>
          </p:nvPr>
        </p:nvSpPr>
        <p:spPr>
          <a:prstGeom prst="rect">
            <a:avLst/>
          </a:prstGeom>
        </p:spPr>
        <p:txBody>
          <a:bodyPr/>
          <a:lstStyle/>
          <a:p>
            <a:pPr algn="l">
              <a:defRPr/>
            </a:pPr>
            <a:fld id="{72D9F167-5281-40E0-A686-86785762FFB6}" type="slidenum">
              <a:rPr lang="en-US" sz="1400" b="0">
                <a:latin typeface="+mn-lt"/>
              </a:rPr>
              <a:pPr algn="l">
                <a:defRPr/>
              </a:pPr>
              <a:t>22</a:t>
            </a:fld>
            <a:endParaRPr lang="en-US" sz="1400" b="0" dirty="0">
              <a:latin typeface="+mn-lt"/>
            </a:endParaRPr>
          </a:p>
        </p:txBody>
      </p:sp>
      <p:pic>
        <p:nvPicPr>
          <p:cNvPr id="30724" name="Picture 4" descr="Introduction.jpg"/>
          <p:cNvPicPr>
            <a:picLocks noChangeAspect="1"/>
          </p:cNvPicPr>
          <p:nvPr/>
        </p:nvPicPr>
        <p:blipFill>
          <a:blip r:embed="rId3"/>
          <a:srcRect/>
          <a:stretch>
            <a:fillRect/>
          </a:stretch>
        </p:blipFill>
        <p:spPr bwMode="auto">
          <a:xfrm>
            <a:off x="7162800" y="1828800"/>
            <a:ext cx="1524000" cy="1609725"/>
          </a:xfrm>
          <a:prstGeom prst="rect">
            <a:avLst/>
          </a:prstGeom>
          <a:noFill/>
          <a:ln w="9525">
            <a:noFill/>
            <a:miter lim="800000"/>
            <a:headEnd/>
            <a:tailEnd/>
          </a:ln>
        </p:spPr>
      </p:pic>
    </p:spTree>
    <p:extLst>
      <p:ext uri="{BB962C8B-B14F-4D97-AF65-F5344CB8AC3E}">
        <p14:creationId xmlns:p14="http://schemas.microsoft.com/office/powerpoint/2010/main" val="3029558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228600" y="1609725"/>
            <a:ext cx="6248400" cy="4946650"/>
          </a:xfrm>
        </p:spPr>
        <p:txBody>
          <a:bodyPr/>
          <a:lstStyle/>
          <a:p>
            <a:pPr eaLnBrk="1" hangingPunct="1">
              <a:spcBef>
                <a:spcPts val="0"/>
              </a:spcBef>
            </a:pPr>
            <a:r>
              <a:rPr sz="2000" dirty="0" smtClean="0"/>
              <a:t>“Spring Recipes : A problem - solution approach” by Gary </a:t>
            </a:r>
            <a:r>
              <a:rPr sz="2000" dirty="0" err="1" smtClean="0"/>
              <a:t>Mak</a:t>
            </a:r>
            <a:r>
              <a:rPr sz="2000" dirty="0" smtClean="0"/>
              <a:t>, Josh Long, and Daniel Rubio</a:t>
            </a:r>
          </a:p>
          <a:p>
            <a:pPr eaLnBrk="1" hangingPunct="1">
              <a:spcBef>
                <a:spcPts val="0"/>
              </a:spcBef>
            </a:pPr>
            <a:endParaRPr sz="2000" dirty="0" smtClean="0"/>
          </a:p>
          <a:p>
            <a:pPr eaLnBrk="1" hangingPunct="1">
              <a:spcBef>
                <a:spcPts val="0"/>
              </a:spcBef>
            </a:pPr>
            <a:r>
              <a:rPr sz="2000" dirty="0" smtClean="0">
                <a:hlinkClick r:id="rId2"/>
              </a:rPr>
              <a:t>www.springframework.org</a:t>
            </a:r>
            <a:endParaRPr sz="2000" dirty="0" smtClean="0"/>
          </a:p>
          <a:p>
            <a:pPr eaLnBrk="1" hangingPunct="1">
              <a:spcBef>
                <a:spcPts val="0"/>
              </a:spcBef>
            </a:pPr>
            <a:endParaRPr sz="2000" dirty="0" smtClean="0"/>
          </a:p>
        </p:txBody>
      </p:sp>
      <p:sp>
        <p:nvSpPr>
          <p:cNvPr id="3174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pic>
        <p:nvPicPr>
          <p:cNvPr id="31748"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31749"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31750" name="Picture 7" descr="look.jpg"/>
          <p:cNvPicPr>
            <a:picLocks noChangeAspect="1"/>
          </p:cNvPicPr>
          <p:nvPr/>
        </p:nvPicPr>
        <p:blipFill>
          <a:blip r:embed="rId4"/>
          <a:srcRect/>
          <a:stretch>
            <a:fillRect/>
          </a:stretch>
        </p:blipFill>
        <p:spPr bwMode="auto">
          <a:xfrm>
            <a:off x="6781800" y="1676400"/>
            <a:ext cx="2152650" cy="2124075"/>
          </a:xfrm>
          <a:prstGeom prst="rect">
            <a:avLst/>
          </a:prstGeom>
          <a:noFill/>
          <a:ln w="9525">
            <a:noFill/>
            <a:miter lim="800000"/>
            <a:headEnd/>
            <a:tailEnd/>
          </a:ln>
        </p:spPr>
      </p:pic>
      <p:sp>
        <p:nvSpPr>
          <p:cNvPr id="8" name="Slide Number Placeholder 8"/>
          <p:cNvSpPr>
            <a:spLocks noGrp="1"/>
          </p:cNvSpPr>
          <p:nvPr>
            <p:ph type="sldNum" sz="quarter" idx="10"/>
          </p:nvPr>
        </p:nvSpPr>
        <p:spPr>
          <a:xfrm>
            <a:off x="152400" y="6429375"/>
            <a:ext cx="457200" cy="276225"/>
          </a:xfrm>
        </p:spPr>
        <p:txBody>
          <a:bodyPr/>
          <a:lstStyle/>
          <a:p>
            <a:pPr algn="l">
              <a:defRPr/>
            </a:pPr>
            <a:fld id="{532CD015-5483-487D-8DEA-21C0F0A47531}" type="slidenum">
              <a:rPr lang="en-US">
                <a:latin typeface="+mn-lt"/>
              </a:rPr>
              <a:pPr algn="l">
                <a:defRPr/>
              </a:pPr>
              <a:t>23</a:t>
            </a:fld>
            <a:endParaRPr lang="en-US" dirty="0">
              <a:latin typeface="+mn-lt"/>
            </a:endParaRPr>
          </a:p>
        </p:txBody>
      </p:sp>
    </p:spTree>
    <p:extLst>
      <p:ext uri="{BB962C8B-B14F-4D97-AF65-F5344CB8AC3E}">
        <p14:creationId xmlns:p14="http://schemas.microsoft.com/office/powerpoint/2010/main" val="3368783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b="0" dirty="0">
                <a:solidFill>
                  <a:schemeClr val="bg1"/>
                </a:solidFill>
                <a:latin typeface="Cambria" pitchFamily="18" charset="0"/>
                <a:ea typeface="+mj-ea"/>
                <a:cs typeface="+mj-cs"/>
              </a:rPr>
              <a:t>You have successfully completed - </a:t>
            </a:r>
          </a:p>
          <a:p>
            <a:pPr lvl="1" algn="l" fontAlgn="auto">
              <a:spcBef>
                <a:spcPts val="0"/>
              </a:spcBef>
              <a:spcAft>
                <a:spcPts val="0"/>
              </a:spcAft>
              <a:defRPr/>
            </a:pPr>
            <a:r>
              <a:rPr lang="en-US" sz="2400" b="0" dirty="0">
                <a:solidFill>
                  <a:schemeClr val="bg1"/>
                </a:solidFill>
                <a:latin typeface="Cambria" pitchFamily="18" charset="0"/>
                <a:ea typeface="+mj-ea"/>
                <a:cs typeface="+mj-cs"/>
              </a:rPr>
              <a:t>View Resolvers</a:t>
            </a:r>
          </a:p>
        </p:txBody>
      </p:sp>
    </p:spTree>
    <p:extLst>
      <p:ext uri="{BB962C8B-B14F-4D97-AF65-F5344CB8AC3E}">
        <p14:creationId xmlns:p14="http://schemas.microsoft.com/office/powerpoint/2010/main" val="3200487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spcBef>
                <a:spcPts val="0"/>
              </a:spcBef>
            </a:pPr>
            <a:r>
              <a:rPr sz="2000" dirty="0" smtClean="0"/>
              <a:t>The view has to be rendered after </a:t>
            </a:r>
            <a:r>
              <a:rPr sz="2000" dirty="0" err="1" smtClean="0"/>
              <a:t>DispatchServlet</a:t>
            </a:r>
            <a:r>
              <a:rPr sz="2000" dirty="0" smtClean="0"/>
              <a:t> processes the request.</a:t>
            </a:r>
          </a:p>
          <a:p>
            <a:pPr>
              <a:spcBef>
                <a:spcPts val="0"/>
              </a:spcBef>
            </a:pPr>
            <a:r>
              <a:rPr sz="2000" dirty="0" smtClean="0"/>
              <a:t>You want to devise a strategy so the correct content and type is returned for all requests.	</a:t>
            </a:r>
          </a:p>
          <a:p>
            <a:pPr>
              <a:spcBef>
                <a:spcPts val="0"/>
              </a:spcBef>
            </a:pPr>
            <a:r>
              <a:rPr sz="2000" dirty="0" smtClean="0"/>
              <a:t> When a request is received for a web application, it contains a series of properties that allow the processing framework, in this case Spring MVC, to determine the correct content and type to return to the requesting party. The main two properties include:</a:t>
            </a:r>
          </a:p>
          <a:p>
            <a:pPr lvl="1">
              <a:spcBef>
                <a:spcPts val="0"/>
              </a:spcBef>
            </a:pPr>
            <a:r>
              <a:rPr sz="1800" dirty="0" smtClean="0"/>
              <a:t>The URL extension provided in a request</a:t>
            </a:r>
          </a:p>
          <a:p>
            <a:pPr lvl="1">
              <a:spcBef>
                <a:spcPts val="0"/>
              </a:spcBef>
            </a:pPr>
            <a:r>
              <a:rPr sz="1800" dirty="0" smtClean="0"/>
              <a:t>The HTTP Accept header</a:t>
            </a:r>
          </a:p>
          <a:p>
            <a:pPr lvl="1" eaLnBrk="1" hangingPunct="1">
              <a:buFont typeface="Wingdings 2" pitchFamily="18" charset="2"/>
              <a:buNone/>
            </a:pPr>
            <a:endParaRPr dirty="0" smtClean="0"/>
          </a:p>
        </p:txBody>
      </p:sp>
      <p:sp>
        <p:nvSpPr>
          <p:cNvPr id="1229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Spring </a:t>
            </a:r>
            <a:r>
              <a:rPr lang="en-US" dirty="0" smtClean="0">
                <a:solidFill>
                  <a:srgbClr val="FFFFFF"/>
                </a:solidFill>
              </a:rPr>
              <a:t>MVC </a:t>
            </a:r>
            <a:r>
              <a:rPr lang="en-US" smtClean="0">
                <a:solidFill>
                  <a:srgbClr val="FFFFFF"/>
                </a:solidFill>
              </a:rPr>
              <a:t>View Resolver: Overview</a:t>
            </a:r>
            <a:endParaRPr lang="en-US" dirty="0" smtClean="0">
              <a:solidFill>
                <a:srgbClr val="FFFFFF"/>
              </a:solidFill>
            </a:endParaRPr>
          </a:p>
        </p:txBody>
      </p:sp>
      <p:sp>
        <p:nvSpPr>
          <p:cNvPr id="5" name="Slide Number Placeholder 8"/>
          <p:cNvSpPr>
            <a:spLocks noGrp="1"/>
          </p:cNvSpPr>
          <p:nvPr>
            <p:ph type="sldNum" sz="quarter" idx="10"/>
          </p:nvPr>
        </p:nvSpPr>
        <p:spPr>
          <a:prstGeom prst="rect">
            <a:avLst/>
          </a:prstGeom>
        </p:spPr>
        <p:txBody>
          <a:bodyPr/>
          <a:lstStyle/>
          <a:p>
            <a:pPr algn="l">
              <a:defRPr/>
            </a:pPr>
            <a:fld id="{10570F05-DC5A-4571-BC10-C2F6088EDB62}" type="slidenum">
              <a:rPr lang="en-US" sz="1400" b="0">
                <a:latin typeface="+mn-lt"/>
              </a:rPr>
              <a:pPr algn="l">
                <a:defRPr/>
              </a:pPr>
              <a:t>4</a:t>
            </a:fld>
            <a:endParaRPr lang="en-US" sz="1400" b="0" dirty="0">
              <a:latin typeface="+mn-lt"/>
            </a:endParaRPr>
          </a:p>
        </p:txBody>
      </p:sp>
    </p:spTree>
    <p:extLst>
      <p:ext uri="{BB962C8B-B14F-4D97-AF65-F5344CB8AC3E}">
        <p14:creationId xmlns:p14="http://schemas.microsoft.com/office/powerpoint/2010/main" val="2288115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defRPr/>
            </a:pPr>
            <a:r>
              <a:rPr sz="2000" dirty="0" smtClean="0"/>
              <a:t>After completing this chapter, you will be able to:</a:t>
            </a:r>
            <a:endParaRPr dirty="0" smtClean="0"/>
          </a:p>
          <a:p>
            <a:pPr marL="739775" indent="-274638" eaLnBrk="1" hangingPunct="1">
              <a:spcBef>
                <a:spcPts val="0"/>
              </a:spcBef>
              <a:spcAft>
                <a:spcPts val="600"/>
              </a:spcAft>
              <a:buFont typeface="Calibri" pitchFamily="34" charset="0"/>
              <a:buChar char="̶"/>
              <a:defRPr/>
            </a:pPr>
            <a:r>
              <a:rPr sz="1800" dirty="0" smtClean="0"/>
              <a:t>Explain the view resolvers.</a:t>
            </a:r>
          </a:p>
          <a:p>
            <a:pPr marL="739775" indent="-274638" eaLnBrk="1" hangingPunct="1">
              <a:spcBef>
                <a:spcPts val="0"/>
              </a:spcBef>
              <a:spcAft>
                <a:spcPts val="600"/>
              </a:spcAft>
              <a:buFont typeface="Calibri" pitchFamily="34" charset="0"/>
              <a:buChar char="̶"/>
              <a:defRPr/>
            </a:pPr>
            <a:r>
              <a:rPr sz="1800" dirty="0" smtClean="0"/>
              <a:t>Identify the multiple view resolvers.</a:t>
            </a:r>
          </a:p>
          <a:p>
            <a:pPr marL="739775" indent="-274638" eaLnBrk="1" hangingPunct="1">
              <a:spcBef>
                <a:spcPts val="0"/>
              </a:spcBef>
              <a:spcAft>
                <a:spcPts val="600"/>
              </a:spcAft>
              <a:buFont typeface="Calibri" pitchFamily="34" charset="0"/>
              <a:buChar char="̶"/>
              <a:defRPr/>
            </a:pPr>
            <a:r>
              <a:rPr sz="1800" dirty="0" smtClean="0"/>
              <a:t>Explain XML based view resolvers.</a:t>
            </a:r>
          </a:p>
          <a:p>
            <a:pPr marL="739775" indent="-274638" eaLnBrk="1" hangingPunct="1">
              <a:spcBef>
                <a:spcPts val="0"/>
              </a:spcBef>
              <a:spcAft>
                <a:spcPts val="600"/>
              </a:spcAft>
              <a:buFont typeface="Calibri" pitchFamily="34" charset="0"/>
              <a:buChar char="̶"/>
              <a:defRPr/>
            </a:pPr>
            <a:r>
              <a:rPr sz="1800" dirty="0" smtClean="0"/>
              <a:t>Describe Resource bundle based view resolvers.</a:t>
            </a:r>
          </a:p>
          <a:p>
            <a:pPr marL="739775" indent="-274638" eaLnBrk="1" hangingPunct="1">
              <a:spcBef>
                <a:spcPts val="0"/>
              </a:spcBef>
              <a:spcAft>
                <a:spcPts val="600"/>
              </a:spcAft>
              <a:buFont typeface="Calibri" pitchFamily="34" charset="0"/>
              <a:buChar char="̶"/>
              <a:defRPr/>
            </a:pPr>
            <a:r>
              <a:rPr sz="1800" dirty="0" smtClean="0"/>
              <a:t>Explain the content negotiating view resolvers.</a:t>
            </a:r>
          </a:p>
          <a:p>
            <a:pPr marL="1546225" lvl="1" eaLnBrk="1" hangingPunct="1">
              <a:buFont typeface="Wingdings" pitchFamily="2" charset="2"/>
              <a:buChar char="Ø"/>
              <a:defRPr/>
            </a:pPr>
            <a:endParaRPr dirty="0" smtClean="0"/>
          </a:p>
          <a:p>
            <a:pPr marL="1546225" lvl="1" eaLnBrk="1" hangingPunct="1">
              <a:buFont typeface="Wingdings 2" pitchFamily="18" charset="2"/>
              <a:buNone/>
              <a:defRPr/>
            </a:pPr>
            <a:endParaRPr dirty="0" smtClean="0"/>
          </a:p>
          <a:p>
            <a:pPr lvl="1" eaLnBrk="1" hangingPunct="1">
              <a:buFont typeface="Wingdings 2" pitchFamily="18" charset="2"/>
              <a:buNone/>
              <a:defRPr/>
            </a:pPr>
            <a:endParaRPr dirty="0" smtClean="0"/>
          </a:p>
          <a:p>
            <a:pPr lvl="1" eaLnBrk="1" hangingPunct="1">
              <a:buFont typeface="Wingdings 2" pitchFamily="18" charset="2"/>
              <a:buNone/>
              <a:defRPr/>
            </a:pPr>
            <a:endParaRPr dirty="0" smtClean="0"/>
          </a:p>
        </p:txBody>
      </p:sp>
      <p:sp>
        <p:nvSpPr>
          <p:cNvPr id="1331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6" name="Slide Number Placeholder 8"/>
          <p:cNvSpPr>
            <a:spLocks noGrp="1"/>
          </p:cNvSpPr>
          <p:nvPr>
            <p:ph type="sldNum" sz="quarter" idx="10"/>
          </p:nvPr>
        </p:nvSpPr>
        <p:spPr>
          <a:prstGeom prst="rect">
            <a:avLst/>
          </a:prstGeom>
        </p:spPr>
        <p:txBody>
          <a:bodyPr/>
          <a:lstStyle/>
          <a:p>
            <a:pPr algn="l">
              <a:defRPr/>
            </a:pPr>
            <a:fld id="{3FC00DA8-09C2-4561-B5DE-14600DFB00CA}" type="slidenum">
              <a:rPr lang="en-US" sz="1400" b="0">
                <a:latin typeface="+mn-lt"/>
              </a:rPr>
              <a:pPr algn="l">
                <a:defRPr/>
              </a:pPr>
              <a:t>5</a:t>
            </a:fld>
            <a:endParaRPr lang="en-US" sz="1400" b="0" dirty="0">
              <a:latin typeface="+mn-lt"/>
            </a:endParaRPr>
          </a:p>
        </p:txBody>
      </p:sp>
      <p:pic>
        <p:nvPicPr>
          <p:cNvPr id="13316" name="Picture 4" descr="objective.JPG"/>
          <p:cNvPicPr>
            <a:picLocks noChangeAspect="1"/>
          </p:cNvPicPr>
          <p:nvPr/>
        </p:nvPicPr>
        <p:blipFill>
          <a:blip r:embed="rId3"/>
          <a:srcRect/>
          <a:stretch>
            <a:fillRect/>
          </a:stretch>
        </p:blipFill>
        <p:spPr bwMode="auto">
          <a:xfrm>
            <a:off x="3006725" y="4267200"/>
            <a:ext cx="2800350" cy="2190750"/>
          </a:xfrm>
          <a:prstGeom prst="rect">
            <a:avLst/>
          </a:prstGeom>
          <a:noFill/>
          <a:ln w="9525">
            <a:noFill/>
            <a:miter lim="800000"/>
            <a:headEnd/>
            <a:tailEnd/>
          </a:ln>
        </p:spPr>
      </p:pic>
    </p:spTree>
    <p:extLst>
      <p:ext uri="{BB962C8B-B14F-4D97-AF65-F5344CB8AC3E}">
        <p14:creationId xmlns:p14="http://schemas.microsoft.com/office/powerpoint/2010/main" val="292801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5"/>
          <p:cNvSpPr>
            <a:spLocks noGrp="1"/>
          </p:cNvSpPr>
          <p:nvPr>
            <p:ph idx="1"/>
          </p:nvPr>
        </p:nvSpPr>
        <p:spPr>
          <a:xfrm>
            <a:off x="2590800" y="3399970"/>
            <a:ext cx="6248400" cy="1019629"/>
          </a:xfrm>
        </p:spPr>
        <p:style>
          <a:lnRef idx="1">
            <a:schemeClr val="accent3"/>
          </a:lnRef>
          <a:fillRef idx="2">
            <a:schemeClr val="accent3"/>
          </a:fillRef>
          <a:effectRef idx="1">
            <a:schemeClr val="accent3"/>
          </a:effectRef>
          <a:fontRef idx="minor">
            <a:schemeClr val="dk1"/>
          </a:fontRef>
        </p:style>
        <p:txBody>
          <a:bodyPr anchor="ctr"/>
          <a:lstStyle/>
          <a:p>
            <a:pPr marL="0" indent="0">
              <a:buNone/>
            </a:pPr>
            <a:r>
              <a:rPr sz="2800" dirty="0" smtClean="0"/>
              <a:t>What are the different view technologies used in a MVC application?</a:t>
            </a:r>
          </a:p>
        </p:txBody>
      </p:sp>
      <p:sp>
        <p:nvSpPr>
          <p:cNvPr id="14338"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Do You Know</a:t>
            </a:r>
          </a:p>
        </p:txBody>
      </p:sp>
      <p:sp>
        <p:nvSpPr>
          <p:cNvPr id="5" name="Slide Number Placeholder 8"/>
          <p:cNvSpPr>
            <a:spLocks noGrp="1"/>
          </p:cNvSpPr>
          <p:nvPr>
            <p:ph type="sldNum" sz="quarter" idx="10"/>
          </p:nvPr>
        </p:nvSpPr>
        <p:spPr>
          <a:prstGeom prst="rect">
            <a:avLst/>
          </a:prstGeom>
        </p:spPr>
        <p:txBody>
          <a:bodyPr/>
          <a:lstStyle/>
          <a:p>
            <a:pPr algn="l">
              <a:defRPr/>
            </a:pPr>
            <a:fld id="{DA7FBCB9-0A16-42E5-8851-E910B495E900}" type="slidenum">
              <a:rPr lang="en-US" sz="1400" b="0">
                <a:latin typeface="+mn-lt"/>
              </a:rPr>
              <a:pPr algn="l">
                <a:defRPr/>
              </a:pPr>
              <a:t>6</a:t>
            </a:fld>
            <a:endParaRPr lang="en-US" sz="1400" b="0" dirty="0">
              <a:latin typeface="+mn-lt"/>
            </a:endParaRPr>
          </a:p>
        </p:txBody>
      </p:sp>
      <p:pic>
        <p:nvPicPr>
          <p:cNvPr id="14340" name="Picture 5" descr="do you know.jpg"/>
          <p:cNvPicPr>
            <a:picLocks noChangeAspect="1"/>
          </p:cNvPicPr>
          <p:nvPr/>
        </p:nvPicPr>
        <p:blipFill>
          <a:blip r:embed="rId2"/>
          <a:srcRect/>
          <a:stretch>
            <a:fillRect/>
          </a:stretch>
        </p:blipFill>
        <p:spPr bwMode="auto">
          <a:xfrm>
            <a:off x="1219200" y="3200400"/>
            <a:ext cx="1187450" cy="1219200"/>
          </a:xfrm>
          <a:prstGeom prst="rect">
            <a:avLst/>
          </a:prstGeom>
          <a:noFill/>
          <a:ln w="9525">
            <a:noFill/>
            <a:miter lim="800000"/>
            <a:headEnd/>
            <a:tailEnd/>
          </a:ln>
        </p:spPr>
      </p:pic>
    </p:spTree>
    <p:extLst>
      <p:ext uri="{BB962C8B-B14F-4D97-AF65-F5344CB8AC3E}">
        <p14:creationId xmlns:p14="http://schemas.microsoft.com/office/powerpoint/2010/main" val="253252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339">
                                            <p:bg/>
                                          </p:spTgt>
                                        </p:tgtEl>
                                        <p:attrNameLst>
                                          <p:attrName>style.visibility</p:attrName>
                                        </p:attrNameLst>
                                      </p:cBhvr>
                                      <p:to>
                                        <p:strVal val="visible"/>
                                      </p:to>
                                    </p:set>
                                    <p:animEffect transition="in" filter="wipe(right)">
                                      <p:cBhvr>
                                        <p:cTn id="12" dur="500"/>
                                        <p:tgtEl>
                                          <p:spTgt spid="14339">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4339">
                                            <p:txEl>
                                              <p:pRg st="0" end="0"/>
                                            </p:txEl>
                                          </p:spTgt>
                                        </p:tgtEl>
                                        <p:attrNameLst>
                                          <p:attrName>style.visibility</p:attrName>
                                        </p:attrNameLst>
                                      </p:cBhvr>
                                      <p:to>
                                        <p:strVal val="visible"/>
                                      </p:to>
                                    </p:set>
                                    <p:animEffect transition="in" filter="wipe(right)">
                                      <p:cBhvr>
                                        <p:cTn id="17" dur="5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sz="2000" dirty="0" smtClean="0"/>
              <a:t>Some features of the </a:t>
            </a:r>
            <a:r>
              <a:rPr sz="2000" dirty="0" err="1" smtClean="0"/>
              <a:t>ViewResolver</a:t>
            </a:r>
            <a:r>
              <a:rPr sz="2000" dirty="0" smtClean="0"/>
              <a:t> interface are:</a:t>
            </a:r>
          </a:p>
          <a:p>
            <a:pPr marL="746125">
              <a:spcBef>
                <a:spcPts val="0"/>
              </a:spcBef>
              <a:buFont typeface="Calibri" pitchFamily="34" charset="0"/>
              <a:buChar char="̶"/>
              <a:defRPr/>
            </a:pPr>
            <a:r>
              <a:rPr sz="1800" dirty="0" err="1" smtClean="0"/>
              <a:t>ViewResolver</a:t>
            </a:r>
            <a:r>
              <a:rPr sz="1800" dirty="0" smtClean="0"/>
              <a:t> Interface needs to be implemented by objects that can resolve views by name. </a:t>
            </a:r>
          </a:p>
          <a:p>
            <a:pPr marL="746125">
              <a:spcBef>
                <a:spcPts val="0"/>
              </a:spcBef>
              <a:buFont typeface="Calibri" pitchFamily="34" charset="0"/>
              <a:buChar char="̶"/>
              <a:defRPr/>
            </a:pPr>
            <a:r>
              <a:rPr sz="1800" dirty="0" smtClean="0"/>
              <a:t>View state does not change during the running of the application, so implementations are free to cache views. </a:t>
            </a:r>
          </a:p>
          <a:p>
            <a:pPr marL="746125">
              <a:spcBef>
                <a:spcPts val="0"/>
              </a:spcBef>
              <a:buFont typeface="Calibri" pitchFamily="34" charset="0"/>
              <a:buChar char="̶"/>
              <a:defRPr/>
            </a:pPr>
            <a:r>
              <a:rPr sz="1800" dirty="0" smtClean="0"/>
              <a:t>Implementations are encouraged to support internationalization, which means, localized view resolution.</a:t>
            </a:r>
          </a:p>
          <a:p>
            <a:pPr marL="746125">
              <a:spcBef>
                <a:spcPts val="0"/>
              </a:spcBef>
              <a:buFont typeface="Calibri" pitchFamily="34" charset="0"/>
              <a:buChar char="̶"/>
              <a:defRPr/>
            </a:pPr>
            <a:r>
              <a:rPr sz="1800" dirty="0" smtClean="0"/>
              <a:t>All the view resolvers classes are implemented with this </a:t>
            </a:r>
            <a:r>
              <a:rPr sz="1800" dirty="0" err="1" smtClean="0"/>
              <a:t>ViewResolver</a:t>
            </a:r>
            <a:r>
              <a:rPr sz="1800" dirty="0" smtClean="0"/>
              <a:t> interface. </a:t>
            </a:r>
          </a:p>
          <a:p>
            <a:pPr marL="746125">
              <a:spcBef>
                <a:spcPts val="0"/>
              </a:spcBef>
              <a:buFont typeface="Calibri" pitchFamily="34" charset="0"/>
              <a:buChar char="̶"/>
              <a:defRPr/>
            </a:pPr>
            <a:r>
              <a:rPr sz="1800" dirty="0" smtClean="0"/>
              <a:t>An application can have</a:t>
            </a:r>
            <a:r>
              <a:rPr lang="en-US" sz="1800" dirty="0" smtClean="0"/>
              <a:t> </a:t>
            </a:r>
            <a:r>
              <a:rPr sz="1800" dirty="0" smtClean="0"/>
              <a:t>many view resolvers declared in the configuration file. While having many resolvers, it will be ordered with order property.</a:t>
            </a:r>
          </a:p>
          <a:p>
            <a:pPr marL="746125">
              <a:spcBef>
                <a:spcPts val="0"/>
              </a:spcBef>
              <a:buFont typeface="Calibri" pitchFamily="34" charset="0"/>
              <a:buChar char="̶"/>
              <a:defRPr/>
            </a:pPr>
            <a:r>
              <a:rPr sz="1800" dirty="0" smtClean="0"/>
              <a:t>When chaining </a:t>
            </a:r>
            <a:r>
              <a:rPr sz="1800" dirty="0" err="1" smtClean="0"/>
              <a:t>ViewResolvers</a:t>
            </a:r>
            <a:r>
              <a:rPr sz="1800" dirty="0" smtClean="0"/>
              <a:t>, an </a:t>
            </a:r>
            <a:r>
              <a:rPr sz="1800" dirty="0" err="1" smtClean="0"/>
              <a:t>InternalResourceViewResolver</a:t>
            </a:r>
            <a:r>
              <a:rPr sz="1800" dirty="0" smtClean="0"/>
              <a:t> always needs to be last, as it will attempt to resolve any view name, no matter whether the underlying resource actually exists.</a:t>
            </a:r>
          </a:p>
          <a:p>
            <a:pPr lvl="1" eaLnBrk="1" hangingPunct="1">
              <a:buFont typeface="Wingdings" pitchFamily="2" charset="2"/>
              <a:buChar char="Ø"/>
              <a:defRPr/>
            </a:pPr>
            <a:endParaRPr sz="1800" dirty="0" smtClean="0"/>
          </a:p>
        </p:txBody>
      </p:sp>
      <p:sp>
        <p:nvSpPr>
          <p:cNvPr id="15363"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View Resolver Interface</a:t>
            </a:r>
          </a:p>
        </p:txBody>
      </p:sp>
      <p:sp>
        <p:nvSpPr>
          <p:cNvPr id="7" name="Slide Number Placeholder 8"/>
          <p:cNvSpPr>
            <a:spLocks noGrp="1"/>
          </p:cNvSpPr>
          <p:nvPr>
            <p:ph type="sldNum" sz="quarter" idx="10"/>
          </p:nvPr>
        </p:nvSpPr>
        <p:spPr>
          <a:prstGeom prst="rect">
            <a:avLst/>
          </a:prstGeom>
        </p:spPr>
        <p:txBody>
          <a:bodyPr/>
          <a:lstStyle/>
          <a:p>
            <a:pPr algn="l">
              <a:defRPr/>
            </a:pPr>
            <a:fld id="{384BFFE9-3D0F-4EE2-8F3B-60069898F779}" type="slidenum">
              <a:rPr lang="en-US" sz="1400" b="0">
                <a:latin typeface="+mn-lt"/>
              </a:rPr>
              <a:pPr algn="l">
                <a:defRPr/>
              </a:pPr>
              <a:t>7</a:t>
            </a:fld>
            <a:endParaRPr lang="en-US" sz="1400" b="0" dirty="0">
              <a:latin typeface="+mn-lt"/>
            </a:endParaRPr>
          </a:p>
        </p:txBody>
      </p:sp>
    </p:spTree>
    <p:extLst>
      <p:ext uri="{BB962C8B-B14F-4D97-AF65-F5344CB8AC3E}">
        <p14:creationId xmlns:p14="http://schemas.microsoft.com/office/powerpoint/2010/main" val="2287506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eaLnBrk="1" hangingPunct="1">
              <a:defRPr/>
            </a:pPr>
            <a:r>
              <a:rPr sz="2000" dirty="0" err="1" smtClean="0"/>
              <a:t>InternalResourceViewResolver</a:t>
            </a:r>
            <a:r>
              <a:rPr sz="2000" dirty="0" smtClean="0"/>
              <a:t>:</a:t>
            </a:r>
          </a:p>
          <a:p>
            <a:pPr marL="1146175" lvl="1" indent="-342900" eaLnBrk="1" hangingPunct="1">
              <a:spcBef>
                <a:spcPts val="0"/>
              </a:spcBef>
              <a:buFont typeface="Calibri" pitchFamily="34" charset="0"/>
              <a:buChar char="̶"/>
              <a:defRPr/>
            </a:pPr>
            <a:r>
              <a:rPr sz="1800" dirty="0" smtClean="0"/>
              <a:t>Here, view Location is formed by the help of a template provided with Prefix and Suffix. </a:t>
            </a:r>
          </a:p>
          <a:p>
            <a:pPr marL="1146175" lvl="1" indent="-342900" eaLnBrk="1" hangingPunct="1">
              <a:spcBef>
                <a:spcPts val="0"/>
              </a:spcBef>
              <a:buFont typeface="Calibri" pitchFamily="34" charset="0"/>
              <a:buChar char="̶"/>
              <a:defRPr/>
            </a:pPr>
            <a:endParaRPr sz="1800" dirty="0" smtClean="0"/>
          </a:p>
          <a:p>
            <a:pPr marL="1146175" lvl="1" indent="-342900" eaLnBrk="1" hangingPunct="1">
              <a:spcBef>
                <a:spcPts val="0"/>
              </a:spcBef>
              <a:buFont typeface="Calibri" pitchFamily="34" charset="0"/>
              <a:buChar char="̶"/>
              <a:defRPr/>
            </a:pPr>
            <a:r>
              <a:rPr sz="1800" dirty="0" smtClean="0"/>
              <a:t>With the string returned from the controller method, the resolver forms the view by using the prefix and suffix provided in the template.</a:t>
            </a:r>
          </a:p>
          <a:p>
            <a:pPr marL="1146175" lvl="1" indent="-342900" eaLnBrk="1" hangingPunct="1">
              <a:buFont typeface="Calibri" pitchFamily="34" charset="0"/>
              <a:buChar char="̶"/>
              <a:defRPr/>
            </a:pPr>
            <a:endParaRPr sz="1800" dirty="0" smtClean="0"/>
          </a:p>
          <a:p>
            <a:pPr lvl="1" eaLnBrk="1" hangingPunct="1">
              <a:buFont typeface="Wingdings" pitchFamily="2" charset="2"/>
              <a:buChar char="Ø"/>
              <a:defRPr/>
            </a:pPr>
            <a:endParaRPr dirty="0" smtClean="0"/>
          </a:p>
        </p:txBody>
      </p:sp>
      <p:sp>
        <p:nvSpPr>
          <p:cNvPr id="16386"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err="1" smtClean="0">
                <a:solidFill>
                  <a:srgbClr val="FFFFFF"/>
                </a:solidFill>
              </a:rPr>
              <a:t>InternalResourceViewResolver:Slide</a:t>
            </a:r>
            <a:r>
              <a:rPr lang="en-US" dirty="0" smtClean="0">
                <a:solidFill>
                  <a:srgbClr val="FFFFFF"/>
                </a:solidFill>
              </a:rPr>
              <a:t> 1</a:t>
            </a:r>
          </a:p>
        </p:txBody>
      </p:sp>
      <p:sp>
        <p:nvSpPr>
          <p:cNvPr id="6" name="Slide Number Placeholder 8"/>
          <p:cNvSpPr>
            <a:spLocks noGrp="1"/>
          </p:cNvSpPr>
          <p:nvPr>
            <p:ph type="sldNum" sz="quarter" idx="10"/>
          </p:nvPr>
        </p:nvSpPr>
        <p:spPr>
          <a:prstGeom prst="rect">
            <a:avLst/>
          </a:prstGeom>
        </p:spPr>
        <p:txBody>
          <a:bodyPr/>
          <a:lstStyle/>
          <a:p>
            <a:pPr algn="l">
              <a:defRPr/>
            </a:pPr>
            <a:fld id="{B00E9628-16FC-48F1-A325-63FCA7765A65}" type="slidenum">
              <a:rPr lang="en-US" sz="1400" b="0" smtClean="0">
                <a:latin typeface="+mn-lt"/>
              </a:rPr>
              <a:pPr algn="l">
                <a:defRPr/>
              </a:pPr>
              <a:t>8</a:t>
            </a:fld>
            <a:endParaRPr lang="en-US" sz="1400" b="0" dirty="0">
              <a:latin typeface="+mn-lt"/>
            </a:endParaRPr>
          </a:p>
        </p:txBody>
      </p:sp>
    </p:spTree>
    <p:extLst>
      <p:ext uri="{BB962C8B-B14F-4D97-AF65-F5344CB8AC3E}">
        <p14:creationId xmlns:p14="http://schemas.microsoft.com/office/powerpoint/2010/main" val="1714638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defRPr/>
            </a:pPr>
            <a:r>
              <a:rPr sz="2000" dirty="0" err="1" smtClean="0"/>
              <a:t>InternalResourceViewResolver</a:t>
            </a:r>
            <a:endParaRPr sz="2000" dirty="0" smtClean="0"/>
          </a:p>
          <a:p>
            <a:pPr marL="1146175" lvl="1" indent="-342900" eaLnBrk="1" hangingPunct="1">
              <a:buFont typeface="Calibri" pitchFamily="34" charset="0"/>
              <a:buChar char="̶"/>
              <a:defRPr/>
            </a:pPr>
            <a:r>
              <a:rPr sz="1800" smtClean="0"/>
              <a:t>Class Hierarchy:</a:t>
            </a:r>
          </a:p>
          <a:p>
            <a:pPr eaLnBrk="1" hangingPunct="1">
              <a:defRPr/>
            </a:pPr>
            <a:endParaRPr sz="2000" dirty="0" smtClean="0"/>
          </a:p>
          <a:p>
            <a:pPr lvl="1" eaLnBrk="1" hangingPunct="1">
              <a:buFont typeface="Wingdings" pitchFamily="2" charset="2"/>
              <a:buChar char="Ø"/>
              <a:defRPr/>
            </a:pPr>
            <a:endParaRPr smtClean="0"/>
          </a:p>
          <a:p>
            <a:pPr lvl="1" eaLnBrk="1" hangingPunct="1">
              <a:buFont typeface="Wingdings" pitchFamily="2" charset="2"/>
              <a:buChar char="Ø"/>
              <a:defRPr/>
            </a:pPr>
            <a:endParaRPr smtClean="0"/>
          </a:p>
        </p:txBody>
      </p:sp>
      <p:sp>
        <p:nvSpPr>
          <p:cNvPr id="17410"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err="1" smtClean="0">
                <a:solidFill>
                  <a:srgbClr val="FFFFFF"/>
                </a:solidFill>
              </a:rPr>
              <a:t>InternalResourceViewResolver</a:t>
            </a:r>
            <a:r>
              <a:rPr lang="en-US" dirty="0" smtClean="0">
                <a:solidFill>
                  <a:srgbClr val="FFFFFF"/>
                </a:solidFill>
              </a:rPr>
              <a:t>: Slide 2</a:t>
            </a:r>
          </a:p>
        </p:txBody>
      </p:sp>
      <p:sp>
        <p:nvSpPr>
          <p:cNvPr id="7" name="Slide Number Placeholder 8"/>
          <p:cNvSpPr>
            <a:spLocks noGrp="1"/>
          </p:cNvSpPr>
          <p:nvPr>
            <p:ph type="sldNum" sz="quarter" idx="10"/>
          </p:nvPr>
        </p:nvSpPr>
        <p:spPr>
          <a:prstGeom prst="rect">
            <a:avLst/>
          </a:prstGeom>
        </p:spPr>
        <p:txBody>
          <a:bodyPr/>
          <a:lstStyle/>
          <a:p>
            <a:pPr algn="l">
              <a:defRPr/>
            </a:pPr>
            <a:fld id="{61019F59-5583-4596-8615-7A97CEFDDBCF}" type="slidenum">
              <a:rPr lang="en-US" sz="1400" b="0">
                <a:latin typeface="+mn-lt"/>
              </a:rPr>
              <a:pPr algn="l">
                <a:defRPr/>
              </a:pPr>
              <a:t>9</a:t>
            </a:fld>
            <a:endParaRPr lang="en-US" sz="1400" b="0" dirty="0">
              <a:latin typeface="+mn-lt"/>
            </a:endParaRPr>
          </a:p>
        </p:txBody>
      </p:sp>
      <p:pic>
        <p:nvPicPr>
          <p:cNvPr id="17412" name="Picture 2"/>
          <p:cNvPicPr>
            <a:picLocks noChangeAspect="1" noChangeArrowheads="1"/>
          </p:cNvPicPr>
          <p:nvPr/>
        </p:nvPicPr>
        <p:blipFill>
          <a:blip r:embed="rId3"/>
          <a:srcRect/>
          <a:stretch>
            <a:fillRect/>
          </a:stretch>
        </p:blipFill>
        <p:spPr bwMode="auto">
          <a:xfrm>
            <a:off x="762000" y="2433638"/>
            <a:ext cx="8077200" cy="2214562"/>
          </a:xfrm>
          <a:prstGeom prst="rect">
            <a:avLst/>
          </a:prstGeom>
          <a:noFill/>
          <a:ln w="9525" algn="ctr">
            <a:noFill/>
            <a:miter lim="800000"/>
            <a:headEnd/>
            <a:tailEnd/>
          </a:ln>
        </p:spPr>
      </p:pic>
    </p:spTree>
    <p:extLst>
      <p:ext uri="{BB962C8B-B14F-4D97-AF65-F5344CB8AC3E}">
        <p14:creationId xmlns:p14="http://schemas.microsoft.com/office/powerpoint/2010/main" val="271663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arn(inVertical)">
                                      <p:cBhvr>
                                        <p:cTn id="7"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2E66F3F-7B7B-4D63-95E3-E4E44B0857A0}"/>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F78FCE96-C8A4-4E92-8467-18B7198B1C7C}"/>
</file>

<file path=docProps/app.xml><?xml version="1.0" encoding="utf-8"?>
<Properties xmlns="http://schemas.openxmlformats.org/officeDocument/2006/extended-properties" xmlns:vt="http://schemas.openxmlformats.org/officeDocument/2006/docPropsVTypes">
  <Template>ILT</Template>
  <TotalTime>409</TotalTime>
  <Words>1072</Words>
  <Application>Microsoft Office PowerPoint</Application>
  <PresentationFormat>On-screen Show (4:3)</PresentationFormat>
  <Paragraphs>237</Paragraphs>
  <Slides>24</Slides>
  <Notes>16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ILT</vt:lpstr>
      <vt:lpstr>PowerPoint Presentation</vt:lpstr>
      <vt:lpstr>PowerPoint Presentation</vt:lpstr>
      <vt:lpstr>PowerPoint Presentation</vt:lpstr>
      <vt:lpstr>Spring MVC View Resolver: Overview</vt:lpstr>
      <vt:lpstr>Objectives</vt:lpstr>
      <vt:lpstr>Do You Know</vt:lpstr>
      <vt:lpstr>View Resolver Interface</vt:lpstr>
      <vt:lpstr>InternalResourceViewResolver:Slide 1</vt:lpstr>
      <vt:lpstr>InternalResourceViewResolver: Slide 2</vt:lpstr>
      <vt:lpstr>InternalResourceView Resolver: Slide 3</vt:lpstr>
      <vt:lpstr>View Resolver – Example</vt:lpstr>
      <vt:lpstr>View Resolver: XML Configuration</vt:lpstr>
      <vt:lpstr>View Resolver: Resource Bundle</vt:lpstr>
      <vt:lpstr>View Resolver: Content Negotiation Slide One</vt:lpstr>
      <vt:lpstr>View Resolver: Content Negotiation Slide Two</vt:lpstr>
      <vt:lpstr>View Resolver: Content Negotiation Slide Three</vt:lpstr>
      <vt:lpstr>View Resolver: Content Negotiation Slide Four</vt:lpstr>
      <vt:lpstr>Lend a Hand</vt:lpstr>
      <vt:lpstr>Questions</vt:lpstr>
      <vt:lpstr>Welcome Break</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332822</cp:lastModifiedBy>
  <cp:revision>20</cp:revision>
  <dcterms:created xsi:type="dcterms:W3CDTF">2013-02-19T11:07:16Z</dcterms:created>
  <dcterms:modified xsi:type="dcterms:W3CDTF">2013-03-22T08:18:05Z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