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6"/>
  </p:notesMasterIdLst>
  <p:sldIdLst>
    <p:sldId id="281" r:id="rId5"/>
    <p:sldId id="282" r:id="rId6"/>
    <p:sldId id="262" r:id="rId7"/>
    <p:sldId id="283" r:id="rId8"/>
    <p:sldId id="284" r:id="rId9"/>
    <p:sldId id="285" r:id="rId10"/>
    <p:sldId id="286" r:id="rId11"/>
    <p:sldId id="287" r:id="rId12"/>
    <p:sldId id="288" r:id="rId13"/>
    <p:sldId id="289" r:id="rId14"/>
    <p:sldId id="290" r:id="rId15"/>
    <p:sldId id="291" r:id="rId16"/>
    <p:sldId id="292" r:id="rId17"/>
    <p:sldId id="293" r:id="rId18"/>
    <p:sldId id="294" r:id="rId19"/>
    <p:sldId id="295" r:id="rId20"/>
    <p:sldId id="296" r:id="rId21"/>
    <p:sldId id="297" r:id="rId22"/>
    <p:sldId id="298" r:id="rId23"/>
    <p:sldId id="299" r:id="rId24"/>
    <p:sldId id="300" r:id="rId25"/>
    <p:sldId id="301" r:id="rId26"/>
    <p:sldId id="302" r:id="rId27"/>
    <p:sldId id="303" r:id="rId28"/>
    <p:sldId id="304" r:id="rId29"/>
    <p:sldId id="268" r:id="rId30"/>
    <p:sldId id="271" r:id="rId31"/>
    <p:sldId id="305" r:id="rId32"/>
    <p:sldId id="307" r:id="rId33"/>
    <p:sldId id="308" r:id="rId34"/>
    <p:sldId id="309"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Full" cryptAlgorithmClass="hash" cryptAlgorithmType="typeAny" cryptAlgorithmSid="4" spinCount="100000" saltData="5r2ETpR9dv1GAB4z+3uuaQ==" hashData="sqLuRp57RFPJoLonBIGygy18u/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80"/>
    <a:srgbClr val="692D56"/>
    <a:srgbClr val="682252"/>
    <a:srgbClr val="933F79"/>
    <a:srgbClr val="A44687"/>
    <a:srgbClr val="5E20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659" autoAdjust="0"/>
  </p:normalViewPr>
  <p:slideViewPr>
    <p:cSldViewPr>
      <p:cViewPr varScale="1">
        <p:scale>
          <a:sx n="39" d="100"/>
          <a:sy n="39" d="100"/>
        </p:scale>
        <p:origin x="-1296"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diagrams/_rels/data1.xml.rels><?xml version="1.0" encoding="UTF-8" standalone="yes"?>
<Relationships xmlns="http://schemas.openxmlformats.org/package/2006/relationships"><Relationship Id="rId1" Type="http://schemas.openxmlformats.org/officeDocument/2006/relationships/hyperlink" Target="http://static.springsource.org/spring/docs/1.2.9/api/org/springframework/validation/Errors.html" TargetMode="Externa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FF3540-7A05-4B4E-9B07-C8C9E7C5E87D}" type="doc">
      <dgm:prSet loTypeId="urn:microsoft.com/office/officeart/2005/8/layout/default" loCatId="list" qsTypeId="urn:microsoft.com/office/officeart/2005/8/quickstyle/simple4" qsCatId="simple" csTypeId="urn:microsoft.com/office/officeart/2005/8/colors/colorful4" csCatId="colorful" phldr="1"/>
      <dgm:spPr/>
      <dgm:t>
        <a:bodyPr/>
        <a:lstStyle/>
        <a:p>
          <a:endParaRPr lang="en-US"/>
        </a:p>
      </dgm:t>
    </dgm:pt>
    <dgm:pt modelId="{C0F205F4-8AB8-4EFA-9D0B-837EEA71B22A}">
      <dgm:prSet phldrT="[Text]"/>
      <dgm:spPr/>
      <dgm:t>
        <a:bodyPr/>
        <a:lstStyle/>
        <a:p>
          <a:r>
            <a:rPr lang="en-US" dirty="0" smtClean="0"/>
            <a:t>Custom Validations: These can be added in the Validator  and can be registered with the error object. </a:t>
          </a:r>
          <a:endParaRPr lang="en-US" dirty="0"/>
        </a:p>
      </dgm:t>
    </dgm:pt>
    <dgm:pt modelId="{372F3002-E323-47DA-93BF-F8E21458484F}" type="parTrans" cxnId="{DF3E2B27-0FA1-4EFE-8056-B62E4827229C}">
      <dgm:prSet/>
      <dgm:spPr/>
      <dgm:t>
        <a:bodyPr/>
        <a:lstStyle/>
        <a:p>
          <a:endParaRPr lang="en-US"/>
        </a:p>
      </dgm:t>
    </dgm:pt>
    <dgm:pt modelId="{2339F275-965B-47BC-B1BC-C137586924AE}" type="sibTrans" cxnId="{DF3E2B27-0FA1-4EFE-8056-B62E4827229C}">
      <dgm:prSet/>
      <dgm:spPr/>
      <dgm:t>
        <a:bodyPr/>
        <a:lstStyle/>
        <a:p>
          <a:endParaRPr lang="en-US"/>
        </a:p>
      </dgm:t>
    </dgm:pt>
    <dgm:pt modelId="{F6B5CFB3-4C02-4DFB-8B57-F325F0B55335}">
      <dgm:prSet phldrT="[Text]"/>
      <dgm:spPr/>
      <dgm:t>
        <a:bodyPr/>
        <a:lstStyle/>
        <a:p>
          <a:r>
            <a:rPr lang="en-US" dirty="0" smtClean="0"/>
            <a:t>The </a:t>
          </a:r>
          <a:r>
            <a:rPr lang="en-US" i="1" dirty="0" smtClean="0"/>
            <a:t>Error</a:t>
          </a:r>
          <a:r>
            <a:rPr lang="en-US" dirty="0" smtClean="0"/>
            <a:t> object stores and exposes information about data-binding and validation errors for a specific object. </a:t>
          </a:r>
          <a:endParaRPr lang="en-US" dirty="0"/>
        </a:p>
      </dgm:t>
    </dgm:pt>
    <dgm:pt modelId="{6853AC19-3F5A-4C40-854B-9974464FF466}" type="parTrans" cxnId="{8BCCB92F-6078-4C96-8275-A158592FE440}">
      <dgm:prSet/>
      <dgm:spPr/>
      <dgm:t>
        <a:bodyPr/>
        <a:lstStyle/>
        <a:p>
          <a:endParaRPr lang="en-US"/>
        </a:p>
      </dgm:t>
    </dgm:pt>
    <dgm:pt modelId="{687ACD69-0591-442E-B63B-304344C18861}" type="sibTrans" cxnId="{8BCCB92F-6078-4C96-8275-A158592FE440}">
      <dgm:prSet/>
      <dgm:spPr/>
      <dgm:t>
        <a:bodyPr/>
        <a:lstStyle/>
        <a:p>
          <a:endParaRPr lang="en-US"/>
        </a:p>
      </dgm:t>
    </dgm:pt>
    <dgm:pt modelId="{81CA2522-7B54-49C1-9184-14D940E9E9B5}">
      <dgm:prSet phldrT="[Text]"/>
      <dgm:spPr/>
      <dgm:t>
        <a:bodyPr/>
        <a:lstStyle/>
        <a:p>
          <a:r>
            <a:rPr lang="en-US" dirty="0" smtClean="0"/>
            <a:t>Field names can be properties of the target object (For example, </a:t>
          </a:r>
          <a:r>
            <a:rPr lang="en-US" i="1" dirty="0" smtClean="0"/>
            <a:t>name,</a:t>
          </a:r>
          <a:r>
            <a:rPr lang="en-US" dirty="0" smtClean="0"/>
            <a:t> when binding to a customer object), or nested fields in case of </a:t>
          </a:r>
          <a:r>
            <a:rPr lang="en-US" dirty="0" err="1" smtClean="0"/>
            <a:t>subobjects</a:t>
          </a:r>
          <a:r>
            <a:rPr lang="en-US" dirty="0" smtClean="0"/>
            <a:t> (For example, </a:t>
          </a:r>
          <a:r>
            <a:rPr lang="en-US" i="1" dirty="0" err="1" smtClean="0"/>
            <a:t>asc.address</a:t>
          </a:r>
          <a:r>
            <a:rPr lang="en-US" dirty="0" smtClean="0"/>
            <a:t>).</a:t>
          </a:r>
          <a:endParaRPr lang="en-US" dirty="0"/>
        </a:p>
      </dgm:t>
    </dgm:pt>
    <dgm:pt modelId="{1C66624B-E27C-44C9-A776-71B007D6D430}" type="parTrans" cxnId="{318C77E8-4D5C-4C3D-BDE2-4EE24A975140}">
      <dgm:prSet/>
      <dgm:spPr/>
      <dgm:t>
        <a:bodyPr/>
        <a:lstStyle/>
        <a:p>
          <a:endParaRPr lang="en-US"/>
        </a:p>
      </dgm:t>
    </dgm:pt>
    <dgm:pt modelId="{9D1163AE-9E9A-40B0-8F9F-98A5AD6E03E9}" type="sibTrans" cxnId="{318C77E8-4D5C-4C3D-BDE2-4EE24A975140}">
      <dgm:prSet/>
      <dgm:spPr/>
      <dgm:t>
        <a:bodyPr/>
        <a:lstStyle/>
        <a:p>
          <a:endParaRPr lang="en-US"/>
        </a:p>
      </dgm:t>
    </dgm:pt>
    <dgm:pt modelId="{3A72047A-EE80-4DFE-8744-C9B64913FEC3}">
      <dgm:prSet phldrT="[Text]"/>
      <dgm:spPr/>
      <dgm:t>
        <a:bodyPr/>
        <a:lstStyle/>
        <a:p>
          <a:r>
            <a:rPr lang="en-US" dirty="0" smtClean="0"/>
            <a:t>Supports </a:t>
          </a:r>
          <a:r>
            <a:rPr lang="en-US" dirty="0" err="1" smtClean="0"/>
            <a:t>subtree</a:t>
          </a:r>
          <a:r>
            <a:rPr lang="en-US" dirty="0" smtClean="0"/>
            <a:t> navigation via </a:t>
          </a:r>
          <a:r>
            <a:rPr lang="en-US" b="1" dirty="0" err="1" smtClean="0">
              <a:hlinkClick xmlns:r="http://schemas.openxmlformats.org/officeDocument/2006/relationships" r:id="rId1"/>
            </a:rPr>
            <a:t>setNestedPath</a:t>
          </a:r>
          <a:r>
            <a:rPr lang="en-US" b="1" dirty="0" smtClean="0">
              <a:hlinkClick xmlns:r="http://schemas.openxmlformats.org/officeDocument/2006/relationships" r:id="rId1"/>
            </a:rPr>
            <a:t>(String)</a:t>
          </a:r>
          <a:r>
            <a:rPr lang="en-US" dirty="0" smtClean="0"/>
            <a:t>: For example, an </a:t>
          </a:r>
          <a:r>
            <a:rPr lang="en-US" dirty="0" err="1" smtClean="0"/>
            <a:t>AddressValidator</a:t>
          </a:r>
          <a:r>
            <a:rPr lang="en-US" dirty="0" smtClean="0"/>
            <a:t> validates </a:t>
          </a:r>
          <a:r>
            <a:rPr lang="en-US" i="1" dirty="0" smtClean="0"/>
            <a:t>address</a:t>
          </a:r>
          <a:r>
            <a:rPr lang="en-US" dirty="0" smtClean="0"/>
            <a:t>, not being aware that this is a </a:t>
          </a:r>
          <a:r>
            <a:rPr lang="en-US" dirty="0" err="1" smtClean="0"/>
            <a:t>subobject</a:t>
          </a:r>
          <a:r>
            <a:rPr lang="en-US" dirty="0" smtClean="0"/>
            <a:t> of associate.</a:t>
          </a:r>
          <a:endParaRPr lang="en-US" dirty="0"/>
        </a:p>
      </dgm:t>
    </dgm:pt>
    <dgm:pt modelId="{623EA820-69BA-49C2-8D14-C0F9CC77D17A}" type="parTrans" cxnId="{563D60E2-59ED-4668-A9E1-9F177C306026}">
      <dgm:prSet/>
      <dgm:spPr/>
      <dgm:t>
        <a:bodyPr/>
        <a:lstStyle/>
        <a:p>
          <a:endParaRPr lang="en-US"/>
        </a:p>
      </dgm:t>
    </dgm:pt>
    <dgm:pt modelId="{5C7C91EB-5C6B-4887-872C-190755FD7701}" type="sibTrans" cxnId="{563D60E2-59ED-4668-A9E1-9F177C306026}">
      <dgm:prSet/>
      <dgm:spPr/>
      <dgm:t>
        <a:bodyPr/>
        <a:lstStyle/>
        <a:p>
          <a:endParaRPr lang="en-US"/>
        </a:p>
      </dgm:t>
    </dgm:pt>
    <dgm:pt modelId="{0F330CC1-C9DF-4795-8992-D82DAA205F4D}" type="pres">
      <dgm:prSet presAssocID="{78FF3540-7A05-4B4E-9B07-C8C9E7C5E87D}" presName="diagram" presStyleCnt="0">
        <dgm:presLayoutVars>
          <dgm:dir/>
          <dgm:resizeHandles val="exact"/>
        </dgm:presLayoutVars>
      </dgm:prSet>
      <dgm:spPr/>
      <dgm:t>
        <a:bodyPr/>
        <a:lstStyle/>
        <a:p>
          <a:endParaRPr lang="en-US"/>
        </a:p>
      </dgm:t>
    </dgm:pt>
    <dgm:pt modelId="{B5A76012-54C8-4B7B-99D5-FA34BE232FB2}" type="pres">
      <dgm:prSet presAssocID="{C0F205F4-8AB8-4EFA-9D0B-837EEA71B22A}" presName="node" presStyleLbl="node1" presStyleIdx="0" presStyleCnt="4">
        <dgm:presLayoutVars>
          <dgm:bulletEnabled val="1"/>
        </dgm:presLayoutVars>
      </dgm:prSet>
      <dgm:spPr/>
      <dgm:t>
        <a:bodyPr/>
        <a:lstStyle/>
        <a:p>
          <a:endParaRPr lang="en-US"/>
        </a:p>
      </dgm:t>
    </dgm:pt>
    <dgm:pt modelId="{17A8E455-DEA3-4BF8-AE44-4F62732D2BAD}" type="pres">
      <dgm:prSet presAssocID="{2339F275-965B-47BC-B1BC-C137586924AE}" presName="sibTrans" presStyleCnt="0"/>
      <dgm:spPr/>
    </dgm:pt>
    <dgm:pt modelId="{35A3E925-3360-40F6-8FB1-723BC5A38DFC}" type="pres">
      <dgm:prSet presAssocID="{F6B5CFB3-4C02-4DFB-8B57-F325F0B55335}" presName="node" presStyleLbl="node1" presStyleIdx="1" presStyleCnt="4">
        <dgm:presLayoutVars>
          <dgm:bulletEnabled val="1"/>
        </dgm:presLayoutVars>
      </dgm:prSet>
      <dgm:spPr/>
      <dgm:t>
        <a:bodyPr/>
        <a:lstStyle/>
        <a:p>
          <a:endParaRPr lang="en-US"/>
        </a:p>
      </dgm:t>
    </dgm:pt>
    <dgm:pt modelId="{70A94E25-7DB6-42D7-9E15-EC83213DA1C4}" type="pres">
      <dgm:prSet presAssocID="{687ACD69-0591-442E-B63B-304344C18861}" presName="sibTrans" presStyleCnt="0"/>
      <dgm:spPr/>
    </dgm:pt>
    <dgm:pt modelId="{CB84C7AC-6B05-4FB7-99EA-760D3A6D415B}" type="pres">
      <dgm:prSet presAssocID="{81CA2522-7B54-49C1-9184-14D940E9E9B5}" presName="node" presStyleLbl="node1" presStyleIdx="2" presStyleCnt="4">
        <dgm:presLayoutVars>
          <dgm:bulletEnabled val="1"/>
        </dgm:presLayoutVars>
      </dgm:prSet>
      <dgm:spPr/>
      <dgm:t>
        <a:bodyPr/>
        <a:lstStyle/>
        <a:p>
          <a:endParaRPr lang="en-US"/>
        </a:p>
      </dgm:t>
    </dgm:pt>
    <dgm:pt modelId="{4B8C6DCE-3EBE-433A-803B-21A12C44A9F6}" type="pres">
      <dgm:prSet presAssocID="{9D1163AE-9E9A-40B0-8F9F-98A5AD6E03E9}" presName="sibTrans" presStyleCnt="0"/>
      <dgm:spPr/>
    </dgm:pt>
    <dgm:pt modelId="{2DC02C88-CFD7-4019-966A-4D44DCFB9E05}" type="pres">
      <dgm:prSet presAssocID="{3A72047A-EE80-4DFE-8744-C9B64913FEC3}" presName="node" presStyleLbl="node1" presStyleIdx="3" presStyleCnt="4">
        <dgm:presLayoutVars>
          <dgm:bulletEnabled val="1"/>
        </dgm:presLayoutVars>
      </dgm:prSet>
      <dgm:spPr/>
      <dgm:t>
        <a:bodyPr/>
        <a:lstStyle/>
        <a:p>
          <a:endParaRPr lang="en-US"/>
        </a:p>
      </dgm:t>
    </dgm:pt>
  </dgm:ptLst>
  <dgm:cxnLst>
    <dgm:cxn modelId="{563D60E2-59ED-4668-A9E1-9F177C306026}" srcId="{78FF3540-7A05-4B4E-9B07-C8C9E7C5E87D}" destId="{3A72047A-EE80-4DFE-8744-C9B64913FEC3}" srcOrd="3" destOrd="0" parTransId="{623EA820-69BA-49C2-8D14-C0F9CC77D17A}" sibTransId="{5C7C91EB-5C6B-4887-872C-190755FD7701}"/>
    <dgm:cxn modelId="{DF3E2B27-0FA1-4EFE-8056-B62E4827229C}" srcId="{78FF3540-7A05-4B4E-9B07-C8C9E7C5E87D}" destId="{C0F205F4-8AB8-4EFA-9D0B-837EEA71B22A}" srcOrd="0" destOrd="0" parTransId="{372F3002-E323-47DA-93BF-F8E21458484F}" sibTransId="{2339F275-965B-47BC-B1BC-C137586924AE}"/>
    <dgm:cxn modelId="{8BCCB92F-6078-4C96-8275-A158592FE440}" srcId="{78FF3540-7A05-4B4E-9B07-C8C9E7C5E87D}" destId="{F6B5CFB3-4C02-4DFB-8B57-F325F0B55335}" srcOrd="1" destOrd="0" parTransId="{6853AC19-3F5A-4C40-854B-9974464FF466}" sibTransId="{687ACD69-0591-442E-B63B-304344C18861}"/>
    <dgm:cxn modelId="{1C3B5B01-F0D5-486F-B7EA-468FE5591FC1}" type="presOf" srcId="{F6B5CFB3-4C02-4DFB-8B57-F325F0B55335}" destId="{35A3E925-3360-40F6-8FB1-723BC5A38DFC}" srcOrd="0" destOrd="0" presId="urn:microsoft.com/office/officeart/2005/8/layout/default"/>
    <dgm:cxn modelId="{874A4945-4F67-418A-B6C8-A20E1A7D769B}" type="presOf" srcId="{81CA2522-7B54-49C1-9184-14D940E9E9B5}" destId="{CB84C7AC-6B05-4FB7-99EA-760D3A6D415B}" srcOrd="0" destOrd="0" presId="urn:microsoft.com/office/officeart/2005/8/layout/default"/>
    <dgm:cxn modelId="{096D8C6A-B9C0-49A0-BDA2-D4EA871E1CA4}" type="presOf" srcId="{3A72047A-EE80-4DFE-8744-C9B64913FEC3}" destId="{2DC02C88-CFD7-4019-966A-4D44DCFB9E05}" srcOrd="0" destOrd="0" presId="urn:microsoft.com/office/officeart/2005/8/layout/default"/>
    <dgm:cxn modelId="{936B0264-653F-461B-B21B-E59434707662}" type="presOf" srcId="{78FF3540-7A05-4B4E-9B07-C8C9E7C5E87D}" destId="{0F330CC1-C9DF-4795-8992-D82DAA205F4D}" srcOrd="0" destOrd="0" presId="urn:microsoft.com/office/officeart/2005/8/layout/default"/>
    <dgm:cxn modelId="{D132B414-EBFC-433E-87EB-1F358B661880}" type="presOf" srcId="{C0F205F4-8AB8-4EFA-9D0B-837EEA71B22A}" destId="{B5A76012-54C8-4B7B-99D5-FA34BE232FB2}" srcOrd="0" destOrd="0" presId="urn:microsoft.com/office/officeart/2005/8/layout/default"/>
    <dgm:cxn modelId="{318C77E8-4D5C-4C3D-BDE2-4EE24A975140}" srcId="{78FF3540-7A05-4B4E-9B07-C8C9E7C5E87D}" destId="{81CA2522-7B54-49C1-9184-14D940E9E9B5}" srcOrd="2" destOrd="0" parTransId="{1C66624B-E27C-44C9-A776-71B007D6D430}" sibTransId="{9D1163AE-9E9A-40B0-8F9F-98A5AD6E03E9}"/>
    <dgm:cxn modelId="{8B015D08-6CD2-4A68-8792-4F226A756E73}" type="presParOf" srcId="{0F330CC1-C9DF-4795-8992-D82DAA205F4D}" destId="{B5A76012-54C8-4B7B-99D5-FA34BE232FB2}" srcOrd="0" destOrd="0" presId="urn:microsoft.com/office/officeart/2005/8/layout/default"/>
    <dgm:cxn modelId="{B4E3E543-507E-4EF2-892C-AA7B3B047D70}" type="presParOf" srcId="{0F330CC1-C9DF-4795-8992-D82DAA205F4D}" destId="{17A8E455-DEA3-4BF8-AE44-4F62732D2BAD}" srcOrd="1" destOrd="0" presId="urn:microsoft.com/office/officeart/2005/8/layout/default"/>
    <dgm:cxn modelId="{276E0EC6-E47D-430E-B120-21C03F2B74A7}" type="presParOf" srcId="{0F330CC1-C9DF-4795-8992-D82DAA205F4D}" destId="{35A3E925-3360-40F6-8FB1-723BC5A38DFC}" srcOrd="2" destOrd="0" presId="urn:microsoft.com/office/officeart/2005/8/layout/default"/>
    <dgm:cxn modelId="{CC9166CA-3E6F-4FEF-A20C-BF1160B966B5}" type="presParOf" srcId="{0F330CC1-C9DF-4795-8992-D82DAA205F4D}" destId="{70A94E25-7DB6-42D7-9E15-EC83213DA1C4}" srcOrd="3" destOrd="0" presId="urn:microsoft.com/office/officeart/2005/8/layout/default"/>
    <dgm:cxn modelId="{ADEA9E25-A21A-449A-9AF8-0C2F37FCD692}" type="presParOf" srcId="{0F330CC1-C9DF-4795-8992-D82DAA205F4D}" destId="{CB84C7AC-6B05-4FB7-99EA-760D3A6D415B}" srcOrd="4" destOrd="0" presId="urn:microsoft.com/office/officeart/2005/8/layout/default"/>
    <dgm:cxn modelId="{8BCA080C-43A3-40A2-BDF8-E532DED806C9}" type="presParOf" srcId="{0F330CC1-C9DF-4795-8992-D82DAA205F4D}" destId="{4B8C6DCE-3EBE-433A-803B-21A12C44A9F6}" srcOrd="5" destOrd="0" presId="urn:microsoft.com/office/officeart/2005/8/layout/default"/>
    <dgm:cxn modelId="{7D9062D9-ABFB-495C-885E-EA1D051144EB}" type="presParOf" srcId="{0F330CC1-C9DF-4795-8992-D82DAA205F4D}" destId="{2DC02C88-CFD7-4019-966A-4D44DCFB9E05}"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C0580F3-02F9-42ED-8CCE-CFDFDC34F2DE}" type="doc">
      <dgm:prSet loTypeId="urn:microsoft.com/office/officeart/2005/8/layout/hList3" loCatId="list" qsTypeId="urn:microsoft.com/office/officeart/2005/8/quickstyle/simple5" qsCatId="simple" csTypeId="urn:microsoft.com/office/officeart/2005/8/colors/colorful3" csCatId="colorful" phldr="1"/>
      <dgm:spPr/>
      <dgm:t>
        <a:bodyPr/>
        <a:lstStyle/>
        <a:p>
          <a:endParaRPr lang="en-US"/>
        </a:p>
      </dgm:t>
    </dgm:pt>
    <dgm:pt modelId="{28E04A12-A856-47E6-8676-8A94835AEBE0}">
      <dgm:prSet phldrT="[Text]" custT="1"/>
      <dgm:spPr/>
      <dgm:t>
        <a:bodyPr/>
        <a:lstStyle/>
        <a:p>
          <a:r>
            <a:rPr lang="en-US" sz="2400" dirty="0" smtClean="0"/>
            <a:t>Exception Handling:</a:t>
          </a:r>
          <a:endParaRPr lang="en-US" sz="2400" dirty="0"/>
        </a:p>
      </dgm:t>
    </dgm:pt>
    <dgm:pt modelId="{0A3D70CF-707B-4D6D-9E97-8D2D0EC89E20}" type="parTrans" cxnId="{9BC48278-21A4-4D82-B89D-3CCDAC4CB0ED}">
      <dgm:prSet/>
      <dgm:spPr/>
      <dgm:t>
        <a:bodyPr/>
        <a:lstStyle/>
        <a:p>
          <a:endParaRPr lang="en-US"/>
        </a:p>
      </dgm:t>
    </dgm:pt>
    <dgm:pt modelId="{75ADD513-8520-4C1B-8220-124CBA5D5533}" type="sibTrans" cxnId="{9BC48278-21A4-4D82-B89D-3CCDAC4CB0ED}">
      <dgm:prSet/>
      <dgm:spPr/>
      <dgm:t>
        <a:bodyPr/>
        <a:lstStyle/>
        <a:p>
          <a:endParaRPr lang="en-US"/>
        </a:p>
      </dgm:t>
    </dgm:pt>
    <dgm:pt modelId="{26E6FCCA-0565-4BFE-B89F-1EC9693E8C70}">
      <dgm:prSet phldrT="[Text]" custT="1"/>
      <dgm:spPr/>
      <dgm:t>
        <a:bodyPr/>
        <a:lstStyle/>
        <a:p>
          <a:pPr algn="l"/>
          <a:r>
            <a:rPr lang="en-US" sz="1600" dirty="0" smtClean="0"/>
            <a:t>To resolve uncaught exceptions, one or more exception handler beans can be declared in the Web application context.</a:t>
          </a:r>
          <a:endParaRPr lang="en-US" sz="1600" dirty="0"/>
        </a:p>
      </dgm:t>
    </dgm:pt>
    <dgm:pt modelId="{0AEF0633-2297-44C2-AB1F-35C8A6613B0B}" type="parTrans" cxnId="{8F08D642-BE75-47D8-9988-BF7A032AECED}">
      <dgm:prSet/>
      <dgm:spPr/>
      <dgm:t>
        <a:bodyPr/>
        <a:lstStyle/>
        <a:p>
          <a:endParaRPr lang="en-US"/>
        </a:p>
      </dgm:t>
    </dgm:pt>
    <dgm:pt modelId="{7E35AA91-48AA-4B72-8E24-19FC6E3C9490}" type="sibTrans" cxnId="{8F08D642-BE75-47D8-9988-BF7A032AECED}">
      <dgm:prSet/>
      <dgm:spPr/>
      <dgm:t>
        <a:bodyPr/>
        <a:lstStyle/>
        <a:p>
          <a:endParaRPr lang="en-US"/>
        </a:p>
      </dgm:t>
    </dgm:pt>
    <dgm:pt modelId="{94521C1E-AE0A-46FE-B23E-F5DCAD90E8B0}">
      <dgm:prSet phldrT="[Text]" custT="1"/>
      <dgm:spPr/>
      <dgm:t>
        <a:bodyPr/>
        <a:lstStyle/>
        <a:p>
          <a:pPr algn="l"/>
          <a:r>
            <a:rPr lang="en-US" sz="1600" dirty="0" smtClean="0"/>
            <a:t>To display different errors on different pages,</a:t>
          </a:r>
          <a:r>
            <a:rPr lang="en-US" sz="1600" b="1" dirty="0" smtClean="0"/>
            <a:t> </a:t>
          </a:r>
          <a:r>
            <a:rPr lang="en-US" sz="1600" b="1" dirty="0" err="1" smtClean="0"/>
            <a:t>SimpleMappingExceptionResolver</a:t>
          </a:r>
          <a:r>
            <a:rPr lang="en-US" sz="1600" b="1" dirty="0" smtClean="0"/>
            <a:t> has exception mappings in </a:t>
          </a:r>
          <a:r>
            <a:rPr lang="en-US" sz="1600" dirty="0" smtClean="0"/>
            <a:t>the web application context. </a:t>
          </a:r>
          <a:endParaRPr lang="en-US" sz="1600" dirty="0"/>
        </a:p>
      </dgm:t>
    </dgm:pt>
    <dgm:pt modelId="{ED8A0B06-C98E-4873-BA7C-90848718C344}" type="parTrans" cxnId="{4C05AD70-15F8-47C5-AA12-268CD4408981}">
      <dgm:prSet/>
      <dgm:spPr/>
      <dgm:t>
        <a:bodyPr/>
        <a:lstStyle/>
        <a:p>
          <a:endParaRPr lang="en-US"/>
        </a:p>
      </dgm:t>
    </dgm:pt>
    <dgm:pt modelId="{94AFD2B5-04AF-4C65-9F4E-0C3B94C76AB6}" type="sibTrans" cxnId="{4C05AD70-15F8-47C5-AA12-268CD4408981}">
      <dgm:prSet/>
      <dgm:spPr/>
      <dgm:t>
        <a:bodyPr/>
        <a:lstStyle/>
        <a:p>
          <a:endParaRPr lang="en-US"/>
        </a:p>
      </dgm:t>
    </dgm:pt>
    <dgm:pt modelId="{C646793C-F3C6-41E8-8BF5-A4F24C430CD7}">
      <dgm:prSet phldrT="[Text]" custT="1"/>
      <dgm:spPr/>
      <dgm:t>
        <a:bodyPr/>
        <a:lstStyle/>
        <a:p>
          <a:pPr algn="l"/>
          <a:r>
            <a:rPr lang="en-US" sz="1600" dirty="0" smtClean="0"/>
            <a:t>If any of the exception declared in the </a:t>
          </a:r>
          <a:r>
            <a:rPr lang="en-US" sz="1600" dirty="0" err="1" smtClean="0"/>
            <a:t>exceptionMappings</a:t>
          </a:r>
          <a:r>
            <a:rPr lang="en-US" sz="1600" dirty="0" smtClean="0"/>
            <a:t> property is not matching then default exception page is rendered. This is declared with </a:t>
          </a:r>
          <a:r>
            <a:rPr lang="en-US" sz="1600" i="1" dirty="0" err="1" smtClean="0"/>
            <a:t>defaultErrorView</a:t>
          </a:r>
          <a:r>
            <a:rPr lang="en-US" sz="1600" i="1" dirty="0" smtClean="0"/>
            <a:t> property.</a:t>
          </a:r>
          <a:endParaRPr lang="en-US" sz="1600" dirty="0"/>
        </a:p>
      </dgm:t>
    </dgm:pt>
    <dgm:pt modelId="{BCC83C1D-E1A9-4F43-B418-D15F54FECC9F}" type="parTrans" cxnId="{695E95D6-0339-42E7-87AE-6E33CF0FE504}">
      <dgm:prSet/>
      <dgm:spPr/>
      <dgm:t>
        <a:bodyPr/>
        <a:lstStyle/>
        <a:p>
          <a:endParaRPr lang="en-US"/>
        </a:p>
      </dgm:t>
    </dgm:pt>
    <dgm:pt modelId="{2723197F-9F81-4687-AE41-2C805B1C1BF0}" type="sibTrans" cxnId="{695E95D6-0339-42E7-87AE-6E33CF0FE504}">
      <dgm:prSet/>
      <dgm:spPr/>
      <dgm:t>
        <a:bodyPr/>
        <a:lstStyle/>
        <a:p>
          <a:endParaRPr lang="en-US"/>
        </a:p>
      </dgm:t>
    </dgm:pt>
    <dgm:pt modelId="{6E4CF201-D551-4C54-A0E0-5A186BE98F1E}">
      <dgm:prSet custT="1"/>
      <dgm:spPr/>
      <dgm:t>
        <a:bodyPr/>
        <a:lstStyle/>
        <a:p>
          <a:pPr algn="l"/>
          <a:r>
            <a:rPr lang="en-US" sz="1600" dirty="0" smtClean="0"/>
            <a:t>The declared beans will implement </a:t>
          </a:r>
          <a:r>
            <a:rPr lang="en-US" sz="1600" dirty="0" err="1" smtClean="0"/>
            <a:t>HandlerExceptionResolver</a:t>
          </a:r>
          <a:r>
            <a:rPr lang="en-US" sz="1600" dirty="0" smtClean="0"/>
            <a:t> to help the </a:t>
          </a:r>
          <a:r>
            <a:rPr lang="en-US" sz="1600" dirty="0" err="1" smtClean="0"/>
            <a:t>DispatcherServlet</a:t>
          </a:r>
          <a:r>
            <a:rPr lang="en-US" sz="1600" dirty="0" smtClean="0"/>
            <a:t> to detect them automatically.</a:t>
          </a:r>
          <a:endParaRPr lang="en-US" sz="1600" dirty="0"/>
        </a:p>
      </dgm:t>
    </dgm:pt>
    <dgm:pt modelId="{851E6E1C-55B0-4424-B686-29D504311C6E}" type="parTrans" cxnId="{9EABD94D-051B-427A-8FAC-D62CC3E3A094}">
      <dgm:prSet/>
      <dgm:spPr/>
      <dgm:t>
        <a:bodyPr/>
        <a:lstStyle/>
        <a:p>
          <a:endParaRPr lang="en-US"/>
        </a:p>
      </dgm:t>
    </dgm:pt>
    <dgm:pt modelId="{C3A6C3DF-D970-43C8-98C6-BEBCD5F541F0}" type="sibTrans" cxnId="{9EABD94D-051B-427A-8FAC-D62CC3E3A094}">
      <dgm:prSet/>
      <dgm:spPr/>
      <dgm:t>
        <a:bodyPr/>
        <a:lstStyle/>
        <a:p>
          <a:endParaRPr lang="en-US"/>
        </a:p>
      </dgm:t>
    </dgm:pt>
    <dgm:pt modelId="{4B1047F6-2DF2-4AE2-9CBF-66E4CF1261BF}" type="pres">
      <dgm:prSet presAssocID="{DC0580F3-02F9-42ED-8CCE-CFDFDC34F2DE}" presName="composite" presStyleCnt="0">
        <dgm:presLayoutVars>
          <dgm:chMax val="1"/>
          <dgm:dir/>
          <dgm:resizeHandles val="exact"/>
        </dgm:presLayoutVars>
      </dgm:prSet>
      <dgm:spPr/>
      <dgm:t>
        <a:bodyPr/>
        <a:lstStyle/>
        <a:p>
          <a:endParaRPr lang="en-US"/>
        </a:p>
      </dgm:t>
    </dgm:pt>
    <dgm:pt modelId="{A5098A02-CA05-4A73-B571-A0C9C2AD2384}" type="pres">
      <dgm:prSet presAssocID="{28E04A12-A856-47E6-8676-8A94835AEBE0}" presName="roof" presStyleLbl="dkBgShp" presStyleIdx="0" presStyleCnt="2" custScaleY="40230" custLinFactNeighborY="-3448"/>
      <dgm:spPr/>
      <dgm:t>
        <a:bodyPr/>
        <a:lstStyle/>
        <a:p>
          <a:endParaRPr lang="en-US"/>
        </a:p>
      </dgm:t>
    </dgm:pt>
    <dgm:pt modelId="{C4622F7C-A697-4A53-B49F-23511428637C}" type="pres">
      <dgm:prSet presAssocID="{28E04A12-A856-47E6-8676-8A94835AEBE0}" presName="pillars" presStyleCnt="0"/>
      <dgm:spPr/>
    </dgm:pt>
    <dgm:pt modelId="{91142C37-FF9C-43B6-AF9E-E2E6DA477278}" type="pres">
      <dgm:prSet presAssocID="{28E04A12-A856-47E6-8676-8A94835AEBE0}" presName="pillar1" presStyleLbl="node1" presStyleIdx="0" presStyleCnt="4" custScaleX="92762" custLinFactNeighborX="0" custLinFactNeighborY="-17351">
        <dgm:presLayoutVars>
          <dgm:bulletEnabled val="1"/>
        </dgm:presLayoutVars>
      </dgm:prSet>
      <dgm:spPr/>
      <dgm:t>
        <a:bodyPr/>
        <a:lstStyle/>
        <a:p>
          <a:endParaRPr lang="en-US"/>
        </a:p>
      </dgm:t>
    </dgm:pt>
    <dgm:pt modelId="{D700EE43-3D55-4621-A60C-B4905358DA79}" type="pres">
      <dgm:prSet presAssocID="{6E4CF201-D551-4C54-A0E0-5A186BE98F1E}" presName="pillarX" presStyleLbl="node1" presStyleIdx="1" presStyleCnt="4" custScaleX="94941" custLinFactNeighborY="-17351">
        <dgm:presLayoutVars>
          <dgm:bulletEnabled val="1"/>
        </dgm:presLayoutVars>
      </dgm:prSet>
      <dgm:spPr/>
      <dgm:t>
        <a:bodyPr/>
        <a:lstStyle/>
        <a:p>
          <a:endParaRPr lang="en-US"/>
        </a:p>
      </dgm:t>
    </dgm:pt>
    <dgm:pt modelId="{1CD0DDB5-EC0C-4F7E-92B3-216E128BEC29}" type="pres">
      <dgm:prSet presAssocID="{94521C1E-AE0A-46FE-B23E-F5DCAD90E8B0}" presName="pillarX" presStyleLbl="node1" presStyleIdx="2" presStyleCnt="4" custLinFactNeighborY="-17352">
        <dgm:presLayoutVars>
          <dgm:bulletEnabled val="1"/>
        </dgm:presLayoutVars>
      </dgm:prSet>
      <dgm:spPr/>
      <dgm:t>
        <a:bodyPr/>
        <a:lstStyle/>
        <a:p>
          <a:endParaRPr lang="en-US"/>
        </a:p>
      </dgm:t>
    </dgm:pt>
    <dgm:pt modelId="{6963099E-DB8D-491F-BD65-617C699315E7}" type="pres">
      <dgm:prSet presAssocID="{C646793C-F3C6-41E8-8BF5-A4F24C430CD7}" presName="pillarX" presStyleLbl="node1" presStyleIdx="3" presStyleCnt="4" custLinFactNeighborY="-17351">
        <dgm:presLayoutVars>
          <dgm:bulletEnabled val="1"/>
        </dgm:presLayoutVars>
      </dgm:prSet>
      <dgm:spPr/>
      <dgm:t>
        <a:bodyPr/>
        <a:lstStyle/>
        <a:p>
          <a:endParaRPr lang="en-US"/>
        </a:p>
      </dgm:t>
    </dgm:pt>
    <dgm:pt modelId="{A337B826-3ECE-4504-A03A-4BBB543A7DF4}" type="pres">
      <dgm:prSet presAssocID="{28E04A12-A856-47E6-8676-8A94835AEBE0}" presName="base" presStyleLbl="dkBgShp" presStyleIdx="1" presStyleCnt="2" custLinFactY="-56158" custLinFactNeighborY="-100000"/>
      <dgm:spPr/>
    </dgm:pt>
  </dgm:ptLst>
  <dgm:cxnLst>
    <dgm:cxn modelId="{695E95D6-0339-42E7-87AE-6E33CF0FE504}" srcId="{28E04A12-A856-47E6-8676-8A94835AEBE0}" destId="{C646793C-F3C6-41E8-8BF5-A4F24C430CD7}" srcOrd="3" destOrd="0" parTransId="{BCC83C1D-E1A9-4F43-B418-D15F54FECC9F}" sibTransId="{2723197F-9F81-4687-AE41-2C805B1C1BF0}"/>
    <dgm:cxn modelId="{C1E65ABB-6DCD-421D-81E3-C4B31CDC95B5}" type="presOf" srcId="{94521C1E-AE0A-46FE-B23E-F5DCAD90E8B0}" destId="{1CD0DDB5-EC0C-4F7E-92B3-216E128BEC29}" srcOrd="0" destOrd="0" presId="urn:microsoft.com/office/officeart/2005/8/layout/hList3"/>
    <dgm:cxn modelId="{6643580D-CD0B-4B21-BBD4-73C1C707CD09}" type="presOf" srcId="{DC0580F3-02F9-42ED-8CCE-CFDFDC34F2DE}" destId="{4B1047F6-2DF2-4AE2-9CBF-66E4CF1261BF}" srcOrd="0" destOrd="0" presId="urn:microsoft.com/office/officeart/2005/8/layout/hList3"/>
    <dgm:cxn modelId="{4DEDE979-8BF7-4A20-9262-5AC8F72D2DB8}" type="presOf" srcId="{26E6FCCA-0565-4BFE-B89F-1EC9693E8C70}" destId="{91142C37-FF9C-43B6-AF9E-E2E6DA477278}" srcOrd="0" destOrd="0" presId="urn:microsoft.com/office/officeart/2005/8/layout/hList3"/>
    <dgm:cxn modelId="{EE867B58-D246-4910-B15C-0C194879F063}" type="presOf" srcId="{6E4CF201-D551-4C54-A0E0-5A186BE98F1E}" destId="{D700EE43-3D55-4621-A60C-B4905358DA79}" srcOrd="0" destOrd="0" presId="urn:microsoft.com/office/officeart/2005/8/layout/hList3"/>
    <dgm:cxn modelId="{9BC48278-21A4-4D82-B89D-3CCDAC4CB0ED}" srcId="{DC0580F3-02F9-42ED-8CCE-CFDFDC34F2DE}" destId="{28E04A12-A856-47E6-8676-8A94835AEBE0}" srcOrd="0" destOrd="0" parTransId="{0A3D70CF-707B-4D6D-9E97-8D2D0EC89E20}" sibTransId="{75ADD513-8520-4C1B-8220-124CBA5D5533}"/>
    <dgm:cxn modelId="{9EABD94D-051B-427A-8FAC-D62CC3E3A094}" srcId="{28E04A12-A856-47E6-8676-8A94835AEBE0}" destId="{6E4CF201-D551-4C54-A0E0-5A186BE98F1E}" srcOrd="1" destOrd="0" parTransId="{851E6E1C-55B0-4424-B686-29D504311C6E}" sibTransId="{C3A6C3DF-D970-43C8-98C6-BEBCD5F541F0}"/>
    <dgm:cxn modelId="{9F998EDD-4C22-4043-8CD8-D2045EE91BE0}" type="presOf" srcId="{C646793C-F3C6-41E8-8BF5-A4F24C430CD7}" destId="{6963099E-DB8D-491F-BD65-617C699315E7}" srcOrd="0" destOrd="0" presId="urn:microsoft.com/office/officeart/2005/8/layout/hList3"/>
    <dgm:cxn modelId="{4C05AD70-15F8-47C5-AA12-268CD4408981}" srcId="{28E04A12-A856-47E6-8676-8A94835AEBE0}" destId="{94521C1E-AE0A-46FE-B23E-F5DCAD90E8B0}" srcOrd="2" destOrd="0" parTransId="{ED8A0B06-C98E-4873-BA7C-90848718C344}" sibTransId="{94AFD2B5-04AF-4C65-9F4E-0C3B94C76AB6}"/>
    <dgm:cxn modelId="{8F08D642-BE75-47D8-9988-BF7A032AECED}" srcId="{28E04A12-A856-47E6-8676-8A94835AEBE0}" destId="{26E6FCCA-0565-4BFE-B89F-1EC9693E8C70}" srcOrd="0" destOrd="0" parTransId="{0AEF0633-2297-44C2-AB1F-35C8A6613B0B}" sibTransId="{7E35AA91-48AA-4B72-8E24-19FC6E3C9490}"/>
    <dgm:cxn modelId="{54DDFC56-A4E1-44DF-B305-A181AEDF462F}" type="presOf" srcId="{28E04A12-A856-47E6-8676-8A94835AEBE0}" destId="{A5098A02-CA05-4A73-B571-A0C9C2AD2384}" srcOrd="0" destOrd="0" presId="urn:microsoft.com/office/officeart/2005/8/layout/hList3"/>
    <dgm:cxn modelId="{7E3F8587-BA7D-44C6-87D6-190BF8AB27AD}" type="presParOf" srcId="{4B1047F6-2DF2-4AE2-9CBF-66E4CF1261BF}" destId="{A5098A02-CA05-4A73-B571-A0C9C2AD2384}" srcOrd="0" destOrd="0" presId="urn:microsoft.com/office/officeart/2005/8/layout/hList3"/>
    <dgm:cxn modelId="{23449CA0-90D0-40D8-8E4F-7F516B0D310E}" type="presParOf" srcId="{4B1047F6-2DF2-4AE2-9CBF-66E4CF1261BF}" destId="{C4622F7C-A697-4A53-B49F-23511428637C}" srcOrd="1" destOrd="0" presId="urn:microsoft.com/office/officeart/2005/8/layout/hList3"/>
    <dgm:cxn modelId="{D35C9007-03ED-4A7B-A0CE-035F3B470C11}" type="presParOf" srcId="{C4622F7C-A697-4A53-B49F-23511428637C}" destId="{91142C37-FF9C-43B6-AF9E-E2E6DA477278}" srcOrd="0" destOrd="0" presId="urn:microsoft.com/office/officeart/2005/8/layout/hList3"/>
    <dgm:cxn modelId="{B003681C-45B0-4559-BCBE-A7F25E652672}" type="presParOf" srcId="{C4622F7C-A697-4A53-B49F-23511428637C}" destId="{D700EE43-3D55-4621-A60C-B4905358DA79}" srcOrd="1" destOrd="0" presId="urn:microsoft.com/office/officeart/2005/8/layout/hList3"/>
    <dgm:cxn modelId="{3C02D665-18DA-46D0-88A5-3482B983C7C8}" type="presParOf" srcId="{C4622F7C-A697-4A53-B49F-23511428637C}" destId="{1CD0DDB5-EC0C-4F7E-92B3-216E128BEC29}" srcOrd="2" destOrd="0" presId="urn:microsoft.com/office/officeart/2005/8/layout/hList3"/>
    <dgm:cxn modelId="{310A059B-24A1-4D1F-A689-C40CFE9A8FE9}" type="presParOf" srcId="{C4622F7C-A697-4A53-B49F-23511428637C}" destId="{6963099E-DB8D-491F-BD65-617C699315E7}" srcOrd="3" destOrd="0" presId="urn:microsoft.com/office/officeart/2005/8/layout/hList3"/>
    <dgm:cxn modelId="{8788F919-477A-4CDC-834A-BBF3D290585E}" type="presParOf" srcId="{4B1047F6-2DF2-4AE2-9CBF-66E4CF1261BF}" destId="{A337B826-3ECE-4504-A03A-4BBB543A7DF4}"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3/22/2013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a:p>
        </p:txBody>
      </p:sp>
    </p:spTree>
    <p:extLst>
      <p:ext uri="{BB962C8B-B14F-4D97-AF65-F5344CB8AC3E}">
        <p14:creationId xmlns:p14="http://schemas.microsoft.com/office/powerpoint/2010/main" val="2102467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smtClean="0">
              <a:latin typeface="Arial" pitchFamily="34" charset="0"/>
            </a:endParaRPr>
          </a:p>
        </p:txBody>
      </p:sp>
      <p:sp>
        <p:nvSpPr>
          <p:cNvPr id="43012" name="Slide Number Placeholder 3"/>
          <p:cNvSpPr>
            <a:spLocks noGrp="1"/>
          </p:cNvSpPr>
          <p:nvPr>
            <p:ph type="sldNum" sz="quarter" idx="5"/>
          </p:nvPr>
        </p:nvSpPr>
        <p:spPr>
          <a:noFill/>
        </p:spPr>
        <p:txBody>
          <a:bodyPr/>
          <a:lstStyle/>
          <a:p>
            <a:fld id="{D4A10064-A297-475A-B6C0-1E4C591C5A97}" type="slidenum">
              <a:rPr lang="en-US" smtClean="0">
                <a:latin typeface="Arial" pitchFamily="34" charset="0"/>
              </a:rPr>
              <a:pPr/>
              <a:t>1</a:t>
            </a:fld>
            <a:endParaRPr lang="en-US"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smtClean="0">
              <a:latin typeface="Arial" pitchFamily="34" charset="0"/>
            </a:endParaRPr>
          </a:p>
        </p:txBody>
      </p:sp>
      <p:sp>
        <p:nvSpPr>
          <p:cNvPr id="52228" name="Slide Number Placeholder 3"/>
          <p:cNvSpPr>
            <a:spLocks noGrp="1"/>
          </p:cNvSpPr>
          <p:nvPr>
            <p:ph type="sldNum" sz="quarter" idx="5"/>
          </p:nvPr>
        </p:nvSpPr>
        <p:spPr>
          <a:noFill/>
        </p:spPr>
        <p:txBody>
          <a:bodyPr/>
          <a:lstStyle/>
          <a:p>
            <a:fld id="{1530E483-F000-4A03-911E-062660D47D38}" type="slidenum">
              <a:rPr lang="en-US" smtClean="0">
                <a:latin typeface="Arial" pitchFamily="34" charset="0"/>
              </a:rPr>
              <a:pPr/>
              <a:t>13</a:t>
            </a:fld>
            <a:endParaRPr lang="en-US"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smtClean="0">
              <a:latin typeface="Arial" pitchFamily="34" charset="0"/>
            </a:endParaRPr>
          </a:p>
        </p:txBody>
      </p:sp>
      <p:sp>
        <p:nvSpPr>
          <p:cNvPr id="53252" name="Slide Number Placeholder 3"/>
          <p:cNvSpPr>
            <a:spLocks noGrp="1"/>
          </p:cNvSpPr>
          <p:nvPr>
            <p:ph type="sldNum" sz="quarter" idx="5"/>
          </p:nvPr>
        </p:nvSpPr>
        <p:spPr>
          <a:noFill/>
        </p:spPr>
        <p:txBody>
          <a:bodyPr/>
          <a:lstStyle/>
          <a:p>
            <a:fld id="{20C82063-5B00-4842-B9E0-233F321F2368}" type="slidenum">
              <a:rPr lang="en-US" smtClean="0">
                <a:latin typeface="Arial" pitchFamily="34" charset="0"/>
              </a:rPr>
              <a:pPr/>
              <a:t>14</a:t>
            </a:fld>
            <a:endParaRPr lang="en-US"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smtClean="0">
              <a:latin typeface="Arial" pitchFamily="34" charset="0"/>
            </a:endParaRPr>
          </a:p>
        </p:txBody>
      </p:sp>
      <p:sp>
        <p:nvSpPr>
          <p:cNvPr id="54276" name="Slide Number Placeholder 3"/>
          <p:cNvSpPr>
            <a:spLocks noGrp="1"/>
          </p:cNvSpPr>
          <p:nvPr>
            <p:ph type="sldNum" sz="quarter" idx="5"/>
          </p:nvPr>
        </p:nvSpPr>
        <p:spPr>
          <a:noFill/>
        </p:spPr>
        <p:txBody>
          <a:bodyPr/>
          <a:lstStyle/>
          <a:p>
            <a:fld id="{5F89B5C9-2655-4B51-94E4-6E18373EB0FB}" type="slidenum">
              <a:rPr lang="en-US" smtClean="0">
                <a:latin typeface="Arial" pitchFamily="34" charset="0"/>
              </a:rPr>
              <a:pPr/>
              <a:t>15</a:t>
            </a:fld>
            <a:endParaRPr lang="en-US"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smtClean="0">
              <a:latin typeface="Arial" pitchFamily="34" charset="0"/>
            </a:endParaRPr>
          </a:p>
        </p:txBody>
      </p:sp>
      <p:sp>
        <p:nvSpPr>
          <p:cNvPr id="55300" name="Slide Number Placeholder 3"/>
          <p:cNvSpPr>
            <a:spLocks noGrp="1"/>
          </p:cNvSpPr>
          <p:nvPr>
            <p:ph type="sldNum" sz="quarter" idx="5"/>
          </p:nvPr>
        </p:nvSpPr>
        <p:spPr>
          <a:noFill/>
        </p:spPr>
        <p:txBody>
          <a:bodyPr/>
          <a:lstStyle/>
          <a:p>
            <a:fld id="{0ED5EEAE-1EA6-46BD-8A0F-E2CD2330B2F8}" type="slidenum">
              <a:rPr lang="en-US" smtClean="0">
                <a:latin typeface="Arial" pitchFamily="34" charset="0"/>
              </a:rPr>
              <a:pPr/>
              <a:t>19</a:t>
            </a:fld>
            <a:endParaRPr lang="en-US"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smtClean="0">
              <a:latin typeface="Arial" pitchFamily="34" charset="0"/>
            </a:endParaRPr>
          </a:p>
        </p:txBody>
      </p:sp>
      <p:sp>
        <p:nvSpPr>
          <p:cNvPr id="56324" name="Slide Number Placeholder 3"/>
          <p:cNvSpPr>
            <a:spLocks noGrp="1"/>
          </p:cNvSpPr>
          <p:nvPr>
            <p:ph type="sldNum" sz="quarter" idx="5"/>
          </p:nvPr>
        </p:nvSpPr>
        <p:spPr>
          <a:noFill/>
        </p:spPr>
        <p:txBody>
          <a:bodyPr/>
          <a:lstStyle/>
          <a:p>
            <a:fld id="{74BFD697-8F13-4D55-A1B9-1CBC76B8D96B}" type="slidenum">
              <a:rPr lang="en-US" smtClean="0">
                <a:latin typeface="Arial" pitchFamily="34" charset="0"/>
              </a:rPr>
              <a:pPr/>
              <a:t>21</a:t>
            </a:fld>
            <a:endParaRPr lang="en-US"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endParaRPr lang="en-US" smtClean="0">
              <a:latin typeface="Arial" pitchFamily="34" charset="0"/>
            </a:endParaRPr>
          </a:p>
        </p:txBody>
      </p:sp>
      <p:sp>
        <p:nvSpPr>
          <p:cNvPr id="57348" name="Slide Number Placeholder 3"/>
          <p:cNvSpPr>
            <a:spLocks noGrp="1"/>
          </p:cNvSpPr>
          <p:nvPr>
            <p:ph type="sldNum" sz="quarter" idx="5"/>
          </p:nvPr>
        </p:nvSpPr>
        <p:spPr>
          <a:noFill/>
        </p:spPr>
        <p:txBody>
          <a:bodyPr/>
          <a:lstStyle/>
          <a:p>
            <a:fld id="{03452D54-9389-4071-A2DC-A9D38512654D}" type="slidenum">
              <a:rPr lang="en-US" smtClean="0">
                <a:latin typeface="Arial" pitchFamily="34" charset="0"/>
              </a:rPr>
              <a:pPr/>
              <a:t>22</a:t>
            </a:fld>
            <a:endParaRPr lang="en-US"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endParaRPr lang="en-US" smtClean="0">
              <a:latin typeface="Arial" pitchFamily="34" charset="0"/>
            </a:endParaRPr>
          </a:p>
        </p:txBody>
      </p:sp>
      <p:sp>
        <p:nvSpPr>
          <p:cNvPr id="58372" name="Slide Number Placeholder 3"/>
          <p:cNvSpPr>
            <a:spLocks noGrp="1"/>
          </p:cNvSpPr>
          <p:nvPr>
            <p:ph type="sldNum" sz="quarter" idx="5"/>
          </p:nvPr>
        </p:nvSpPr>
        <p:spPr>
          <a:noFill/>
        </p:spPr>
        <p:txBody>
          <a:bodyPr/>
          <a:lstStyle/>
          <a:p>
            <a:fld id="{E92878C1-A2CD-4DCC-874F-06857EFBCF6A}" type="slidenum">
              <a:rPr lang="en-US" smtClean="0">
                <a:latin typeface="Arial" pitchFamily="34" charset="0"/>
              </a:rPr>
              <a:pPr/>
              <a:t>23</a:t>
            </a:fld>
            <a:endParaRPr lang="en-US"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endParaRPr lang="en-US" smtClean="0">
              <a:latin typeface="Arial" pitchFamily="34" charset="0"/>
            </a:endParaRPr>
          </a:p>
        </p:txBody>
      </p:sp>
      <p:sp>
        <p:nvSpPr>
          <p:cNvPr id="59396" name="Slide Number Placeholder 3"/>
          <p:cNvSpPr>
            <a:spLocks noGrp="1"/>
          </p:cNvSpPr>
          <p:nvPr>
            <p:ph type="sldNum" sz="quarter" idx="5"/>
          </p:nvPr>
        </p:nvSpPr>
        <p:spPr>
          <a:noFill/>
        </p:spPr>
        <p:txBody>
          <a:bodyPr/>
          <a:lstStyle/>
          <a:p>
            <a:fld id="{975CAF7A-BDE5-40F0-87AA-67D6B0889BEB}" type="slidenum">
              <a:rPr lang="en-US" smtClean="0">
                <a:latin typeface="Arial" pitchFamily="34" charset="0"/>
              </a:rPr>
              <a:pPr/>
              <a:t>24</a:t>
            </a:fld>
            <a:endParaRPr lang="en-US"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endParaRPr lang="en-US" smtClean="0">
              <a:latin typeface="Arial" pitchFamily="34" charset="0"/>
            </a:endParaRPr>
          </a:p>
        </p:txBody>
      </p:sp>
      <p:sp>
        <p:nvSpPr>
          <p:cNvPr id="60420" name="Slide Number Placeholder 3"/>
          <p:cNvSpPr>
            <a:spLocks noGrp="1"/>
          </p:cNvSpPr>
          <p:nvPr>
            <p:ph type="sldNum" sz="quarter" idx="5"/>
          </p:nvPr>
        </p:nvSpPr>
        <p:spPr>
          <a:noFill/>
        </p:spPr>
        <p:txBody>
          <a:bodyPr/>
          <a:lstStyle/>
          <a:p>
            <a:fld id="{98E18A51-3325-47FD-9996-E975D0415F6C}" type="slidenum">
              <a:rPr lang="en-US" smtClean="0">
                <a:latin typeface="Arial" pitchFamily="34" charset="0"/>
              </a:rPr>
              <a:pPr/>
              <a:t>25</a:t>
            </a:fld>
            <a:endParaRPr lang="en-US" smtClean="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r>
              <a:rPr lang="en-US" b="1" dirty="0" smtClean="0">
                <a:latin typeface="Arial" pitchFamily="34" charset="0"/>
              </a:rPr>
              <a:t>Correct Answer</a:t>
            </a:r>
            <a:r>
              <a:rPr lang="en-US" dirty="0" smtClean="0">
                <a:latin typeface="Arial" pitchFamily="34" charset="0"/>
              </a:rPr>
              <a:t>:</a:t>
            </a:r>
          </a:p>
          <a:p>
            <a:pPr marL="228600" indent="-228600">
              <a:buAutoNum type="arabicPeriod"/>
            </a:pPr>
            <a:r>
              <a:rPr lang="en-US" baseline="0" dirty="0" smtClean="0">
                <a:latin typeface="Arial" pitchFamily="34" charset="0"/>
              </a:rPr>
              <a:t>a</a:t>
            </a:r>
          </a:p>
          <a:p>
            <a:pPr marL="228600" indent="-228600">
              <a:buAutoNum type="arabicPeriod"/>
            </a:pPr>
            <a:r>
              <a:rPr lang="en-US" dirty="0" smtClean="0">
                <a:latin typeface="Arial" pitchFamily="34" charset="0"/>
              </a:rPr>
              <a:t>a</a:t>
            </a:r>
          </a:p>
        </p:txBody>
      </p:sp>
      <p:sp>
        <p:nvSpPr>
          <p:cNvPr id="61444" name="Slide Number Placeholder 3"/>
          <p:cNvSpPr>
            <a:spLocks noGrp="1"/>
          </p:cNvSpPr>
          <p:nvPr>
            <p:ph type="sldNum" sz="quarter" idx="5"/>
          </p:nvPr>
        </p:nvSpPr>
        <p:spPr>
          <a:noFill/>
        </p:spPr>
        <p:txBody>
          <a:bodyPr/>
          <a:lstStyle/>
          <a:p>
            <a:fld id="{8002D7D2-D6F4-45C9-B4D1-065C49068C09}" type="slidenum">
              <a:rPr lang="en-US" smtClean="0">
                <a:latin typeface="Arial" pitchFamily="34" charset="0"/>
              </a:rPr>
              <a:pPr/>
              <a:t>28</a:t>
            </a:fld>
            <a:endParaRPr lang="en-US"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p:spPr>
        <p:txBody>
          <a:bodyPr/>
          <a:lstStyle/>
          <a:p>
            <a:endParaRPr lang="en-US" smtClean="0">
              <a:latin typeface="Arial" pitchFamily="34" charset="0"/>
            </a:endParaRPr>
          </a:p>
        </p:txBody>
      </p:sp>
      <p:sp>
        <p:nvSpPr>
          <p:cNvPr id="44036" name="Slide Number Placeholder 3"/>
          <p:cNvSpPr>
            <a:spLocks noGrp="1"/>
          </p:cNvSpPr>
          <p:nvPr>
            <p:ph type="sldNum" sz="quarter" idx="5"/>
          </p:nvPr>
        </p:nvSpPr>
        <p:spPr>
          <a:noFill/>
        </p:spPr>
        <p:txBody>
          <a:bodyPr/>
          <a:lstStyle/>
          <a:p>
            <a:fld id="{71B3E907-E2FD-4EE6-B2A0-8DECDA173A6E}" type="slidenum">
              <a:rPr lang="en-US" smtClean="0">
                <a:latin typeface="Arial" pitchFamily="34" charset="0"/>
              </a:rPr>
              <a:pPr/>
              <a:t>4</a:t>
            </a:fld>
            <a:endParaRPr lang="en-US" smtClean="0">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endParaRPr lang="en-US" smtClean="0">
              <a:latin typeface="Arial" pitchFamily="34" charset="0"/>
            </a:endParaRPr>
          </a:p>
        </p:txBody>
      </p:sp>
      <p:sp>
        <p:nvSpPr>
          <p:cNvPr id="63492" name="Slide Number Placeholder 3"/>
          <p:cNvSpPr>
            <a:spLocks noGrp="1"/>
          </p:cNvSpPr>
          <p:nvPr>
            <p:ph type="sldNum" sz="quarter" idx="5"/>
          </p:nvPr>
        </p:nvSpPr>
        <p:spPr>
          <a:noFill/>
        </p:spPr>
        <p:txBody>
          <a:bodyPr/>
          <a:lstStyle/>
          <a:p>
            <a:fld id="{9E2AD5BC-BB4B-4098-935B-632CF9DB756C}" type="slidenum">
              <a:rPr lang="en-US" smtClean="0">
                <a:latin typeface="Arial" pitchFamily="34" charset="0"/>
              </a:rPr>
              <a:pPr/>
              <a:t>29</a:t>
            </a:fld>
            <a:endParaRPr lang="en-US"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endParaRPr lang="en-US" smtClean="0">
              <a:latin typeface="Arial" pitchFamily="34" charset="0"/>
            </a:endParaRPr>
          </a:p>
        </p:txBody>
      </p:sp>
      <p:sp>
        <p:nvSpPr>
          <p:cNvPr id="45060" name="Slide Number Placeholder 3"/>
          <p:cNvSpPr>
            <a:spLocks noGrp="1"/>
          </p:cNvSpPr>
          <p:nvPr>
            <p:ph type="sldNum" sz="quarter" idx="5"/>
          </p:nvPr>
        </p:nvSpPr>
        <p:spPr>
          <a:noFill/>
        </p:spPr>
        <p:txBody>
          <a:bodyPr/>
          <a:lstStyle/>
          <a:p>
            <a:fld id="{B253A06C-01B6-4BE6-AFC2-64B8E726F420}" type="slidenum">
              <a:rPr lang="en-US" smtClean="0">
                <a:latin typeface="Arial" pitchFamily="34" charset="0"/>
              </a:rPr>
              <a:pPr/>
              <a:t>5</a:t>
            </a:fld>
            <a:endParaRPr lang="en-US"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endParaRPr lang="en-US" smtClean="0">
              <a:latin typeface="Arial" pitchFamily="34" charset="0"/>
            </a:endParaRPr>
          </a:p>
        </p:txBody>
      </p:sp>
      <p:sp>
        <p:nvSpPr>
          <p:cNvPr id="46084" name="Slide Number Placeholder 3"/>
          <p:cNvSpPr>
            <a:spLocks noGrp="1"/>
          </p:cNvSpPr>
          <p:nvPr>
            <p:ph type="sldNum" sz="quarter" idx="5"/>
          </p:nvPr>
        </p:nvSpPr>
        <p:spPr>
          <a:noFill/>
        </p:spPr>
        <p:txBody>
          <a:bodyPr/>
          <a:lstStyle/>
          <a:p>
            <a:fld id="{C36A52E1-E6F3-4D37-966A-EEDEAF8BD49A}" type="slidenum">
              <a:rPr lang="en-US" smtClean="0">
                <a:latin typeface="Arial" pitchFamily="34" charset="0"/>
              </a:rPr>
              <a:pPr/>
              <a:t>7</a:t>
            </a:fld>
            <a:endParaRPr lang="en-US"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US" smtClean="0">
              <a:latin typeface="Arial" pitchFamily="34" charset="0"/>
            </a:endParaRPr>
          </a:p>
        </p:txBody>
      </p:sp>
      <p:sp>
        <p:nvSpPr>
          <p:cNvPr id="47108" name="Slide Number Placeholder 3"/>
          <p:cNvSpPr>
            <a:spLocks noGrp="1"/>
          </p:cNvSpPr>
          <p:nvPr>
            <p:ph type="sldNum" sz="quarter" idx="5"/>
          </p:nvPr>
        </p:nvSpPr>
        <p:spPr>
          <a:noFill/>
        </p:spPr>
        <p:txBody>
          <a:bodyPr/>
          <a:lstStyle/>
          <a:p>
            <a:fld id="{09A02A0D-4E7D-44AB-AB34-5B11E06F5479}" type="slidenum">
              <a:rPr lang="en-US" smtClean="0">
                <a:latin typeface="Arial" pitchFamily="34" charset="0"/>
              </a:rPr>
              <a:pPr/>
              <a:t>8</a:t>
            </a:fld>
            <a:endParaRPr lang="en-US"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smtClean="0">
              <a:latin typeface="Arial" pitchFamily="34" charset="0"/>
            </a:endParaRPr>
          </a:p>
        </p:txBody>
      </p:sp>
      <p:sp>
        <p:nvSpPr>
          <p:cNvPr id="48132" name="Slide Number Placeholder 3"/>
          <p:cNvSpPr>
            <a:spLocks noGrp="1"/>
          </p:cNvSpPr>
          <p:nvPr>
            <p:ph type="sldNum" sz="quarter" idx="5"/>
          </p:nvPr>
        </p:nvSpPr>
        <p:spPr>
          <a:noFill/>
        </p:spPr>
        <p:txBody>
          <a:bodyPr/>
          <a:lstStyle/>
          <a:p>
            <a:fld id="{423730DE-01CE-4F22-BF63-950D0C49CFCE}" type="slidenum">
              <a:rPr lang="en-US" smtClean="0">
                <a:latin typeface="Arial" pitchFamily="34" charset="0"/>
              </a:rPr>
              <a:pPr/>
              <a:t>9</a:t>
            </a:fld>
            <a:endParaRPr lang="en-US"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endParaRPr lang="en-US" smtClean="0">
              <a:latin typeface="Arial" pitchFamily="34" charset="0"/>
            </a:endParaRPr>
          </a:p>
        </p:txBody>
      </p:sp>
      <p:sp>
        <p:nvSpPr>
          <p:cNvPr id="49156" name="Slide Number Placeholder 3"/>
          <p:cNvSpPr>
            <a:spLocks noGrp="1"/>
          </p:cNvSpPr>
          <p:nvPr>
            <p:ph type="sldNum" sz="quarter" idx="5"/>
          </p:nvPr>
        </p:nvSpPr>
        <p:spPr>
          <a:noFill/>
        </p:spPr>
        <p:txBody>
          <a:bodyPr/>
          <a:lstStyle/>
          <a:p>
            <a:fld id="{DF2FDF9C-5B14-46B3-B0D4-B7ADEE63EFE5}" type="slidenum">
              <a:rPr lang="en-US" smtClean="0">
                <a:latin typeface="Arial" pitchFamily="34" charset="0"/>
              </a:rPr>
              <a:pPr/>
              <a:t>10</a:t>
            </a:fld>
            <a:endParaRPr lang="en-US"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smtClean="0">
              <a:latin typeface="Arial" pitchFamily="34" charset="0"/>
            </a:endParaRPr>
          </a:p>
        </p:txBody>
      </p:sp>
      <p:sp>
        <p:nvSpPr>
          <p:cNvPr id="50180" name="Slide Number Placeholder 3"/>
          <p:cNvSpPr>
            <a:spLocks noGrp="1"/>
          </p:cNvSpPr>
          <p:nvPr>
            <p:ph type="sldNum" sz="quarter" idx="5"/>
          </p:nvPr>
        </p:nvSpPr>
        <p:spPr>
          <a:noFill/>
        </p:spPr>
        <p:txBody>
          <a:bodyPr/>
          <a:lstStyle/>
          <a:p>
            <a:fld id="{A5DFE331-6F89-48BA-929B-D35132DCF6B2}" type="slidenum">
              <a:rPr lang="en-US" smtClean="0">
                <a:latin typeface="Arial" pitchFamily="34" charset="0"/>
              </a:rPr>
              <a:pPr/>
              <a:t>11</a:t>
            </a:fld>
            <a:endParaRPr lang="en-US"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smtClean="0">
              <a:latin typeface="Arial" pitchFamily="34" charset="0"/>
            </a:endParaRPr>
          </a:p>
        </p:txBody>
      </p:sp>
      <p:sp>
        <p:nvSpPr>
          <p:cNvPr id="51204" name="Slide Number Placeholder 3"/>
          <p:cNvSpPr>
            <a:spLocks noGrp="1"/>
          </p:cNvSpPr>
          <p:nvPr>
            <p:ph type="sldNum" sz="quarter" idx="5"/>
          </p:nvPr>
        </p:nvSpPr>
        <p:spPr>
          <a:noFill/>
        </p:spPr>
        <p:txBody>
          <a:bodyPr/>
          <a:lstStyle/>
          <a:p>
            <a:fld id="{5F94BC09-9190-4E2A-A27B-689CB6EDB7EC}" type="slidenum">
              <a:rPr lang="en-US" smtClean="0">
                <a:latin typeface="Arial" pitchFamily="34" charset="0"/>
              </a:rPr>
              <a:pPr/>
              <a:t>12</a:t>
            </a:fld>
            <a:endParaRPr 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6" name="Picture 5" descr="picture.jpg"/>
          <p:cNvPicPr>
            <a:picLocks noChangeAspect="1"/>
          </p:cNvPicPr>
          <p:nvPr userDrawn="1"/>
        </p:nvPicPr>
        <p:blipFill>
          <a:blip r:embed="rId3" cstate="print"/>
          <a:stretch>
            <a:fillRect/>
          </a:stretch>
        </p:blipFill>
        <p:spPr bwMode="auto">
          <a:xfrm>
            <a:off x="5792788" y="1752600"/>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Objectives">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atin typeface="+mn-lt"/>
              </a:defRPr>
            </a:lvl1pPr>
            <a:lvl2pPr marL="742950" indent="-285750">
              <a:spcBef>
                <a:spcPct val="20000"/>
              </a:spcBef>
              <a:buFont typeface="Arial" charset="0"/>
              <a:buChar char="–"/>
              <a:defRPr>
                <a:latin typeface="+mn-lt"/>
              </a:defRPr>
            </a:lvl2pPr>
            <a:lvl3pPr>
              <a:defRPr>
                <a:latin typeface="+mn-lt"/>
              </a:defRPr>
            </a:lvl3pPr>
            <a:lvl4pPr>
              <a:defRPr>
                <a:latin typeface="+mn-l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itle Placeholder 1"/>
          <p:cNvSpPr>
            <a:spLocks noGrp="1"/>
          </p:cNvSpPr>
          <p:nvPr>
            <p:ph type="title"/>
          </p:nvPr>
        </p:nvSpPr>
        <p:spPr>
          <a:xfrm>
            <a:off x="1600200" y="0"/>
            <a:ext cx="75438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smtClean="0"/>
              <a:t>Click to edit Master title style</a:t>
            </a:r>
            <a:endParaRPr lang="en-GB" dirty="0"/>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A44687"/>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800" kern="1200" dirty="0">
              <a:solidFill>
                <a:schemeClr val="lt1"/>
              </a:solidFill>
              <a:latin typeface="Myriad Pro" pitchFamily="34" charset="0"/>
              <a:ea typeface="+mn-ea"/>
              <a:cs typeface="+mn-cs"/>
            </a:endParaRPr>
          </a:p>
        </p:txBody>
      </p:sp>
      <p:pic>
        <p:nvPicPr>
          <p:cNvPr id="4" name="Picture 8" descr="present-1_03.jpg"/>
          <p:cNvPicPr>
            <a:picLocks noChangeAspect="1"/>
          </p:cNvPicPr>
          <p:nvPr/>
        </p:nvPicPr>
        <p:blipFill>
          <a:blip r:embed="rId3"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Slide Number Placeholder 5"/>
          <p:cNvSpPr>
            <a:spLocks noGrp="1"/>
          </p:cNvSpPr>
          <p:nvPr>
            <p:ph type="sldNum" sz="quarter" idx="10"/>
          </p:nvPr>
        </p:nvSpPr>
        <p:spPr>
          <a:xfrm>
            <a:off x="0" y="6400800"/>
            <a:ext cx="457200" cy="277813"/>
          </a:xfrm>
          <a:prstGeom prst="rect">
            <a:avLst/>
          </a:prstGeom>
          <a:ln/>
        </p:spPr>
        <p:txBody>
          <a:bodyPr/>
          <a:lstStyle>
            <a:lvl1pPr>
              <a:defRPr>
                <a:solidFill>
                  <a:srgbClr val="A44687"/>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smtClean="0"/>
              <a:t>Click to edit Master title style</a:t>
            </a:r>
            <a:endParaRPr lang="en-GB" dirty="0"/>
          </a:p>
        </p:txBody>
      </p:sp>
      <p:sp>
        <p:nvSpPr>
          <p:cNvPr id="3" name="Text Placeholder 2"/>
          <p:cNvSpPr>
            <a:spLocks noGrp="1"/>
          </p:cNvSpPr>
          <p:nvPr>
            <p:ph type="body" idx="1"/>
          </p:nvPr>
        </p:nvSpPr>
        <p:spPr>
          <a:xfrm>
            <a:off x="457200" y="165735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7" name="Slide Number Placeholder 5"/>
          <p:cNvSpPr>
            <a:spLocks noGrp="1"/>
          </p:cNvSpPr>
          <p:nvPr>
            <p:ph type="sldNum" sz="quarter" idx="10"/>
          </p:nvPr>
        </p:nvSpPr>
        <p:spPr>
          <a:xfrm>
            <a:off x="0" y="6400800"/>
            <a:ext cx="457200" cy="277813"/>
          </a:xfrm>
          <a:prstGeom prst="rect">
            <a:avLst/>
          </a:prstGeom>
          <a:ln/>
        </p:spPr>
        <p:txBody>
          <a:bodyPr/>
          <a:lstStyle>
            <a:lvl1pPr>
              <a:defRPr>
                <a:solidFill>
                  <a:srgbClr val="A44687"/>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About_the_Author">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rgbClr val="A44687"/>
                </a:solidFill>
              </a:defRPr>
            </a:lvl1pPr>
          </a:lstStyle>
          <a:p>
            <a:fld id="{A04AFBC5-2B20-4E0B-9DFE-D04369A198DB}" type="slidenum">
              <a:rPr lang="en-GB" smtClean="0"/>
              <a:pPr/>
              <a:t>‹#›</a:t>
            </a:fld>
            <a:endParaRPr lang="en-GB" dirty="0"/>
          </a:p>
        </p:txBody>
      </p:sp>
      <p:sp>
        <p:nvSpPr>
          <p:cNvPr id="7" name="Rectangle 6"/>
          <p:cNvSpPr/>
          <p:nvPr userDrawn="1"/>
        </p:nvSpPr>
        <p:spPr>
          <a:xfrm>
            <a:off x="1524000" y="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600" b="0" dirty="0" smtClean="0">
                <a:latin typeface="Verdana" pitchFamily="34" charset="0"/>
              </a:rPr>
              <a:t>About the Author</a:t>
            </a:r>
            <a:endParaRPr lang="en-US" sz="3600" b="0" dirty="0">
              <a:latin typeface="Verdana" pitchFamily="34" charset="0"/>
            </a:endParaRPr>
          </a:p>
        </p:txBody>
      </p:sp>
      <p:graphicFrame>
        <p:nvGraphicFramePr>
          <p:cNvPr id="8" name="Group 81"/>
          <p:cNvGraphicFramePr>
            <a:graphicFrameLocks noGrp="1"/>
          </p:cNvGraphicFramePr>
          <p:nvPr userDrawn="1"/>
        </p:nvGraphicFramePr>
        <p:xfrm>
          <a:off x="533400" y="22860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n-lt"/>
                        </a:rPr>
                        <a:t> </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9" name="Rectangle 8"/>
          <p:cNvSpPr/>
          <p:nvPr userDrawn="1"/>
        </p:nvSpPr>
        <p:spPr>
          <a:xfrm>
            <a:off x="1252240" y="4648200"/>
            <a:ext cx="6440481" cy="646331"/>
          </a:xfrm>
          <a:prstGeom prst="rect">
            <a:avLst/>
          </a:prstGeom>
        </p:spPr>
        <p:txBody>
          <a:bodyPr wrap="none">
            <a:spAutoFit/>
          </a:bodyPr>
          <a:lstStyle/>
          <a:p>
            <a:pPr algn="ctr">
              <a:defRPr/>
            </a:pPr>
            <a:r>
              <a:rPr lang="en-US" sz="3600" b="1" kern="10" dirty="0">
                <a:ln w="9525">
                  <a:solidFill>
                    <a:srgbClr val="3366FF"/>
                  </a:solidFill>
                  <a:round/>
                  <a:headEnd/>
                  <a:tailEnd/>
                </a:ln>
                <a:solidFill>
                  <a:srgbClr val="3188B4"/>
                </a:solidFill>
                <a:latin typeface="Tw Cen MT Condensed"/>
              </a:rPr>
              <a:t>Cognizant Certified Official Curriculum</a:t>
            </a:r>
          </a:p>
        </p:txBody>
      </p:sp>
      <p:sp>
        <p:nvSpPr>
          <p:cNvPr id="11" name="Text Placeholder 10"/>
          <p:cNvSpPr>
            <a:spLocks noGrp="1"/>
          </p:cNvSpPr>
          <p:nvPr>
            <p:ph type="body" sz="quarter" idx="13" hasCustomPrompt="1"/>
          </p:nvPr>
        </p:nvSpPr>
        <p:spPr>
          <a:xfrm>
            <a:off x="2209800" y="2286000"/>
            <a:ext cx="6477000" cy="609600"/>
          </a:xfrm>
        </p:spPr>
        <p:txBody>
          <a:bodyPr/>
          <a:lstStyle>
            <a:lvl1pPr>
              <a:buNone/>
              <a:defRPr sz="1600" baseline="0"/>
            </a:lvl1pPr>
          </a:lstStyle>
          <a:p>
            <a:pPr lvl="0"/>
            <a:r>
              <a:rPr lang="en-US" dirty="0" smtClean="0"/>
              <a:t>Click to edit Created By</a:t>
            </a:r>
            <a:endParaRPr lang="en-GB" dirty="0"/>
          </a:p>
        </p:txBody>
      </p:sp>
      <p:sp>
        <p:nvSpPr>
          <p:cNvPr id="13" name="Text Placeholder 12"/>
          <p:cNvSpPr>
            <a:spLocks noGrp="1"/>
          </p:cNvSpPr>
          <p:nvPr>
            <p:ph type="body" sz="quarter" idx="14" hasCustomPrompt="1"/>
          </p:nvPr>
        </p:nvSpPr>
        <p:spPr>
          <a:xfrm>
            <a:off x="2209800" y="2895600"/>
            <a:ext cx="6477000" cy="609600"/>
          </a:xfrm>
        </p:spPr>
        <p:txBody>
          <a:bodyPr/>
          <a:lstStyle>
            <a:lvl1pPr>
              <a:buNone/>
              <a:defRPr sz="1600"/>
            </a:lvl1pPr>
          </a:lstStyle>
          <a:p>
            <a:pPr lvl="0"/>
            <a:r>
              <a:rPr lang="en-US" dirty="0" smtClean="0"/>
              <a:t>Click to edit Credentials</a:t>
            </a:r>
            <a:endParaRPr lang="en-GB" dirty="0"/>
          </a:p>
        </p:txBody>
      </p:sp>
      <p:sp>
        <p:nvSpPr>
          <p:cNvPr id="15" name="Text Placeholder 14"/>
          <p:cNvSpPr>
            <a:spLocks noGrp="1"/>
          </p:cNvSpPr>
          <p:nvPr>
            <p:ph type="body" sz="quarter" idx="15" hasCustomPrompt="1"/>
          </p:nvPr>
        </p:nvSpPr>
        <p:spPr>
          <a:xfrm>
            <a:off x="2209800" y="3505200"/>
            <a:ext cx="6477000" cy="609600"/>
          </a:xfrm>
        </p:spPr>
        <p:txBody>
          <a:bodyPr/>
          <a:lstStyle>
            <a:lvl1pPr>
              <a:buNone/>
              <a:defRPr sz="1600"/>
            </a:lvl1pPr>
          </a:lstStyle>
          <a:p>
            <a:pPr lvl="0"/>
            <a:r>
              <a:rPr lang="en-US" dirty="0" smtClean="0"/>
              <a:t>Click to edit Version and Date</a:t>
            </a:r>
            <a:endParaRPr lang="en-GB"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Learn_How">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rgbClr val="A44687"/>
                </a:solidFill>
              </a:defRPr>
            </a:lvl1pPr>
          </a:lstStyle>
          <a:p>
            <a:fld id="{A04AFBC5-2B20-4E0B-9DFE-D04369A198DB}" type="slidenum">
              <a:rPr lang="en-GB" smtClean="0"/>
              <a:pPr/>
              <a:t>‹#›</a:t>
            </a:fld>
            <a:endParaRPr lang="en-GB"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9"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143000"/>
            <a:ext cx="9144000" cy="1524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1800" b="1" kern="1200" baseline="-25000" dirty="0">
              <a:solidFill>
                <a:schemeClr val="bg1"/>
              </a:solidFill>
              <a:latin typeface="Arial" pitchFamily="34" charset="0"/>
              <a:ea typeface="+mn-ea"/>
              <a:cs typeface="Arial" pitchFamily="34" charset="0"/>
            </a:endParaRPr>
          </a:p>
        </p:txBody>
      </p:sp>
      <p:sp>
        <p:nvSpPr>
          <p:cNvPr id="2"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8" name="Rectangle 7"/>
          <p:cNvSpPr/>
          <p:nvPr/>
        </p:nvSpPr>
        <p:spPr>
          <a:xfrm>
            <a:off x="0" y="1295400"/>
            <a:ext cx="9144000" cy="228600"/>
          </a:xfrm>
          <a:prstGeom prst="rect">
            <a:avLst/>
          </a:prstGeom>
          <a:gradFill flip="none" rotWithShape="1">
            <a:gsLst>
              <a:gs pos="0">
                <a:srgbClr val="682252"/>
              </a:gs>
              <a:gs pos="50000">
                <a:srgbClr val="933F79">
                  <a:shade val="67500"/>
                  <a:satMod val="115000"/>
                </a:srgbClr>
              </a:gs>
              <a:gs pos="100000">
                <a:srgbClr val="933F79">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9" name="Picture 13" descr="picture.jpg"/>
          <p:cNvPicPr>
            <a:picLocks noChangeAspect="1"/>
          </p:cNvPicPr>
          <p:nvPr/>
        </p:nvPicPr>
        <p:blipFill>
          <a:blip r:embed="rId10" cstate="print"/>
          <a:srcRect/>
          <a:stretch>
            <a:fillRect/>
          </a:stretch>
        </p:blipFill>
        <p:spPr bwMode="auto">
          <a:xfrm>
            <a:off x="0" y="0"/>
            <a:ext cx="1460500" cy="1295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5" r:id="rId2"/>
    <p:sldLayoutId id="2147483668" r:id="rId3"/>
    <p:sldLayoutId id="2147483670" r:id="rId4"/>
    <p:sldLayoutId id="2147483671" r:id="rId5"/>
    <p:sldLayoutId id="2147483672" r:id="rId6"/>
    <p:sldLayoutId id="2147483673" r:id="rId7"/>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36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tatic.springsource.org/spring/docs/1.2.9/api/org/springframework/validation/ValidationUtils.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java.sun.com/j2se/1.5.0/docs/api/java/lang/Object.html" TargetMode="External"/><Relationship Id="rId5" Type="http://schemas.openxmlformats.org/officeDocument/2006/relationships/hyperlink" Target="http://java.sun.com/j2se/1.5.0/docs/api/java/lang/String.html" TargetMode="External"/><Relationship Id="rId4" Type="http://schemas.openxmlformats.org/officeDocument/2006/relationships/hyperlink" Target="http://static.springsource.org/spring/docs/1.2.9/api/org/springframework/validation/Errors.html"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tatic.springsource.org/spring/docs/1.2.9/api/org/springframework/validation/ValidationUtils.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java.sun.com/j2se/1.5.0/docs/api/java/lang/String.html" TargetMode="External"/><Relationship Id="rId4" Type="http://schemas.openxmlformats.org/officeDocument/2006/relationships/hyperlink" Target="http://static.springsource.org/spring/docs/1.2.9/api/org/springframework/validation/Errors.html" TargetMode="Externa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2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www.springframework.org/" TargetMode="Externa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l" fontAlgn="auto">
              <a:spcBef>
                <a:spcPts val="0"/>
              </a:spcBef>
              <a:spcAft>
                <a:spcPts val="0"/>
              </a:spcAft>
              <a:defRPr/>
            </a:pPr>
            <a:r>
              <a:rPr lang="en-US" sz="2200" b="1" dirty="0">
                <a:solidFill>
                  <a:schemeClr val="tx1"/>
                </a:solidFill>
                <a:latin typeface="Myriad Pro" pitchFamily="34" charset="0"/>
                <a:cs typeface="Arial" pitchFamily="34" charset="0"/>
              </a:rPr>
              <a:t>Spring 3 MVC</a:t>
            </a:r>
          </a:p>
        </p:txBody>
      </p:sp>
      <p:sp>
        <p:nvSpPr>
          <p:cNvPr id="7" name="Rectangle 6"/>
          <p:cNvSpPr/>
          <p:nvPr/>
        </p:nvSpPr>
        <p:spPr>
          <a:xfrm>
            <a:off x="0" y="3048000"/>
            <a:ext cx="5754688"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l" fontAlgn="auto">
              <a:spcBef>
                <a:spcPts val="0"/>
              </a:spcBef>
              <a:spcAft>
                <a:spcPts val="0"/>
              </a:spcAft>
              <a:defRPr/>
            </a:pPr>
            <a:r>
              <a:rPr lang="en-US" sz="2400" b="0" dirty="0">
                <a:solidFill>
                  <a:schemeClr val="bg1"/>
                </a:solidFill>
                <a:latin typeface="Cambria" pitchFamily="18" charset="0"/>
                <a:ea typeface="+mj-ea"/>
                <a:cs typeface="+mj-cs"/>
              </a:rPr>
              <a:t>Validator and Exception Handling</a:t>
            </a:r>
          </a:p>
        </p:txBody>
      </p:sp>
      <p:sp>
        <p:nvSpPr>
          <p:cNvPr id="8" name="Rectangle 7"/>
          <p:cNvSpPr/>
          <p:nvPr/>
        </p:nvSpPr>
        <p:spPr>
          <a:xfrm>
            <a:off x="498475" y="4733925"/>
            <a:ext cx="219075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lgn="l" fontAlgn="auto">
              <a:spcBef>
                <a:spcPts val="0"/>
              </a:spcBef>
              <a:spcAft>
                <a:spcPts val="0"/>
              </a:spcAft>
              <a:buFont typeface="Arial" pitchFamily="34" charset="0"/>
              <a:buNone/>
              <a:defRPr/>
            </a:pPr>
            <a:r>
              <a:rPr lang="en-US" sz="1400" b="1" dirty="0">
                <a:solidFill>
                  <a:srgbClr val="692D56"/>
                </a:solidFill>
                <a:latin typeface="Arial Narrow" pitchFamily="34" charset="0"/>
                <a:cs typeface="Arial" pitchFamily="34" charset="0"/>
              </a:rPr>
              <a:t>LEVEL – PRACTITIONER</a:t>
            </a:r>
            <a:endParaRPr lang="en-GB" sz="1400" b="1" dirty="0">
              <a:solidFill>
                <a:srgbClr val="692D56"/>
              </a:solidFill>
              <a:latin typeface="Arial Narrow" pitchFamily="34" charset="0"/>
              <a:cs typeface="Arial" pitchFamily="34" charset="0"/>
            </a:endParaRPr>
          </a:p>
        </p:txBody>
      </p:sp>
    </p:spTree>
    <p:extLst>
      <p:ext uri="{BB962C8B-B14F-4D97-AF65-F5344CB8AC3E}">
        <p14:creationId xmlns:p14="http://schemas.microsoft.com/office/powerpoint/2010/main" val="17363904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Content Placeholder 2"/>
          <p:cNvSpPr>
            <a:spLocks noGrp="1"/>
          </p:cNvSpPr>
          <p:nvPr>
            <p:ph idx="1"/>
          </p:nvPr>
        </p:nvSpPr>
        <p:spPr/>
        <p:txBody>
          <a:bodyPr/>
          <a:lstStyle/>
          <a:p>
            <a:pPr marL="342900" lvl="1" indent="-342900" eaLnBrk="1" hangingPunct="1">
              <a:spcBef>
                <a:spcPts val="0"/>
              </a:spcBef>
              <a:buFont typeface="Arial" pitchFamily="34" charset="0"/>
              <a:buChar char="•"/>
              <a:defRPr/>
            </a:pPr>
            <a:r>
              <a:rPr sz="2000" dirty="0" err="1" smtClean="0"/>
              <a:t>ValidationUtils</a:t>
            </a:r>
            <a:r>
              <a:rPr sz="2000" dirty="0" smtClean="0"/>
              <a:t> class Methods:</a:t>
            </a:r>
          </a:p>
          <a:p>
            <a:pPr lvl="1" eaLnBrk="1" hangingPunct="1">
              <a:spcBef>
                <a:spcPts val="0"/>
              </a:spcBef>
              <a:defRPr/>
            </a:pPr>
            <a:r>
              <a:rPr sz="1800" b="1" u="sng" dirty="0" err="1" smtClean="0">
                <a:hlinkClick r:id="rId3"/>
              </a:rPr>
              <a:t>rejectIfEmpty</a:t>
            </a:r>
            <a:r>
              <a:rPr sz="1800" b="1" u="sng" dirty="0" smtClean="0"/>
              <a:t> </a:t>
            </a:r>
            <a:r>
              <a:rPr sz="1800" b="1" dirty="0" smtClean="0"/>
              <a:t>(</a:t>
            </a:r>
            <a:r>
              <a:rPr sz="1800" b="1" u="sng" dirty="0" smtClean="0">
                <a:hlinkClick r:id="rId4" tooltip="interface in org.springframework.validation"/>
              </a:rPr>
              <a:t>Errors</a:t>
            </a:r>
            <a:r>
              <a:rPr sz="1800" b="1" dirty="0" smtClean="0"/>
              <a:t> </a:t>
            </a:r>
            <a:r>
              <a:rPr sz="1800" b="1" dirty="0" err="1" smtClean="0"/>
              <a:t>errors</a:t>
            </a:r>
            <a:r>
              <a:rPr sz="1800" b="1" dirty="0" smtClean="0"/>
              <a:t>, </a:t>
            </a:r>
            <a:r>
              <a:rPr sz="1800" b="1" u="sng" dirty="0" smtClean="0">
                <a:hlinkClick r:id="rId5" tooltip="class or interface in java.lang"/>
              </a:rPr>
              <a:t>String</a:t>
            </a:r>
            <a:r>
              <a:rPr sz="1800" b="1" dirty="0" smtClean="0"/>
              <a:t> field, </a:t>
            </a:r>
            <a:r>
              <a:rPr sz="1800" b="1" u="sng" dirty="0" smtClean="0">
                <a:hlinkClick r:id="rId5" tooltip="class or interface in java.lang"/>
              </a:rPr>
              <a:t>String</a:t>
            </a:r>
            <a:r>
              <a:rPr sz="1800" b="1" dirty="0" smtClean="0"/>
              <a:t> </a:t>
            </a:r>
            <a:r>
              <a:rPr sz="1800" b="1" dirty="0" err="1" smtClean="0"/>
              <a:t>errorCode</a:t>
            </a:r>
            <a:r>
              <a:rPr sz="1800" b="1" dirty="0" smtClean="0"/>
              <a:t>)</a:t>
            </a:r>
            <a:r>
              <a:rPr sz="1800" dirty="0" smtClean="0"/>
              <a:t>: Reject the given field with the given error code and message if the value is empty.</a:t>
            </a:r>
          </a:p>
          <a:p>
            <a:pPr lvl="1" eaLnBrk="1" hangingPunct="1">
              <a:spcBef>
                <a:spcPts val="0"/>
              </a:spcBef>
              <a:buFont typeface="Arial" pitchFamily="34" charset="0"/>
              <a:buNone/>
              <a:defRPr/>
            </a:pPr>
            <a:endParaRPr sz="1800" dirty="0" smtClean="0"/>
          </a:p>
          <a:p>
            <a:pPr lvl="1" eaLnBrk="1" hangingPunct="1">
              <a:spcBef>
                <a:spcPts val="0"/>
              </a:spcBef>
              <a:defRPr/>
            </a:pPr>
            <a:r>
              <a:rPr sz="1800" b="1" u="sng" dirty="0" err="1" smtClean="0">
                <a:hlinkClick r:id="rId3"/>
              </a:rPr>
              <a:t>rejectIfEmpty</a:t>
            </a:r>
            <a:r>
              <a:rPr sz="1800" b="1" u="sng" dirty="0" smtClean="0">
                <a:hlinkClick r:id="rId3"/>
              </a:rPr>
              <a:t>(</a:t>
            </a:r>
            <a:r>
              <a:rPr sz="1800" b="1" u="sng" dirty="0" smtClean="0">
                <a:hlinkClick r:id="rId4" tooltip="interface in org.springframework.validation"/>
              </a:rPr>
              <a:t>Errors</a:t>
            </a:r>
            <a:r>
              <a:rPr sz="1800" b="1" u="sng" dirty="0" smtClean="0">
                <a:hlinkClick r:id="rId3"/>
              </a:rPr>
              <a:t> </a:t>
            </a:r>
            <a:r>
              <a:rPr sz="1800" b="1" u="sng" dirty="0" err="1" smtClean="0">
                <a:hlinkClick r:id="rId3"/>
              </a:rPr>
              <a:t>errors</a:t>
            </a:r>
            <a:r>
              <a:rPr sz="1800" b="1" u="sng" dirty="0" smtClean="0">
                <a:hlinkClick r:id="rId3"/>
              </a:rPr>
              <a:t>, </a:t>
            </a:r>
            <a:r>
              <a:rPr sz="1800" b="1" u="sng" dirty="0" smtClean="0">
                <a:hlinkClick r:id="rId5" tooltip="class or interface in java.lang"/>
              </a:rPr>
              <a:t>String</a:t>
            </a:r>
            <a:r>
              <a:rPr sz="1800" b="1" u="sng" dirty="0" smtClean="0">
                <a:hlinkClick r:id="rId3"/>
              </a:rPr>
              <a:t> field, </a:t>
            </a:r>
            <a:r>
              <a:rPr sz="1800" b="1" u="sng" dirty="0" smtClean="0">
                <a:hlinkClick r:id="rId5" tooltip="class or interface in java.lang"/>
              </a:rPr>
              <a:t>String</a:t>
            </a:r>
            <a:r>
              <a:rPr sz="1800" b="1" u="sng" dirty="0" smtClean="0">
                <a:hlinkClick r:id="rId3"/>
              </a:rPr>
              <a:t> </a:t>
            </a:r>
            <a:r>
              <a:rPr sz="1800" b="1" u="sng" dirty="0" err="1" smtClean="0">
                <a:hlinkClick r:id="rId3"/>
              </a:rPr>
              <a:t>errorCode</a:t>
            </a:r>
            <a:r>
              <a:rPr sz="1800" b="1" u="sng" dirty="0" smtClean="0">
                <a:hlinkClick r:id="rId3"/>
              </a:rPr>
              <a:t>, </a:t>
            </a:r>
            <a:r>
              <a:rPr sz="1800" b="1" u="sng" dirty="0" smtClean="0">
                <a:hlinkClick r:id="rId6" tooltip="class or interface in java.lang"/>
              </a:rPr>
              <a:t>Object</a:t>
            </a:r>
            <a:r>
              <a:rPr sz="1800" b="1" u="sng" dirty="0" smtClean="0">
                <a:hlinkClick r:id="rId3"/>
              </a:rPr>
              <a:t>[] </a:t>
            </a:r>
            <a:r>
              <a:rPr sz="1800" b="1" u="sng" dirty="0" err="1" smtClean="0">
                <a:hlinkClick r:id="rId3"/>
              </a:rPr>
              <a:t>errorArgs</a:t>
            </a:r>
            <a:r>
              <a:rPr sz="1800" b="1" u="sng" dirty="0" smtClean="0">
                <a:hlinkClick r:id="rId3"/>
              </a:rPr>
              <a:t>, </a:t>
            </a:r>
            <a:r>
              <a:rPr sz="1800" b="1" u="sng" dirty="0" smtClean="0">
                <a:hlinkClick r:id="rId5" tooltip="class or interface in java.lang"/>
              </a:rPr>
              <a:t>String</a:t>
            </a:r>
            <a:r>
              <a:rPr sz="1800" b="1" u="sng" dirty="0" smtClean="0">
                <a:hlinkClick r:id="rId3"/>
              </a:rPr>
              <a:t> </a:t>
            </a:r>
            <a:r>
              <a:rPr sz="1800" b="1" u="sng" dirty="0" err="1" smtClean="0">
                <a:hlinkClick r:id="rId3"/>
              </a:rPr>
              <a:t>defaultMessage</a:t>
            </a:r>
            <a:r>
              <a:rPr sz="1800" b="1" u="sng" dirty="0" smtClean="0">
                <a:hlinkClick r:id="rId3"/>
              </a:rPr>
              <a:t>)</a:t>
            </a:r>
            <a:r>
              <a:rPr sz="1800" b="1" u="sng" dirty="0" smtClean="0"/>
              <a:t>:</a:t>
            </a:r>
            <a:r>
              <a:rPr sz="1800" b="1" dirty="0" smtClean="0"/>
              <a:t> </a:t>
            </a:r>
            <a:r>
              <a:rPr sz="1800" dirty="0" smtClean="0"/>
              <a:t>Reject the given field with the given error code, error arguments and message if the value is empty.</a:t>
            </a:r>
          </a:p>
          <a:p>
            <a:pPr lvl="1" eaLnBrk="1" hangingPunct="1">
              <a:spcBef>
                <a:spcPts val="0"/>
              </a:spcBef>
              <a:defRPr/>
            </a:pPr>
            <a:endParaRPr sz="1800" dirty="0" smtClean="0"/>
          </a:p>
          <a:p>
            <a:pPr lvl="1" eaLnBrk="1" hangingPunct="1">
              <a:spcBef>
                <a:spcPts val="0"/>
              </a:spcBef>
              <a:defRPr/>
            </a:pPr>
            <a:r>
              <a:rPr sz="1800" b="1" u="sng" dirty="0" err="1" smtClean="0">
                <a:hlinkClick r:id="rId3"/>
              </a:rPr>
              <a:t>rejectIfEmpty</a:t>
            </a:r>
            <a:r>
              <a:rPr sz="1800" b="1" u="sng" dirty="0" smtClean="0">
                <a:hlinkClick r:id="rId5" tooltip="class or interface in java.lang"/>
              </a:rPr>
              <a:t>(</a:t>
            </a:r>
            <a:r>
              <a:rPr sz="1800" b="1" u="sng" dirty="0" smtClean="0">
                <a:hlinkClick r:id="rId4" tooltip="interface in org.springframework.validation"/>
              </a:rPr>
              <a:t>Errors</a:t>
            </a:r>
            <a:r>
              <a:rPr sz="1800" b="1" u="sng" dirty="0" smtClean="0">
                <a:hlinkClick r:id="rId5" tooltip="class or interface in java.lang"/>
              </a:rPr>
              <a:t> </a:t>
            </a:r>
            <a:r>
              <a:rPr sz="1800" b="1" u="sng" dirty="0" err="1" smtClean="0">
                <a:hlinkClick r:id="rId5" tooltip="class or interface in java.lang"/>
              </a:rPr>
              <a:t>errors</a:t>
            </a:r>
            <a:r>
              <a:rPr sz="1800" b="1" u="sng" dirty="0" smtClean="0">
                <a:hlinkClick r:id="rId5" tooltip="class or interface in java.lang"/>
              </a:rPr>
              <a:t>, String field, String </a:t>
            </a:r>
            <a:r>
              <a:rPr sz="1800" b="1" u="sng" dirty="0" err="1" smtClean="0">
                <a:hlinkClick r:id="rId5" tooltip="class or interface in java.lang"/>
              </a:rPr>
              <a:t>errorCode</a:t>
            </a:r>
            <a:r>
              <a:rPr sz="1800" b="1" u="sng" dirty="0" smtClean="0">
                <a:hlinkClick r:id="rId5" tooltip="class or interface in java.lang"/>
              </a:rPr>
              <a:t>, String </a:t>
            </a:r>
            <a:r>
              <a:rPr sz="1800" b="1" u="sng" dirty="0" err="1" smtClean="0">
                <a:hlinkClick r:id="rId5" tooltip="class or interface in java.lang"/>
              </a:rPr>
              <a:t>defaultMessage</a:t>
            </a:r>
            <a:r>
              <a:rPr sz="1800" b="1" u="sng" dirty="0" smtClean="0">
                <a:hlinkClick r:id="rId5" tooltip="class or interface in java.lang"/>
              </a:rPr>
              <a:t>):</a:t>
            </a:r>
            <a:r>
              <a:rPr sz="1800" dirty="0" smtClean="0"/>
              <a:t> Reject the given field with the given error code and message if the value is empty.</a:t>
            </a:r>
          </a:p>
          <a:p>
            <a:pPr lvl="1" eaLnBrk="1" hangingPunct="1">
              <a:spcBef>
                <a:spcPts val="0"/>
              </a:spcBef>
              <a:defRPr/>
            </a:pPr>
            <a:endParaRPr sz="1800" dirty="0" smtClean="0"/>
          </a:p>
          <a:p>
            <a:pPr lvl="1" eaLnBrk="1" hangingPunct="1">
              <a:spcBef>
                <a:spcPts val="0"/>
              </a:spcBef>
              <a:defRPr/>
            </a:pPr>
            <a:r>
              <a:rPr sz="1800" b="1" u="sng" dirty="0" err="1" smtClean="0">
                <a:hlinkClick r:id="rId3"/>
              </a:rPr>
              <a:t>rejectIfEmptyOrWhitespace</a:t>
            </a:r>
            <a:r>
              <a:rPr sz="1800" dirty="0" smtClean="0"/>
              <a:t>(</a:t>
            </a:r>
            <a:r>
              <a:rPr sz="1800" u="sng" dirty="0" smtClean="0">
                <a:hlinkClick r:id="rId4" tooltip="interface in org.springframework.validation"/>
              </a:rPr>
              <a:t>Errors</a:t>
            </a:r>
            <a:r>
              <a:rPr sz="1800" dirty="0" smtClean="0"/>
              <a:t> </a:t>
            </a:r>
            <a:r>
              <a:rPr sz="1800" dirty="0" err="1" smtClean="0"/>
              <a:t>errors</a:t>
            </a:r>
            <a:r>
              <a:rPr sz="1800" dirty="0" smtClean="0"/>
              <a:t>, </a:t>
            </a:r>
            <a:r>
              <a:rPr sz="1800" u="sng" dirty="0" smtClean="0">
                <a:hlinkClick r:id="rId5" tooltip="class or interface in java.lang"/>
              </a:rPr>
              <a:t>String</a:t>
            </a:r>
            <a:r>
              <a:rPr sz="1800" dirty="0" smtClean="0"/>
              <a:t> field, </a:t>
            </a:r>
            <a:r>
              <a:rPr sz="1800" u="sng" dirty="0" smtClean="0">
                <a:hlinkClick r:id="rId5" tooltip="class or interface in java.lang"/>
              </a:rPr>
              <a:t>String</a:t>
            </a:r>
            <a:r>
              <a:rPr sz="1800" dirty="0" smtClean="0"/>
              <a:t> </a:t>
            </a:r>
            <a:r>
              <a:rPr sz="1800" dirty="0" err="1" smtClean="0"/>
              <a:t>errorCode</a:t>
            </a:r>
            <a:r>
              <a:rPr sz="1800" dirty="0" smtClean="0"/>
              <a:t>):  Reject the given field with the given error code and message if the value is empty or just contains whitespace.</a:t>
            </a:r>
          </a:p>
          <a:p>
            <a:pPr lvl="1" eaLnBrk="1" hangingPunct="1">
              <a:spcBef>
                <a:spcPts val="0"/>
              </a:spcBef>
              <a:defRPr/>
            </a:pPr>
            <a:endParaRPr sz="1800" dirty="0" smtClean="0"/>
          </a:p>
        </p:txBody>
      </p:sp>
      <p:sp>
        <p:nvSpPr>
          <p:cNvPr id="19458" name="Title 1"/>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ValidationUtils Methods</a:t>
            </a:r>
          </a:p>
        </p:txBody>
      </p:sp>
      <p:sp>
        <p:nvSpPr>
          <p:cNvPr id="6" name="Slide Number Placeholder 3"/>
          <p:cNvSpPr>
            <a:spLocks noGrp="1"/>
          </p:cNvSpPr>
          <p:nvPr>
            <p:ph type="sldNum" sz="quarter" idx="10"/>
          </p:nvPr>
        </p:nvSpPr>
        <p:spPr>
          <a:prstGeom prst="rect">
            <a:avLst/>
          </a:prstGeom>
        </p:spPr>
        <p:txBody>
          <a:bodyPr/>
          <a:lstStyle/>
          <a:p>
            <a:pPr algn="l">
              <a:defRPr/>
            </a:pPr>
            <a:fld id="{44B18E58-59CF-4EC0-BC77-42F9490D5239}" type="slidenum">
              <a:rPr lang="en-US" smtClean="0">
                <a:latin typeface="+mn-lt"/>
              </a:rPr>
              <a:pPr algn="l">
                <a:defRPr/>
              </a:pPr>
              <a:t>10</a:t>
            </a:fld>
            <a:endParaRPr lang="en-US" dirty="0">
              <a:latin typeface="+mn-lt"/>
            </a:endParaRPr>
          </a:p>
        </p:txBody>
      </p:sp>
    </p:spTree>
    <p:extLst>
      <p:ext uri="{BB962C8B-B14F-4D97-AF65-F5344CB8AC3E}">
        <p14:creationId xmlns:p14="http://schemas.microsoft.com/office/powerpoint/2010/main" val="33408910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Content Placeholder 2"/>
          <p:cNvSpPr>
            <a:spLocks noGrp="1"/>
          </p:cNvSpPr>
          <p:nvPr>
            <p:ph idx="1"/>
          </p:nvPr>
        </p:nvSpPr>
        <p:spPr/>
        <p:txBody>
          <a:bodyPr/>
          <a:lstStyle/>
          <a:p>
            <a:pPr lvl="1" eaLnBrk="1" hangingPunct="1"/>
            <a:r>
              <a:rPr sz="1600" b="1" u="sng" dirty="0" err="1" smtClean="0">
                <a:hlinkClick r:id="rId3"/>
              </a:rPr>
              <a:t>rejectIfEmptyOrWhitespace</a:t>
            </a:r>
            <a:r>
              <a:rPr sz="1600" dirty="0" smtClean="0"/>
              <a:t>(</a:t>
            </a:r>
            <a:r>
              <a:rPr sz="1600" u="sng" dirty="0" smtClean="0">
                <a:hlinkClick r:id="rId4" tooltip="interface in org.springframework.validation"/>
              </a:rPr>
              <a:t>Errors</a:t>
            </a:r>
            <a:r>
              <a:rPr sz="1600" dirty="0" smtClean="0"/>
              <a:t> </a:t>
            </a:r>
            <a:r>
              <a:rPr sz="1600" dirty="0" err="1" smtClean="0"/>
              <a:t>errors</a:t>
            </a:r>
            <a:r>
              <a:rPr sz="1600" dirty="0" smtClean="0"/>
              <a:t>, </a:t>
            </a:r>
            <a:r>
              <a:rPr sz="1600" u="sng" dirty="0" smtClean="0">
                <a:hlinkClick r:id="rId5" tooltip="class or interface in java.lang"/>
              </a:rPr>
              <a:t>String</a:t>
            </a:r>
            <a:r>
              <a:rPr sz="1600" dirty="0" smtClean="0"/>
              <a:t> field, </a:t>
            </a:r>
            <a:r>
              <a:rPr sz="1600" u="sng" dirty="0" smtClean="0">
                <a:hlinkClick r:id="rId5" tooltip="class or interface in java.lang"/>
              </a:rPr>
              <a:t>String</a:t>
            </a:r>
            <a:r>
              <a:rPr sz="1600" dirty="0" smtClean="0"/>
              <a:t> </a:t>
            </a:r>
            <a:r>
              <a:rPr sz="1600" dirty="0" err="1" smtClean="0"/>
              <a:t>errorCode</a:t>
            </a:r>
            <a:r>
              <a:rPr sz="1600" dirty="0" smtClean="0"/>
              <a:t>):  Reject the given field with the given error code, error arguments and message if the value is empty or just contains whitespace.</a:t>
            </a:r>
          </a:p>
          <a:p>
            <a:pPr lvl="1" eaLnBrk="1" hangingPunct="1"/>
            <a:endParaRPr sz="1600" dirty="0" smtClean="0"/>
          </a:p>
          <a:p>
            <a:pPr lvl="1" eaLnBrk="1" hangingPunct="1"/>
            <a:r>
              <a:rPr sz="1600" b="1" u="sng" dirty="0" err="1" smtClean="0">
                <a:hlinkClick r:id="rId3"/>
              </a:rPr>
              <a:t>rejectIfEmptyOrWhitespace</a:t>
            </a:r>
            <a:r>
              <a:rPr sz="1600" b="1" u="sng" dirty="0" smtClean="0"/>
              <a:t> (</a:t>
            </a:r>
            <a:r>
              <a:rPr sz="1600" u="sng" dirty="0" smtClean="0">
                <a:hlinkClick r:id="rId4" tooltip="interface in org.springframework.validation"/>
              </a:rPr>
              <a:t>Errors</a:t>
            </a:r>
            <a:r>
              <a:rPr sz="1600" dirty="0" smtClean="0"/>
              <a:t> </a:t>
            </a:r>
            <a:r>
              <a:rPr sz="1600" dirty="0" err="1" smtClean="0"/>
              <a:t>errors</a:t>
            </a:r>
            <a:r>
              <a:rPr sz="1600" dirty="0" smtClean="0"/>
              <a:t>, </a:t>
            </a:r>
            <a:r>
              <a:rPr sz="1600" u="sng" dirty="0" smtClean="0">
                <a:hlinkClick r:id="rId5" tooltip="class or interface in java.lang"/>
              </a:rPr>
              <a:t>String</a:t>
            </a:r>
            <a:r>
              <a:rPr sz="1600" dirty="0" smtClean="0"/>
              <a:t> field, </a:t>
            </a:r>
            <a:r>
              <a:rPr sz="1600" u="sng" dirty="0" smtClean="0">
                <a:hlinkClick r:id="rId5" tooltip="class or interface in java.lang"/>
              </a:rPr>
              <a:t>String</a:t>
            </a:r>
            <a:r>
              <a:rPr sz="1600" dirty="0" smtClean="0"/>
              <a:t> </a:t>
            </a:r>
            <a:r>
              <a:rPr sz="1600" dirty="0" err="1" smtClean="0"/>
              <a:t>errorCode</a:t>
            </a:r>
            <a:r>
              <a:rPr sz="1600" dirty="0" smtClean="0"/>
              <a:t>, </a:t>
            </a:r>
            <a:r>
              <a:rPr sz="1600" u="sng" dirty="0" smtClean="0">
                <a:hlinkClick r:id="rId5" tooltip="class or interface in java.lang"/>
              </a:rPr>
              <a:t>Object</a:t>
            </a:r>
            <a:r>
              <a:rPr sz="1600" u="sng" dirty="0" smtClean="0"/>
              <a:t>[]</a:t>
            </a:r>
            <a:r>
              <a:rPr sz="1600" dirty="0" smtClean="0"/>
              <a:t> </a:t>
            </a:r>
            <a:r>
              <a:rPr sz="1600" dirty="0" err="1" smtClean="0"/>
              <a:t>errorArgs</a:t>
            </a:r>
            <a:r>
              <a:rPr sz="1600" dirty="0" smtClean="0"/>
              <a:t>, </a:t>
            </a:r>
            <a:r>
              <a:rPr sz="1600" u="sng" dirty="0" smtClean="0">
                <a:hlinkClick r:id="rId5" tooltip="class or interface in java.lang"/>
              </a:rPr>
              <a:t>String</a:t>
            </a:r>
            <a:r>
              <a:rPr sz="1600" dirty="0" smtClean="0"/>
              <a:t> </a:t>
            </a:r>
            <a:r>
              <a:rPr sz="1600" dirty="0" err="1" smtClean="0"/>
              <a:t>defaultMessage</a:t>
            </a:r>
            <a:r>
              <a:rPr sz="1600" dirty="0" smtClean="0"/>
              <a:t>): Reject the given field with the given error code, error arguments and message if the value is empty or just contains whitespace. </a:t>
            </a:r>
          </a:p>
          <a:p>
            <a:pPr lvl="1" eaLnBrk="1" hangingPunct="1">
              <a:buFont typeface="Arial" pitchFamily="34" charset="0"/>
              <a:buNone/>
            </a:pPr>
            <a:endParaRPr sz="1600" dirty="0" smtClean="0"/>
          </a:p>
          <a:p>
            <a:pPr lvl="1" eaLnBrk="1" hangingPunct="1"/>
            <a:r>
              <a:rPr sz="1600" b="1" u="sng" dirty="0" err="1" smtClean="0">
                <a:hlinkClick r:id="rId3"/>
              </a:rPr>
              <a:t>rejectIfEmptyOrWhitespace</a:t>
            </a:r>
            <a:r>
              <a:rPr sz="1600" b="1" u="sng" dirty="0" smtClean="0"/>
              <a:t> </a:t>
            </a:r>
            <a:r>
              <a:rPr sz="1600" dirty="0" smtClean="0"/>
              <a:t>(</a:t>
            </a:r>
            <a:r>
              <a:rPr sz="1600" u="sng" dirty="0" smtClean="0">
                <a:hlinkClick r:id="rId4" tooltip="interface in org.springframework.validation"/>
              </a:rPr>
              <a:t>Errors</a:t>
            </a:r>
            <a:r>
              <a:rPr sz="1600" dirty="0" smtClean="0"/>
              <a:t> </a:t>
            </a:r>
            <a:r>
              <a:rPr sz="1600" dirty="0" err="1" smtClean="0"/>
              <a:t>errors</a:t>
            </a:r>
            <a:r>
              <a:rPr sz="1600" dirty="0" smtClean="0"/>
              <a:t>, </a:t>
            </a:r>
            <a:r>
              <a:rPr sz="1600" u="sng" dirty="0" smtClean="0">
                <a:hlinkClick r:id="rId5" tooltip="class or interface in java.lang"/>
              </a:rPr>
              <a:t>String</a:t>
            </a:r>
            <a:r>
              <a:rPr sz="1600" dirty="0" smtClean="0"/>
              <a:t> field, </a:t>
            </a:r>
            <a:r>
              <a:rPr sz="1600" u="sng" dirty="0" smtClean="0">
                <a:hlinkClick r:id="rId5" tooltip="class or interface in java.lang"/>
              </a:rPr>
              <a:t>String</a:t>
            </a:r>
            <a:r>
              <a:rPr sz="1600" dirty="0" smtClean="0"/>
              <a:t> </a:t>
            </a:r>
            <a:r>
              <a:rPr sz="1600" dirty="0" err="1" smtClean="0"/>
              <a:t>errorCode</a:t>
            </a:r>
            <a:r>
              <a:rPr sz="1600" dirty="0" smtClean="0"/>
              <a:t>, </a:t>
            </a:r>
            <a:r>
              <a:rPr sz="1600" u="sng" dirty="0" smtClean="0">
                <a:hlinkClick r:id="rId5" tooltip="class or interface in java.lang"/>
              </a:rPr>
              <a:t>String</a:t>
            </a:r>
            <a:r>
              <a:rPr sz="1600" u="sng" dirty="0" smtClean="0"/>
              <a:t> </a:t>
            </a:r>
            <a:r>
              <a:rPr sz="1600" dirty="0" err="1" smtClean="0"/>
              <a:t>defaultMessage</a:t>
            </a:r>
            <a:r>
              <a:rPr sz="1600" dirty="0" smtClean="0"/>
              <a:t>): Reject the given field with the given error code and message if the value is empty or just contains whitespace.</a:t>
            </a:r>
            <a:endParaRPr sz="1600" b="1" u="sng" dirty="0" smtClean="0">
              <a:hlinkClick r:id="rId3"/>
            </a:endParaRPr>
          </a:p>
          <a:p>
            <a:pPr lvl="1" eaLnBrk="1" hangingPunct="1"/>
            <a:endParaRPr sz="1600" b="1" u="sng" dirty="0" smtClean="0">
              <a:hlinkClick r:id="rId3"/>
            </a:endParaRPr>
          </a:p>
        </p:txBody>
      </p:sp>
      <p:sp>
        <p:nvSpPr>
          <p:cNvPr id="20482" name="Title 1"/>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dirty="0" err="1" smtClean="0">
                <a:solidFill>
                  <a:srgbClr val="FFFFFF"/>
                </a:solidFill>
              </a:rPr>
              <a:t>ValidationUtils</a:t>
            </a:r>
            <a:r>
              <a:rPr lang="en-US" dirty="0" smtClean="0">
                <a:solidFill>
                  <a:srgbClr val="FFFFFF"/>
                </a:solidFill>
              </a:rPr>
              <a:t> Methods Continued</a:t>
            </a:r>
          </a:p>
        </p:txBody>
      </p:sp>
      <p:sp>
        <p:nvSpPr>
          <p:cNvPr id="6" name="Slide Number Placeholder 3"/>
          <p:cNvSpPr>
            <a:spLocks noGrp="1"/>
          </p:cNvSpPr>
          <p:nvPr>
            <p:ph type="sldNum" sz="quarter" idx="10"/>
          </p:nvPr>
        </p:nvSpPr>
        <p:spPr>
          <a:prstGeom prst="rect">
            <a:avLst/>
          </a:prstGeom>
        </p:spPr>
        <p:txBody>
          <a:bodyPr/>
          <a:lstStyle/>
          <a:p>
            <a:pPr algn="l">
              <a:defRPr/>
            </a:pPr>
            <a:fld id="{A9E7D534-4198-4E93-AE3C-056FC364606B}" type="slidenum">
              <a:rPr lang="en-US" smtClean="0">
                <a:latin typeface="+mn-lt"/>
              </a:rPr>
              <a:pPr algn="l">
                <a:defRPr/>
              </a:pPr>
              <a:t>11</a:t>
            </a:fld>
            <a:endParaRPr lang="en-US" dirty="0">
              <a:latin typeface="+mn-lt"/>
            </a:endParaRPr>
          </a:p>
        </p:txBody>
      </p:sp>
    </p:spTree>
    <p:extLst>
      <p:ext uri="{BB962C8B-B14F-4D97-AF65-F5344CB8AC3E}">
        <p14:creationId xmlns:p14="http://schemas.microsoft.com/office/powerpoint/2010/main" val="15408759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Custom Validations</a:t>
            </a:r>
          </a:p>
        </p:txBody>
      </p:sp>
      <p:sp>
        <p:nvSpPr>
          <p:cNvPr id="6" name="Slide Number Placeholder 3"/>
          <p:cNvSpPr>
            <a:spLocks noGrp="1"/>
          </p:cNvSpPr>
          <p:nvPr>
            <p:ph type="sldNum" sz="quarter" idx="10"/>
          </p:nvPr>
        </p:nvSpPr>
        <p:spPr>
          <a:prstGeom prst="rect">
            <a:avLst/>
          </a:prstGeom>
        </p:spPr>
        <p:txBody>
          <a:bodyPr/>
          <a:lstStyle/>
          <a:p>
            <a:pPr algn="l">
              <a:defRPr/>
            </a:pPr>
            <a:fld id="{2645C818-9DBE-4B09-AC0C-BCC674161B6E}" type="slidenum">
              <a:rPr lang="en-US" smtClean="0">
                <a:latin typeface="+mn-lt"/>
              </a:rPr>
              <a:pPr algn="l">
                <a:defRPr/>
              </a:pPr>
              <a:t>12</a:t>
            </a:fld>
            <a:endParaRPr lang="en-US" dirty="0">
              <a:latin typeface="+mn-lt"/>
            </a:endParaRPr>
          </a:p>
        </p:txBody>
      </p:sp>
      <p:graphicFrame>
        <p:nvGraphicFramePr>
          <p:cNvPr id="5" name="Diagram 4"/>
          <p:cNvGraphicFramePr/>
          <p:nvPr>
            <p:extLst>
              <p:ext uri="{D42A27DB-BD31-4B8C-83A1-F6EECF244321}">
                <p14:modId xmlns:p14="http://schemas.microsoft.com/office/powerpoint/2010/main" val="2255615541"/>
              </p:ext>
            </p:extLst>
          </p:nvPr>
        </p:nvGraphicFramePr>
        <p:xfrm>
          <a:off x="762000" y="1828800"/>
          <a:ext cx="76200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36555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32" fill="hold" grpId="0" nodeType="clickEffect">
                                  <p:stCondLst>
                                    <p:cond delay="0"/>
                                  </p:stCondLst>
                                  <p:childTnLst>
                                    <p:set>
                                      <p:cBhvr>
                                        <p:cTn id="6" dur="1" fill="hold">
                                          <p:stCondLst>
                                            <p:cond delay="0"/>
                                          </p:stCondLst>
                                        </p:cTn>
                                        <p:tgtEl>
                                          <p:spTgt spid="5">
                                            <p:graphicEl>
                                              <a:dgm id="{B5A76012-54C8-4B7B-99D5-FA34BE232FB2}"/>
                                            </p:graphicEl>
                                          </p:spTgt>
                                        </p:tgtEl>
                                        <p:attrNameLst>
                                          <p:attrName>style.visibility</p:attrName>
                                        </p:attrNameLst>
                                      </p:cBhvr>
                                      <p:to>
                                        <p:strVal val="visible"/>
                                      </p:to>
                                    </p:set>
                                    <p:animEffect transition="in" filter="plus(out)">
                                      <p:cBhvr>
                                        <p:cTn id="7" dur="2000"/>
                                        <p:tgtEl>
                                          <p:spTgt spid="5">
                                            <p:graphicEl>
                                              <a:dgm id="{B5A76012-54C8-4B7B-99D5-FA34BE232FB2}"/>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3" presetClass="entr" presetSubtype="32" fill="hold" grpId="0" nodeType="clickEffect">
                                  <p:stCondLst>
                                    <p:cond delay="0"/>
                                  </p:stCondLst>
                                  <p:childTnLst>
                                    <p:set>
                                      <p:cBhvr>
                                        <p:cTn id="11" dur="1" fill="hold">
                                          <p:stCondLst>
                                            <p:cond delay="0"/>
                                          </p:stCondLst>
                                        </p:cTn>
                                        <p:tgtEl>
                                          <p:spTgt spid="5">
                                            <p:graphicEl>
                                              <a:dgm id="{35A3E925-3360-40F6-8FB1-723BC5A38DFC}"/>
                                            </p:graphicEl>
                                          </p:spTgt>
                                        </p:tgtEl>
                                        <p:attrNameLst>
                                          <p:attrName>style.visibility</p:attrName>
                                        </p:attrNameLst>
                                      </p:cBhvr>
                                      <p:to>
                                        <p:strVal val="visible"/>
                                      </p:to>
                                    </p:set>
                                    <p:animEffect transition="in" filter="plus(out)">
                                      <p:cBhvr>
                                        <p:cTn id="12" dur="2000"/>
                                        <p:tgtEl>
                                          <p:spTgt spid="5">
                                            <p:graphicEl>
                                              <a:dgm id="{35A3E925-3360-40F6-8FB1-723BC5A38DFC}"/>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3" presetClass="entr" presetSubtype="32" fill="hold" grpId="0" nodeType="clickEffect">
                                  <p:stCondLst>
                                    <p:cond delay="0"/>
                                  </p:stCondLst>
                                  <p:childTnLst>
                                    <p:set>
                                      <p:cBhvr>
                                        <p:cTn id="16" dur="1" fill="hold">
                                          <p:stCondLst>
                                            <p:cond delay="0"/>
                                          </p:stCondLst>
                                        </p:cTn>
                                        <p:tgtEl>
                                          <p:spTgt spid="5">
                                            <p:graphicEl>
                                              <a:dgm id="{CB84C7AC-6B05-4FB7-99EA-760D3A6D415B}"/>
                                            </p:graphicEl>
                                          </p:spTgt>
                                        </p:tgtEl>
                                        <p:attrNameLst>
                                          <p:attrName>style.visibility</p:attrName>
                                        </p:attrNameLst>
                                      </p:cBhvr>
                                      <p:to>
                                        <p:strVal val="visible"/>
                                      </p:to>
                                    </p:set>
                                    <p:animEffect transition="in" filter="plus(out)">
                                      <p:cBhvr>
                                        <p:cTn id="17" dur="2000"/>
                                        <p:tgtEl>
                                          <p:spTgt spid="5">
                                            <p:graphicEl>
                                              <a:dgm id="{CB84C7AC-6B05-4FB7-99EA-760D3A6D415B}"/>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3" presetClass="entr" presetSubtype="32" fill="hold" grpId="0" nodeType="clickEffect">
                                  <p:stCondLst>
                                    <p:cond delay="0"/>
                                  </p:stCondLst>
                                  <p:childTnLst>
                                    <p:set>
                                      <p:cBhvr>
                                        <p:cTn id="21" dur="1" fill="hold">
                                          <p:stCondLst>
                                            <p:cond delay="0"/>
                                          </p:stCondLst>
                                        </p:cTn>
                                        <p:tgtEl>
                                          <p:spTgt spid="5">
                                            <p:graphicEl>
                                              <a:dgm id="{2DC02C88-CFD7-4019-966A-4D44DCFB9E05}"/>
                                            </p:graphicEl>
                                          </p:spTgt>
                                        </p:tgtEl>
                                        <p:attrNameLst>
                                          <p:attrName>style.visibility</p:attrName>
                                        </p:attrNameLst>
                                      </p:cBhvr>
                                      <p:to>
                                        <p:strVal val="visible"/>
                                      </p:to>
                                    </p:set>
                                    <p:animEffect transition="in" filter="plus(out)">
                                      <p:cBhvr>
                                        <p:cTn id="22" dur="2000"/>
                                        <p:tgtEl>
                                          <p:spTgt spid="5">
                                            <p:graphicEl>
                                              <a:dgm id="{2DC02C88-CFD7-4019-966A-4D44DCFB9E05}"/>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p:txBody>
          <a:bodyPr/>
          <a:lstStyle/>
          <a:p>
            <a:pPr marL="342900" lvl="1" indent="-342900" eaLnBrk="1" hangingPunct="1">
              <a:buFont typeface="Arial" pitchFamily="34" charset="0"/>
              <a:buChar char="•"/>
              <a:defRPr/>
            </a:pPr>
            <a:r>
              <a:rPr sz="2000" dirty="0" smtClean="0"/>
              <a:t>Example: To verify the length of the associate </a:t>
            </a:r>
            <a:r>
              <a:rPr lang="en-US" sz="2000" dirty="0" smtClean="0"/>
              <a:t>ID</a:t>
            </a:r>
            <a:r>
              <a:rPr sz="2000" dirty="0" smtClean="0"/>
              <a:t>.</a:t>
            </a:r>
          </a:p>
          <a:p>
            <a:pPr marL="342900" lvl="1" indent="-342900" eaLnBrk="1" hangingPunct="1">
              <a:buFont typeface="Arial" pitchFamily="34" charset="0"/>
              <a:buChar char="•"/>
              <a:defRPr/>
            </a:pPr>
            <a:endParaRPr dirty="0" smtClean="0"/>
          </a:p>
          <a:p>
            <a:pPr indent="517525" eaLnBrk="1" hangingPunct="1">
              <a:buFont typeface="Wingdings" pitchFamily="2" charset="2"/>
              <a:buNone/>
              <a:defRPr/>
            </a:pPr>
            <a:r>
              <a:rPr sz="1600" b="1" dirty="0" smtClean="0"/>
              <a:t>public</a:t>
            </a:r>
            <a:r>
              <a:rPr sz="1600" dirty="0" smtClean="0"/>
              <a:t> </a:t>
            </a:r>
            <a:r>
              <a:rPr sz="1600" b="1" dirty="0" smtClean="0"/>
              <a:t>void</a:t>
            </a:r>
            <a:r>
              <a:rPr sz="1600" dirty="0" smtClean="0"/>
              <a:t> validate(Object target, Errors </a:t>
            </a:r>
            <a:r>
              <a:rPr sz="1600" dirty="0" err="1" smtClean="0"/>
              <a:t>errors</a:t>
            </a:r>
            <a:r>
              <a:rPr sz="1600" dirty="0" smtClean="0"/>
              <a:t>) {</a:t>
            </a:r>
          </a:p>
          <a:p>
            <a:pPr indent="517525" eaLnBrk="1" hangingPunct="1">
              <a:buFont typeface="Wingdings" pitchFamily="2" charset="2"/>
              <a:buNone/>
              <a:defRPr/>
            </a:pPr>
            <a:r>
              <a:rPr sz="1600" dirty="0" smtClean="0"/>
              <a:t>		Associate </a:t>
            </a:r>
            <a:r>
              <a:rPr sz="1600" dirty="0" err="1" smtClean="0"/>
              <a:t>associateDetails</a:t>
            </a:r>
            <a:r>
              <a:rPr sz="1600" dirty="0" smtClean="0"/>
              <a:t> = (Associate)target;</a:t>
            </a:r>
          </a:p>
          <a:p>
            <a:pPr indent="517525" eaLnBrk="1" hangingPunct="1">
              <a:buFont typeface="Wingdings" pitchFamily="2" charset="2"/>
              <a:buNone/>
              <a:defRPr/>
            </a:pPr>
            <a:r>
              <a:rPr sz="1600" dirty="0" smtClean="0"/>
              <a:t>		String </a:t>
            </a:r>
            <a:r>
              <a:rPr sz="1600" dirty="0" err="1" smtClean="0"/>
              <a:t>ascIdString</a:t>
            </a:r>
            <a:r>
              <a:rPr sz="1600" dirty="0" smtClean="0"/>
              <a:t> = </a:t>
            </a:r>
            <a:r>
              <a:rPr sz="1600" dirty="0" err="1" smtClean="0"/>
              <a:t>associateDetails.getAscId</a:t>
            </a:r>
            <a:r>
              <a:rPr sz="1600" dirty="0" smtClean="0"/>
              <a:t>().</a:t>
            </a:r>
            <a:r>
              <a:rPr sz="1600" dirty="0" err="1" smtClean="0"/>
              <a:t>toString</a:t>
            </a:r>
            <a:r>
              <a:rPr sz="1600" dirty="0" smtClean="0"/>
              <a:t>();</a:t>
            </a:r>
          </a:p>
          <a:p>
            <a:pPr indent="517525" eaLnBrk="1" hangingPunct="1">
              <a:buFont typeface="Wingdings" pitchFamily="2" charset="2"/>
              <a:buNone/>
              <a:defRPr/>
            </a:pPr>
            <a:r>
              <a:rPr sz="1600" dirty="0" smtClean="0"/>
              <a:t>		</a:t>
            </a:r>
            <a:r>
              <a:rPr sz="1600" b="1" dirty="0" smtClean="0"/>
              <a:t>if</a:t>
            </a:r>
            <a:r>
              <a:rPr sz="1600" dirty="0" smtClean="0"/>
              <a:t>(</a:t>
            </a:r>
            <a:r>
              <a:rPr sz="1600" dirty="0" err="1" smtClean="0"/>
              <a:t>ascIdString.length</a:t>
            </a:r>
            <a:r>
              <a:rPr sz="1600" dirty="0" smtClean="0"/>
              <a:t>()&lt;6)</a:t>
            </a:r>
          </a:p>
          <a:p>
            <a:pPr indent="517525" eaLnBrk="1" hangingPunct="1">
              <a:buFont typeface="Wingdings" pitchFamily="2" charset="2"/>
              <a:buNone/>
              <a:defRPr/>
            </a:pPr>
            <a:r>
              <a:rPr sz="1600" dirty="0" smtClean="0"/>
              <a:t>		{</a:t>
            </a:r>
          </a:p>
          <a:p>
            <a:pPr indent="517525" eaLnBrk="1" hangingPunct="1">
              <a:buFont typeface="Wingdings" pitchFamily="2" charset="2"/>
              <a:buNone/>
              <a:defRPr/>
            </a:pPr>
            <a:r>
              <a:rPr sz="1600" dirty="0" smtClean="0"/>
              <a:t>		</a:t>
            </a:r>
            <a:r>
              <a:rPr sz="1600" dirty="0" err="1" smtClean="0"/>
              <a:t>errors.rejectValue</a:t>
            </a:r>
            <a:r>
              <a:rPr sz="1600" dirty="0" smtClean="0"/>
              <a:t>("</a:t>
            </a:r>
            <a:r>
              <a:rPr sz="1600" dirty="0" err="1" smtClean="0"/>
              <a:t>ascId","asc.id.minimum.length</a:t>
            </a:r>
            <a:r>
              <a:rPr sz="1600" dirty="0" smtClean="0"/>
              <a:t>",</a:t>
            </a:r>
          </a:p>
          <a:p>
            <a:pPr indent="517525" eaLnBrk="1" hangingPunct="1">
              <a:buFont typeface="Wingdings" pitchFamily="2" charset="2"/>
              <a:buNone/>
              <a:defRPr/>
            </a:pPr>
            <a:r>
              <a:rPr sz="1600" dirty="0" smtClean="0"/>
              <a:t>		 "Associate ID should be  given with 6 digits");</a:t>
            </a:r>
          </a:p>
          <a:p>
            <a:pPr indent="517525" eaLnBrk="1" hangingPunct="1">
              <a:buFont typeface="Wingdings" pitchFamily="2" charset="2"/>
              <a:buNone/>
              <a:defRPr/>
            </a:pPr>
            <a:r>
              <a:rPr sz="1600" dirty="0" smtClean="0"/>
              <a:t>		}</a:t>
            </a:r>
          </a:p>
          <a:p>
            <a:pPr indent="517525" eaLnBrk="1" hangingPunct="1">
              <a:buFont typeface="Wingdings" pitchFamily="2" charset="2"/>
              <a:buNone/>
              <a:defRPr/>
            </a:pPr>
            <a:r>
              <a:rPr sz="1600" dirty="0" smtClean="0"/>
              <a:t>	}</a:t>
            </a:r>
          </a:p>
          <a:p>
            <a:pPr eaLnBrk="1" hangingPunct="1">
              <a:buFont typeface="Wingdings" pitchFamily="2" charset="2"/>
              <a:buNone/>
              <a:defRPr/>
            </a:pPr>
            <a:endParaRPr dirty="0" smtClean="0"/>
          </a:p>
          <a:p>
            <a:pPr eaLnBrk="1" hangingPunct="1">
              <a:buFont typeface="Wingdings" pitchFamily="2" charset="2"/>
              <a:buNone/>
              <a:defRPr/>
            </a:pPr>
            <a:endParaRPr dirty="0" smtClean="0"/>
          </a:p>
        </p:txBody>
      </p:sp>
      <p:sp>
        <p:nvSpPr>
          <p:cNvPr id="22530" name="Title 4"/>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dirty="0" smtClean="0">
                <a:solidFill>
                  <a:srgbClr val="FFFFFF"/>
                </a:solidFill>
              </a:rPr>
              <a:t>Custom Validation: Example</a:t>
            </a:r>
          </a:p>
        </p:txBody>
      </p:sp>
      <p:sp>
        <p:nvSpPr>
          <p:cNvPr id="6" name="Slide Number Placeholder 3"/>
          <p:cNvSpPr>
            <a:spLocks noGrp="1"/>
          </p:cNvSpPr>
          <p:nvPr>
            <p:ph type="sldNum" sz="quarter" idx="10"/>
          </p:nvPr>
        </p:nvSpPr>
        <p:spPr>
          <a:prstGeom prst="rect">
            <a:avLst/>
          </a:prstGeom>
        </p:spPr>
        <p:txBody>
          <a:bodyPr/>
          <a:lstStyle/>
          <a:p>
            <a:pPr algn="l">
              <a:defRPr/>
            </a:pPr>
            <a:fld id="{699E78BA-EC23-4F67-8276-DAC812B542C3}" type="slidenum">
              <a:rPr lang="en-US" smtClean="0">
                <a:latin typeface="+mn-lt"/>
              </a:rPr>
              <a:pPr algn="l">
                <a:defRPr/>
              </a:pPr>
              <a:t>13</a:t>
            </a:fld>
            <a:endParaRPr lang="en-US" dirty="0">
              <a:latin typeface="+mn-lt"/>
            </a:endParaRPr>
          </a:p>
        </p:txBody>
      </p:sp>
    </p:spTree>
    <p:extLst>
      <p:ext uri="{BB962C8B-B14F-4D97-AF65-F5344CB8AC3E}">
        <p14:creationId xmlns:p14="http://schemas.microsoft.com/office/powerpoint/2010/main" val="13631679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Content Placeholder 2"/>
          <p:cNvSpPr>
            <a:spLocks noGrp="1"/>
          </p:cNvSpPr>
          <p:nvPr>
            <p:ph idx="1"/>
          </p:nvPr>
        </p:nvSpPr>
        <p:spPr/>
        <p:txBody>
          <a:bodyPr/>
          <a:lstStyle/>
          <a:p>
            <a:pPr marL="342900" lvl="1" indent="-342900" eaLnBrk="1" hangingPunct="1">
              <a:buFont typeface="Arial" pitchFamily="34" charset="0"/>
              <a:buChar char="•"/>
              <a:defRPr/>
            </a:pPr>
            <a:r>
              <a:rPr sz="2000" smtClean="0"/>
              <a:t>How to call this </a:t>
            </a:r>
            <a:r>
              <a:rPr sz="2000" err="1" smtClean="0"/>
              <a:t>validator</a:t>
            </a:r>
            <a:r>
              <a:rPr sz="2000" smtClean="0"/>
              <a:t>:</a:t>
            </a:r>
            <a:endParaRPr smtClean="0"/>
          </a:p>
          <a:p>
            <a:pPr lvl="1" eaLnBrk="1" hangingPunct="1">
              <a:defRPr/>
            </a:pPr>
            <a:r>
              <a:rPr sz="1800" smtClean="0"/>
              <a:t>The </a:t>
            </a:r>
            <a:r>
              <a:rPr sz="1800" err="1" smtClean="0"/>
              <a:t>validator</a:t>
            </a:r>
            <a:r>
              <a:rPr sz="1800" smtClean="0"/>
              <a:t> will be registered with the Controller.</a:t>
            </a:r>
          </a:p>
          <a:p>
            <a:pPr lvl="1" eaLnBrk="1" hangingPunct="1">
              <a:defRPr/>
            </a:pPr>
            <a:endParaRPr sz="1800" smtClean="0"/>
          </a:p>
          <a:p>
            <a:pPr lvl="1" eaLnBrk="1" hangingPunct="1">
              <a:defRPr/>
            </a:pPr>
            <a:r>
              <a:rPr sz="1800" smtClean="0"/>
              <a:t>The validate method of the </a:t>
            </a:r>
            <a:r>
              <a:rPr sz="1800" err="1" smtClean="0"/>
              <a:t>validator</a:t>
            </a:r>
            <a:r>
              <a:rPr sz="1800" smtClean="0"/>
              <a:t> will be called from the controller.</a:t>
            </a:r>
          </a:p>
          <a:p>
            <a:pPr lvl="1" eaLnBrk="1" hangingPunct="1">
              <a:defRPr/>
            </a:pPr>
            <a:endParaRPr sz="1800" smtClean="0"/>
          </a:p>
          <a:p>
            <a:pPr lvl="1" eaLnBrk="1" hangingPunct="1">
              <a:defRPr/>
            </a:pPr>
            <a:r>
              <a:rPr sz="1800" smtClean="0"/>
              <a:t>The validation messages are registered with the error object if the validation fails.</a:t>
            </a:r>
          </a:p>
          <a:p>
            <a:pPr lvl="1" eaLnBrk="1" hangingPunct="1">
              <a:defRPr/>
            </a:pPr>
            <a:endParaRPr sz="1800" smtClean="0"/>
          </a:p>
          <a:p>
            <a:pPr lvl="1" eaLnBrk="1" hangingPunct="1">
              <a:defRPr/>
            </a:pPr>
            <a:r>
              <a:rPr sz="1800" smtClean="0"/>
              <a:t>The view rendering will be based on the return value from the </a:t>
            </a:r>
            <a:r>
              <a:rPr sz="1800" err="1" smtClean="0"/>
              <a:t>validator</a:t>
            </a:r>
            <a:r>
              <a:rPr sz="1800" smtClean="0"/>
              <a:t>. </a:t>
            </a:r>
          </a:p>
          <a:p>
            <a:pPr eaLnBrk="1" hangingPunct="1">
              <a:buFont typeface="Wingdings" pitchFamily="2" charset="2"/>
              <a:buNone/>
              <a:defRPr/>
            </a:pPr>
            <a:endParaRPr dirty="0" smtClean="0"/>
          </a:p>
          <a:p>
            <a:pPr eaLnBrk="1" hangingPunct="1">
              <a:buFont typeface="Wingdings" pitchFamily="2" charset="2"/>
              <a:buNone/>
              <a:defRPr/>
            </a:pPr>
            <a:endParaRPr dirty="0" smtClean="0"/>
          </a:p>
        </p:txBody>
      </p:sp>
      <p:sp>
        <p:nvSpPr>
          <p:cNvPr id="23554" name="Title 1"/>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Validators</a:t>
            </a:r>
          </a:p>
        </p:txBody>
      </p:sp>
      <p:sp>
        <p:nvSpPr>
          <p:cNvPr id="5" name="Slide Number Placeholder 3"/>
          <p:cNvSpPr>
            <a:spLocks noGrp="1"/>
          </p:cNvSpPr>
          <p:nvPr>
            <p:ph type="sldNum" sz="quarter" idx="10"/>
          </p:nvPr>
        </p:nvSpPr>
        <p:spPr>
          <a:prstGeom prst="rect">
            <a:avLst/>
          </a:prstGeom>
        </p:spPr>
        <p:txBody>
          <a:bodyPr/>
          <a:lstStyle/>
          <a:p>
            <a:pPr algn="l">
              <a:defRPr/>
            </a:pPr>
            <a:fld id="{68CABD06-5110-4640-A967-170A629A0765}" type="slidenum">
              <a:rPr lang="en-US" smtClean="0">
                <a:latin typeface="+mn-lt"/>
              </a:rPr>
              <a:pPr algn="l">
                <a:defRPr/>
              </a:pPr>
              <a:t>14</a:t>
            </a:fld>
            <a:endParaRPr lang="en-US" dirty="0">
              <a:latin typeface="+mn-lt"/>
            </a:endParaRPr>
          </a:p>
        </p:txBody>
      </p:sp>
    </p:spTree>
    <p:extLst>
      <p:ext uri="{BB962C8B-B14F-4D97-AF65-F5344CB8AC3E}">
        <p14:creationId xmlns:p14="http://schemas.microsoft.com/office/powerpoint/2010/main" val="21973402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p:txBody>
          <a:bodyPr/>
          <a:lstStyle/>
          <a:p>
            <a:pPr marL="342900" lvl="1" indent="-342900" eaLnBrk="1" hangingPunct="1">
              <a:buFont typeface="Arial" pitchFamily="34" charset="0"/>
              <a:buChar char="•"/>
              <a:defRPr/>
            </a:pPr>
            <a:r>
              <a:rPr sz="2000" dirty="0" smtClean="0"/>
              <a:t>Example:</a:t>
            </a:r>
          </a:p>
          <a:p>
            <a:pPr marL="342900" lvl="1" indent="-342900" eaLnBrk="1" hangingPunct="1">
              <a:buFont typeface="Arial" pitchFamily="34" charset="0"/>
              <a:buChar char="•"/>
              <a:defRPr/>
            </a:pPr>
            <a:endParaRPr sz="2000" dirty="0" smtClean="0"/>
          </a:p>
          <a:p>
            <a:pPr eaLnBrk="1" hangingPunct="1">
              <a:buFont typeface="Wingdings" pitchFamily="2" charset="2"/>
              <a:buNone/>
              <a:defRPr/>
            </a:pPr>
            <a:r>
              <a:rPr sz="1600" dirty="0" smtClean="0"/>
              <a:t>	</a:t>
            </a:r>
            <a:r>
              <a:rPr sz="1600" b="1" i="1" dirty="0" smtClean="0"/>
              <a:t>@</a:t>
            </a:r>
            <a:r>
              <a:rPr sz="1600" b="1" i="1" dirty="0" err="1" smtClean="0"/>
              <a:t>RequestMapping</a:t>
            </a:r>
            <a:r>
              <a:rPr sz="1600" b="1" i="1" dirty="0" smtClean="0"/>
              <a:t>("</a:t>
            </a:r>
            <a:r>
              <a:rPr sz="1600" b="1" i="1" dirty="0" err="1" smtClean="0"/>
              <a:t>addAssociate</a:t>
            </a:r>
            <a:r>
              <a:rPr sz="1600" b="1" i="1" dirty="0" smtClean="0"/>
              <a:t>")</a:t>
            </a:r>
          </a:p>
          <a:p>
            <a:pPr eaLnBrk="1" hangingPunct="1">
              <a:buFont typeface="Wingdings" pitchFamily="2" charset="2"/>
              <a:buNone/>
              <a:defRPr/>
            </a:pPr>
            <a:r>
              <a:rPr sz="1600" b="1" i="1" dirty="0" smtClean="0"/>
              <a:t>	public </a:t>
            </a:r>
            <a:r>
              <a:rPr sz="1600" b="1" i="1" dirty="0" err="1" smtClean="0"/>
              <a:t>ModelAndView</a:t>
            </a:r>
            <a:r>
              <a:rPr sz="1600" b="1" i="1" dirty="0" smtClean="0"/>
              <a:t> </a:t>
            </a:r>
            <a:r>
              <a:rPr sz="1600" b="1" i="1" dirty="0" err="1" smtClean="0"/>
              <a:t>addAssociate</a:t>
            </a:r>
            <a:r>
              <a:rPr sz="1600" b="1" i="1" dirty="0" smtClean="0"/>
              <a:t>(@</a:t>
            </a:r>
            <a:r>
              <a:rPr sz="1600" b="1" i="1" dirty="0" err="1" smtClean="0"/>
              <a:t>ModelAttribute</a:t>
            </a:r>
            <a:r>
              <a:rPr sz="1600" b="1" i="1" dirty="0" smtClean="0"/>
              <a:t>("associate") Associate </a:t>
            </a:r>
            <a:r>
              <a:rPr sz="1600" b="1" i="1" dirty="0" err="1" smtClean="0"/>
              <a:t>associate</a:t>
            </a:r>
            <a:r>
              <a:rPr sz="1600" b="1" i="1" dirty="0" smtClean="0"/>
              <a:t>,</a:t>
            </a:r>
          </a:p>
          <a:p>
            <a:pPr marL="738188" eaLnBrk="1" hangingPunct="1">
              <a:buFont typeface="Wingdings" pitchFamily="2" charset="2"/>
              <a:buNone/>
              <a:defRPr/>
            </a:pPr>
            <a:r>
              <a:rPr sz="1600" b="1" i="1" dirty="0" err="1" smtClean="0"/>
              <a:t>BindingResult</a:t>
            </a:r>
            <a:r>
              <a:rPr sz="1600" b="1" i="1" dirty="0" smtClean="0"/>
              <a:t> result) {</a:t>
            </a:r>
          </a:p>
          <a:p>
            <a:pPr marL="914400" indent="0" eaLnBrk="1" hangingPunct="1">
              <a:buFont typeface="Wingdings" pitchFamily="2" charset="2"/>
              <a:buNone/>
              <a:defRPr/>
            </a:pPr>
            <a:r>
              <a:rPr sz="1600" b="1" i="1" dirty="0" err="1" smtClean="0"/>
              <a:t>associateValidator.validate</a:t>
            </a:r>
            <a:r>
              <a:rPr sz="1600" b="1" i="1" dirty="0" smtClean="0"/>
              <a:t>(associate, result);</a:t>
            </a:r>
          </a:p>
          <a:p>
            <a:pPr marL="914400" indent="0" eaLnBrk="1" hangingPunct="1">
              <a:buFont typeface="Wingdings" pitchFamily="2" charset="2"/>
              <a:buNone/>
              <a:defRPr/>
            </a:pPr>
            <a:r>
              <a:rPr sz="1600" b="1" i="1" dirty="0" err="1" smtClean="0"/>
              <a:t>ModelAndView</a:t>
            </a:r>
            <a:r>
              <a:rPr sz="1600" b="1" i="1" dirty="0" smtClean="0"/>
              <a:t>  </a:t>
            </a:r>
            <a:r>
              <a:rPr sz="1600" b="1" i="1" dirty="0" err="1" smtClean="0"/>
              <a:t>modelAndView</a:t>
            </a:r>
            <a:r>
              <a:rPr sz="1600" b="1" i="1" dirty="0" smtClean="0"/>
              <a:t> = new </a:t>
            </a:r>
            <a:r>
              <a:rPr sz="1600" b="1" i="1" dirty="0" err="1" smtClean="0"/>
              <a:t>ModelAndView</a:t>
            </a:r>
            <a:r>
              <a:rPr sz="1600" b="1" i="1" dirty="0" smtClean="0"/>
              <a:t>("</a:t>
            </a:r>
            <a:r>
              <a:rPr sz="1600" b="1" i="1" dirty="0" err="1" smtClean="0"/>
              <a:t>addAssociateSubPageContents</a:t>
            </a:r>
            <a:r>
              <a:rPr sz="1600" b="1" i="1" dirty="0" smtClean="0"/>
              <a:t>");</a:t>
            </a:r>
          </a:p>
          <a:p>
            <a:pPr marL="914400" indent="0" eaLnBrk="1" hangingPunct="1">
              <a:buFont typeface="Wingdings" pitchFamily="2" charset="2"/>
              <a:buNone/>
              <a:defRPr/>
            </a:pPr>
            <a:r>
              <a:rPr sz="1600" b="1" i="1" dirty="0" err="1" smtClean="0"/>
              <a:t>modelAndView.addObject</a:t>
            </a:r>
            <a:r>
              <a:rPr sz="1600" b="1" i="1" dirty="0" smtClean="0"/>
              <a:t>("associate", associate);</a:t>
            </a:r>
          </a:p>
          <a:p>
            <a:pPr marL="914400" indent="0" eaLnBrk="1" hangingPunct="1">
              <a:buFont typeface="Wingdings" pitchFamily="2" charset="2"/>
              <a:buNone/>
              <a:defRPr/>
            </a:pPr>
            <a:r>
              <a:rPr sz="1600" b="1" i="1" dirty="0" smtClean="0"/>
              <a:t>if(</a:t>
            </a:r>
            <a:r>
              <a:rPr sz="1600" b="1" i="1" dirty="0" err="1" smtClean="0"/>
              <a:t>result.hasErrors</a:t>
            </a:r>
            <a:r>
              <a:rPr sz="1600" b="1" i="1" dirty="0" smtClean="0"/>
              <a:t>()){</a:t>
            </a:r>
          </a:p>
          <a:p>
            <a:pPr marL="914400" indent="0" eaLnBrk="1" hangingPunct="1">
              <a:buFont typeface="Wingdings" pitchFamily="2" charset="2"/>
              <a:buNone/>
              <a:defRPr/>
            </a:pPr>
            <a:r>
              <a:rPr sz="1600" b="1" i="1" dirty="0" smtClean="0"/>
              <a:t>return </a:t>
            </a:r>
            <a:r>
              <a:rPr sz="1600" b="1" i="1" dirty="0" err="1" smtClean="0"/>
              <a:t>modelAndView</a:t>
            </a:r>
            <a:r>
              <a:rPr sz="1600" b="1" i="1" dirty="0" smtClean="0"/>
              <a:t>;</a:t>
            </a:r>
          </a:p>
          <a:p>
            <a:pPr marL="738188" eaLnBrk="1" hangingPunct="1">
              <a:buFont typeface="Wingdings" pitchFamily="2" charset="2"/>
              <a:buNone/>
              <a:defRPr/>
            </a:pPr>
            <a:r>
              <a:rPr sz="1600" b="1" i="1" dirty="0" smtClean="0"/>
              <a:t>}</a:t>
            </a:r>
          </a:p>
          <a:p>
            <a:pPr marL="738188" eaLnBrk="1" hangingPunct="1">
              <a:buFont typeface="Wingdings" pitchFamily="2" charset="2"/>
              <a:buNone/>
              <a:defRPr/>
            </a:pPr>
            <a:r>
              <a:rPr sz="1600" b="1" i="1" dirty="0" err="1" smtClean="0"/>
              <a:t>associateService.addAssociate</a:t>
            </a:r>
            <a:r>
              <a:rPr sz="1600" b="1" i="1" dirty="0" smtClean="0"/>
              <a:t>(associate);</a:t>
            </a:r>
          </a:p>
          <a:p>
            <a:pPr marL="738188" eaLnBrk="1" hangingPunct="1">
              <a:buFont typeface="Wingdings" pitchFamily="2" charset="2"/>
              <a:buNone/>
              <a:defRPr/>
            </a:pPr>
            <a:r>
              <a:rPr sz="1600" b="1" i="1" dirty="0" smtClean="0"/>
              <a:t>return new </a:t>
            </a:r>
            <a:r>
              <a:rPr sz="1600" b="1" i="1" dirty="0" err="1" smtClean="0"/>
              <a:t>ModelAndView</a:t>
            </a:r>
            <a:r>
              <a:rPr sz="1600" b="1" i="1" dirty="0" smtClean="0"/>
              <a:t>("</a:t>
            </a:r>
            <a:r>
              <a:rPr sz="1600" b="1" i="1" dirty="0" err="1" smtClean="0"/>
              <a:t>successAddAsociate</a:t>
            </a:r>
            <a:r>
              <a:rPr sz="1600" b="1" i="1" dirty="0" smtClean="0"/>
              <a:t>");</a:t>
            </a:r>
          </a:p>
          <a:p>
            <a:pPr eaLnBrk="1" hangingPunct="1">
              <a:buFont typeface="Wingdings" pitchFamily="2" charset="2"/>
              <a:buNone/>
              <a:defRPr/>
            </a:pPr>
            <a:r>
              <a:rPr sz="1600" dirty="0" smtClean="0"/>
              <a:t>	}</a:t>
            </a:r>
          </a:p>
          <a:p>
            <a:pPr eaLnBrk="1" hangingPunct="1">
              <a:buFont typeface="Wingdings" pitchFamily="2" charset="2"/>
              <a:buNone/>
              <a:defRPr/>
            </a:pPr>
            <a:endParaRPr sz="1600" dirty="0" smtClean="0"/>
          </a:p>
        </p:txBody>
      </p:sp>
      <p:sp>
        <p:nvSpPr>
          <p:cNvPr id="24578" name="Title 1"/>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dirty="0" smtClean="0">
                <a:solidFill>
                  <a:srgbClr val="FFFFFF"/>
                </a:solidFill>
              </a:rPr>
              <a:t>Validator: Example</a:t>
            </a:r>
          </a:p>
        </p:txBody>
      </p:sp>
      <p:sp>
        <p:nvSpPr>
          <p:cNvPr id="5" name="Slide Number Placeholder 3"/>
          <p:cNvSpPr>
            <a:spLocks noGrp="1"/>
          </p:cNvSpPr>
          <p:nvPr>
            <p:ph type="sldNum" sz="quarter" idx="10"/>
          </p:nvPr>
        </p:nvSpPr>
        <p:spPr>
          <a:prstGeom prst="rect">
            <a:avLst/>
          </a:prstGeom>
        </p:spPr>
        <p:txBody>
          <a:bodyPr/>
          <a:lstStyle/>
          <a:p>
            <a:pPr algn="l">
              <a:defRPr/>
            </a:pPr>
            <a:fld id="{2CF7C0A9-1F0B-4457-B099-DD0044CF241C}" type="slidenum">
              <a:rPr lang="en-US" smtClean="0">
                <a:latin typeface="+mn-lt"/>
              </a:rPr>
              <a:pPr algn="l">
                <a:defRPr/>
              </a:pPr>
              <a:t>15</a:t>
            </a:fld>
            <a:endParaRPr lang="en-US" dirty="0">
              <a:latin typeface="+mn-lt"/>
            </a:endParaRPr>
          </a:p>
        </p:txBody>
      </p:sp>
    </p:spTree>
    <p:extLst>
      <p:ext uri="{BB962C8B-B14F-4D97-AF65-F5344CB8AC3E}">
        <p14:creationId xmlns:p14="http://schemas.microsoft.com/office/powerpoint/2010/main" val="38331456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Content Placeholder 2"/>
          <p:cNvSpPr>
            <a:spLocks noGrp="1"/>
          </p:cNvSpPr>
          <p:nvPr>
            <p:ph idx="1"/>
          </p:nvPr>
        </p:nvSpPr>
        <p:spPr/>
        <p:txBody>
          <a:bodyPr/>
          <a:lstStyle/>
          <a:p>
            <a:pPr>
              <a:spcBef>
                <a:spcPts val="0"/>
              </a:spcBef>
              <a:buFont typeface="Arial" pitchFamily="34" charset="0"/>
              <a:buChar char="•"/>
            </a:pPr>
            <a:r>
              <a:rPr sz="2000" dirty="0" smtClean="0"/>
              <a:t>Beginning with Spring 3, Spring MVC has the ability to automatically validate @Controller inputs.</a:t>
            </a:r>
          </a:p>
          <a:p>
            <a:pPr>
              <a:spcBef>
                <a:spcPts val="0"/>
              </a:spcBef>
              <a:buFont typeface="Arial" pitchFamily="34" charset="0"/>
              <a:buChar char="•"/>
            </a:pPr>
            <a:endParaRPr sz="2000" dirty="0" smtClean="0"/>
          </a:p>
          <a:p>
            <a:pPr>
              <a:spcBef>
                <a:spcPts val="0"/>
              </a:spcBef>
              <a:buFont typeface="Arial" pitchFamily="34" charset="0"/>
              <a:buChar char="•"/>
            </a:pPr>
            <a:r>
              <a:rPr sz="2000" dirty="0" smtClean="0"/>
              <a:t>JSR-303 or bean validation is a specification whose objective is to standardize the validation of Java beans through annotations.</a:t>
            </a:r>
          </a:p>
          <a:p>
            <a:pPr>
              <a:spcBef>
                <a:spcPts val="0"/>
              </a:spcBef>
              <a:buFont typeface="Arial" pitchFamily="34" charset="0"/>
              <a:buChar char="•"/>
            </a:pPr>
            <a:endParaRPr sz="2000" dirty="0" smtClean="0"/>
          </a:p>
          <a:p>
            <a:pPr>
              <a:spcBef>
                <a:spcPts val="0"/>
              </a:spcBef>
              <a:buFont typeface="Arial" pitchFamily="34" charset="0"/>
              <a:buChar char="•"/>
            </a:pPr>
            <a:r>
              <a:rPr sz="2000" dirty="0" smtClean="0"/>
              <a:t>This allows validation rules to be specified directly in the code they are intended to validate, instead of creating validation rules in separate classes.</a:t>
            </a:r>
          </a:p>
          <a:p>
            <a:pPr>
              <a:spcBef>
                <a:spcPts val="0"/>
              </a:spcBef>
              <a:buFont typeface="Arial" pitchFamily="34" charset="0"/>
              <a:buChar char="•"/>
            </a:pPr>
            <a:endParaRPr sz="2000" dirty="0" smtClean="0"/>
          </a:p>
          <a:p>
            <a:pPr>
              <a:spcBef>
                <a:spcPts val="0"/>
              </a:spcBef>
              <a:buFont typeface="Arial" pitchFamily="34" charset="0"/>
              <a:buChar char="•"/>
            </a:pPr>
            <a:r>
              <a:rPr sz="2000" dirty="0" smtClean="0"/>
              <a:t>To configure a JSR-303-backed Validator with Spring MVC, simply add a JSR-303 Provider, such as Hibernate Validator, to your </a:t>
            </a:r>
            <a:r>
              <a:rPr sz="2000" dirty="0" err="1" smtClean="0"/>
              <a:t>classpath</a:t>
            </a:r>
            <a:r>
              <a:rPr sz="2000" dirty="0" smtClean="0"/>
              <a:t>.</a:t>
            </a:r>
          </a:p>
          <a:p>
            <a:pPr>
              <a:spcBef>
                <a:spcPts val="0"/>
              </a:spcBef>
              <a:buFont typeface="Arial" pitchFamily="34" charset="0"/>
              <a:buChar char="•"/>
            </a:pPr>
            <a:endParaRPr sz="2000" dirty="0" smtClean="0"/>
          </a:p>
          <a:p>
            <a:pPr>
              <a:spcBef>
                <a:spcPts val="0"/>
              </a:spcBef>
              <a:buFont typeface="Arial" pitchFamily="34" charset="0"/>
              <a:buChar char="•"/>
            </a:pPr>
            <a:r>
              <a:rPr sz="2000" dirty="0" smtClean="0"/>
              <a:t>Spring MVC will detect it and automatically enable JSR-303 support across all Controllers.</a:t>
            </a:r>
          </a:p>
        </p:txBody>
      </p:sp>
      <p:sp>
        <p:nvSpPr>
          <p:cNvPr id="25602" name="Title 1"/>
          <p:cNvSpPr>
            <a:spLocks noGrp="1"/>
          </p:cNvSpPr>
          <p:nvPr>
            <p:ph type="title"/>
          </p:nvPr>
        </p:nvSpPr>
        <p:spPr bwMode="auto"/>
        <p:txBody>
          <a:bodyPr vert="horz" wrap="square" lIns="91440" tIns="45720" rIns="91440" bIns="45720" numCol="1" anchorCtr="0" compatLnSpc="1">
            <a:prstTxWarp prst="textNoShape">
              <a:avLst/>
            </a:prstTxWarp>
          </a:bodyPr>
          <a:lstStyle/>
          <a:p>
            <a:r>
              <a:rPr lang="en-US" dirty="0" smtClean="0">
                <a:solidFill>
                  <a:srgbClr val="FFFFFF"/>
                </a:solidFill>
              </a:rPr>
              <a:t>Validations with Annotations (JSR 303): Slide 1</a:t>
            </a:r>
          </a:p>
        </p:txBody>
      </p:sp>
      <p:sp>
        <p:nvSpPr>
          <p:cNvPr id="5" name="Slide Number Placeholder 3"/>
          <p:cNvSpPr>
            <a:spLocks noGrp="1"/>
          </p:cNvSpPr>
          <p:nvPr>
            <p:ph type="sldNum" sz="quarter" idx="10"/>
          </p:nvPr>
        </p:nvSpPr>
        <p:spPr>
          <a:prstGeom prst="rect">
            <a:avLst/>
          </a:prstGeom>
        </p:spPr>
        <p:txBody>
          <a:bodyPr/>
          <a:lstStyle/>
          <a:p>
            <a:pPr algn="l">
              <a:defRPr/>
            </a:pPr>
            <a:fld id="{279B05F2-16A0-4EC7-B462-D475EE916A99}" type="slidenum">
              <a:rPr lang="en-US" smtClean="0">
                <a:latin typeface="+mn-lt"/>
              </a:rPr>
              <a:pPr algn="l">
                <a:defRPr/>
              </a:pPr>
              <a:t>16</a:t>
            </a:fld>
            <a:endParaRPr lang="en-US" dirty="0">
              <a:latin typeface="+mn-lt"/>
            </a:endParaRPr>
          </a:p>
        </p:txBody>
      </p:sp>
    </p:spTree>
    <p:extLst>
      <p:ext uri="{BB962C8B-B14F-4D97-AF65-F5344CB8AC3E}">
        <p14:creationId xmlns:p14="http://schemas.microsoft.com/office/powerpoint/2010/main" val="21210039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Content Placeholder 2"/>
          <p:cNvSpPr>
            <a:spLocks noGrp="1"/>
          </p:cNvSpPr>
          <p:nvPr>
            <p:ph idx="1"/>
          </p:nvPr>
        </p:nvSpPr>
        <p:spPr/>
        <p:txBody>
          <a:bodyPr/>
          <a:lstStyle/>
          <a:p>
            <a:pPr>
              <a:buFont typeface="Arial" pitchFamily="34" charset="0"/>
              <a:buChar char="•"/>
            </a:pPr>
            <a:r>
              <a:rPr sz="2000" smtClean="0"/>
              <a:t>The Spring MVC configuration required to enable JSR-303 support is shown below:</a:t>
            </a:r>
          </a:p>
          <a:p>
            <a:pPr>
              <a:buFont typeface="Arial" pitchFamily="34" charset="0"/>
              <a:buChar char="•"/>
            </a:pPr>
            <a:endParaRPr sz="2000" smtClean="0"/>
          </a:p>
          <a:p>
            <a:pPr>
              <a:buFont typeface="Arial" pitchFamily="34" charset="0"/>
              <a:buChar char="•"/>
            </a:pPr>
            <a:endParaRPr sz="2000" smtClean="0"/>
          </a:p>
          <a:p>
            <a:pPr>
              <a:buFont typeface="Arial" pitchFamily="34" charset="0"/>
              <a:buChar char="•"/>
            </a:pPr>
            <a:endParaRPr sz="2000" smtClean="0"/>
          </a:p>
          <a:p>
            <a:pPr>
              <a:buFont typeface="Arial" pitchFamily="34" charset="0"/>
              <a:buChar char="•"/>
            </a:pPr>
            <a:endParaRPr sz="2000" smtClean="0"/>
          </a:p>
          <a:p>
            <a:pPr>
              <a:buFont typeface="Arial" pitchFamily="34" charset="0"/>
              <a:buChar char="•"/>
            </a:pPr>
            <a:endParaRPr sz="2000" smtClean="0"/>
          </a:p>
          <a:p>
            <a:pPr>
              <a:buFont typeface="Arial" pitchFamily="34" charset="0"/>
              <a:buChar char="•"/>
            </a:pPr>
            <a:endParaRPr sz="2000" smtClean="0"/>
          </a:p>
          <a:p>
            <a:pPr>
              <a:buFont typeface="Arial" pitchFamily="34" charset="0"/>
              <a:buChar char="•"/>
            </a:pPr>
            <a:endParaRPr sz="2000" smtClean="0"/>
          </a:p>
          <a:p>
            <a:pPr>
              <a:buFont typeface="Arial" pitchFamily="34" charset="0"/>
              <a:buChar char="•"/>
            </a:pPr>
            <a:endParaRPr sz="2000" smtClean="0"/>
          </a:p>
          <a:p>
            <a:pPr>
              <a:buFont typeface="Arial" pitchFamily="34" charset="0"/>
              <a:buChar char="•"/>
            </a:pPr>
            <a:r>
              <a:rPr sz="2000" smtClean="0"/>
              <a:t>With this minimal configuration, anytime a @Valid @Controller input is encountered, it will be validated by the JSR-303 provider.</a:t>
            </a:r>
          </a:p>
        </p:txBody>
      </p:sp>
      <p:sp>
        <p:nvSpPr>
          <p:cNvPr id="26626" name="Title 1"/>
          <p:cNvSpPr>
            <a:spLocks noGrp="1"/>
          </p:cNvSpPr>
          <p:nvPr>
            <p:ph type="title"/>
          </p:nvPr>
        </p:nvSpPr>
        <p:spPr bwMode="auto"/>
        <p:txBody>
          <a:bodyPr vert="horz" wrap="square" lIns="91440" tIns="45720" rIns="91440" bIns="45720" numCol="1" anchorCtr="0" compatLnSpc="1">
            <a:prstTxWarp prst="textNoShape">
              <a:avLst/>
            </a:prstTxWarp>
          </a:bodyPr>
          <a:lstStyle/>
          <a:p>
            <a:r>
              <a:rPr lang="en-US" dirty="0" smtClean="0">
                <a:solidFill>
                  <a:srgbClr val="FFFFFF"/>
                </a:solidFill>
              </a:rPr>
              <a:t>Validations with Annotations (JSR 303): Slide 2</a:t>
            </a:r>
          </a:p>
        </p:txBody>
      </p:sp>
      <p:sp>
        <p:nvSpPr>
          <p:cNvPr id="7" name="Slide Number Placeholder 3"/>
          <p:cNvSpPr>
            <a:spLocks noGrp="1"/>
          </p:cNvSpPr>
          <p:nvPr>
            <p:ph type="sldNum" sz="quarter" idx="10"/>
          </p:nvPr>
        </p:nvSpPr>
        <p:spPr>
          <a:prstGeom prst="rect">
            <a:avLst/>
          </a:prstGeom>
        </p:spPr>
        <p:txBody>
          <a:bodyPr/>
          <a:lstStyle/>
          <a:p>
            <a:pPr algn="l">
              <a:defRPr/>
            </a:pPr>
            <a:fld id="{A6662603-8462-4710-BAF2-D15301959AA3}" type="slidenum">
              <a:rPr lang="en-US" smtClean="0">
                <a:latin typeface="+mn-lt"/>
              </a:rPr>
              <a:pPr algn="l">
                <a:defRPr/>
              </a:pPr>
              <a:t>17</a:t>
            </a:fld>
            <a:endParaRPr lang="en-US" dirty="0">
              <a:latin typeface="+mn-lt"/>
            </a:endParaRPr>
          </a:p>
        </p:txBody>
      </p:sp>
      <p:graphicFrame>
        <p:nvGraphicFramePr>
          <p:cNvPr id="6" name="Table 5"/>
          <p:cNvGraphicFramePr>
            <a:graphicFrameLocks noGrp="1"/>
          </p:cNvGraphicFramePr>
          <p:nvPr>
            <p:extLst>
              <p:ext uri="{D42A27DB-BD31-4B8C-83A1-F6EECF244321}">
                <p14:modId xmlns:p14="http://schemas.microsoft.com/office/powerpoint/2010/main" val="2752542022"/>
              </p:ext>
            </p:extLst>
          </p:nvPr>
        </p:nvGraphicFramePr>
        <p:xfrm>
          <a:off x="609600" y="2362200"/>
          <a:ext cx="7016369" cy="2651760"/>
        </p:xfrm>
        <a:graphic>
          <a:graphicData uri="http://schemas.openxmlformats.org/drawingml/2006/table">
            <a:tbl>
              <a:tblPr firstRow="1" bandRow="1">
                <a:tableStyleId>{5C22544A-7EE6-4342-B048-85BDC9FD1C3A}</a:tableStyleId>
              </a:tblPr>
              <a:tblGrid>
                <a:gridCol w="7016369"/>
              </a:tblGrid>
              <a:tr h="2438400">
                <a:tc>
                  <a:txBody>
                    <a:bodyPr/>
                    <a:lstStyle/>
                    <a:p>
                      <a:r>
                        <a:rPr lang="en-US" sz="1400" b="1" kern="1200" dirty="0" smtClean="0">
                          <a:solidFill>
                            <a:schemeClr val="lt1"/>
                          </a:solidFill>
                          <a:latin typeface="+mn-lt"/>
                          <a:ea typeface="+mn-ea"/>
                          <a:cs typeface="+mn-cs"/>
                        </a:rPr>
                        <a:t>&lt;beans </a:t>
                      </a:r>
                      <a:r>
                        <a:rPr lang="en-US" sz="1400" b="1" kern="1200" dirty="0" err="1" smtClean="0">
                          <a:solidFill>
                            <a:schemeClr val="lt1"/>
                          </a:solidFill>
                          <a:latin typeface="+mn-lt"/>
                          <a:ea typeface="+mn-ea"/>
                          <a:cs typeface="+mn-cs"/>
                        </a:rPr>
                        <a:t>xmlns</a:t>
                      </a:r>
                      <a:r>
                        <a:rPr lang="en-US" sz="1400" b="1" kern="1200" dirty="0" smtClean="0">
                          <a:solidFill>
                            <a:schemeClr val="lt1"/>
                          </a:solidFill>
                          <a:latin typeface="+mn-lt"/>
                          <a:ea typeface="+mn-ea"/>
                          <a:cs typeface="+mn-cs"/>
                        </a:rPr>
                        <a:t>="http://www.springframework.org/schema/beans"</a:t>
                      </a:r>
                    </a:p>
                    <a:p>
                      <a:r>
                        <a:rPr lang="en-US" sz="1400" b="1" kern="1200" dirty="0" err="1" smtClean="0">
                          <a:solidFill>
                            <a:schemeClr val="lt1"/>
                          </a:solidFill>
                          <a:latin typeface="+mn-lt"/>
                          <a:ea typeface="+mn-ea"/>
                          <a:cs typeface="+mn-cs"/>
                        </a:rPr>
                        <a:t>xmlns:mvc</a:t>
                      </a:r>
                      <a:r>
                        <a:rPr lang="en-US" sz="1400" b="1" kern="1200" dirty="0" smtClean="0">
                          <a:solidFill>
                            <a:schemeClr val="lt1"/>
                          </a:solidFill>
                          <a:latin typeface="+mn-lt"/>
                          <a:ea typeface="+mn-ea"/>
                          <a:cs typeface="+mn-cs"/>
                        </a:rPr>
                        <a:t>="http://www.springframework.org/schema/mvc"</a:t>
                      </a:r>
                    </a:p>
                    <a:p>
                      <a:r>
                        <a:rPr lang="en-US" sz="1400" b="1" kern="1200" dirty="0" err="1" smtClean="0">
                          <a:solidFill>
                            <a:schemeClr val="lt1"/>
                          </a:solidFill>
                          <a:latin typeface="+mn-lt"/>
                          <a:ea typeface="+mn-ea"/>
                          <a:cs typeface="+mn-cs"/>
                        </a:rPr>
                        <a:t>xmlns:xsi</a:t>
                      </a:r>
                      <a:r>
                        <a:rPr lang="en-US" sz="1400" b="1" kern="1200" dirty="0" smtClean="0">
                          <a:solidFill>
                            <a:schemeClr val="lt1"/>
                          </a:solidFill>
                          <a:latin typeface="+mn-lt"/>
                          <a:ea typeface="+mn-ea"/>
                          <a:cs typeface="+mn-cs"/>
                        </a:rPr>
                        <a:t>=http://www.w3.org/2001/XMLSchema-instance”</a:t>
                      </a:r>
                    </a:p>
                    <a:p>
                      <a:r>
                        <a:rPr lang="en-US" sz="1400" b="1" kern="1200" dirty="0" err="1" smtClean="0">
                          <a:solidFill>
                            <a:schemeClr val="lt1"/>
                          </a:solidFill>
                          <a:latin typeface="+mn-lt"/>
                          <a:ea typeface="+mn-ea"/>
                          <a:cs typeface="+mn-cs"/>
                        </a:rPr>
                        <a:t>xsi:schemaLocation</a:t>
                      </a:r>
                      <a:r>
                        <a:rPr lang="en-US" sz="1400" b="1" kern="1200" dirty="0" smtClean="0">
                          <a:solidFill>
                            <a:schemeClr val="lt1"/>
                          </a:solidFill>
                          <a:latin typeface="+mn-lt"/>
                          <a:ea typeface="+mn-ea"/>
                          <a:cs typeface="+mn-cs"/>
                        </a:rPr>
                        <a:t>=“http://www.springframework.org/schema/beans</a:t>
                      </a:r>
                    </a:p>
                    <a:p>
                      <a:r>
                        <a:rPr lang="en-US" sz="1400" b="1" kern="1200" dirty="0" smtClean="0">
                          <a:solidFill>
                            <a:schemeClr val="lt1"/>
                          </a:solidFill>
                          <a:latin typeface="+mn-lt"/>
                          <a:ea typeface="+mn-ea"/>
                          <a:cs typeface="+mn-cs"/>
                        </a:rPr>
                        <a:t>                                       http://www.springframework.org/schema/beans/spring-beans-3.0.xsd</a:t>
                      </a:r>
                    </a:p>
                    <a:p>
                      <a:r>
                        <a:rPr lang="en-US" sz="1400" b="1" kern="1200" dirty="0" smtClean="0">
                          <a:solidFill>
                            <a:schemeClr val="lt1"/>
                          </a:solidFill>
                          <a:latin typeface="+mn-lt"/>
                          <a:ea typeface="+mn-ea"/>
                          <a:cs typeface="+mn-cs"/>
                        </a:rPr>
                        <a:t>                                       http://www.springframework.org/schema/mvc</a:t>
                      </a:r>
                    </a:p>
                    <a:p>
                      <a:r>
                        <a:rPr lang="en-US" sz="1400" b="1" kern="1200" dirty="0" smtClean="0">
                          <a:solidFill>
                            <a:schemeClr val="lt1"/>
                          </a:solidFill>
                          <a:latin typeface="+mn-lt"/>
                          <a:ea typeface="+mn-ea"/>
                          <a:cs typeface="+mn-cs"/>
                        </a:rPr>
                        <a:t>                                       http://www.springframework.org/schema/mvc/spring-mvc-3.0.xsd”&gt;</a:t>
                      </a:r>
                    </a:p>
                    <a:p>
                      <a:endParaRPr lang="en-US" sz="1400" b="1" kern="1200" dirty="0" smtClean="0">
                        <a:solidFill>
                          <a:schemeClr val="lt1"/>
                        </a:solidFill>
                        <a:latin typeface="+mn-lt"/>
                        <a:ea typeface="+mn-ea"/>
                        <a:cs typeface="+mn-cs"/>
                      </a:endParaRPr>
                    </a:p>
                    <a:p>
                      <a:r>
                        <a:rPr lang="en-US" sz="1400" b="1" kern="1200" dirty="0" smtClean="0">
                          <a:solidFill>
                            <a:schemeClr val="lt1"/>
                          </a:solidFill>
                          <a:latin typeface="+mn-lt"/>
                          <a:ea typeface="+mn-ea"/>
                          <a:cs typeface="+mn-cs"/>
                        </a:rPr>
                        <a:t>&lt;!-- JSR-303 support will be detected on </a:t>
                      </a:r>
                      <a:r>
                        <a:rPr lang="en-US" sz="1400" b="1" kern="1200" dirty="0" err="1" smtClean="0">
                          <a:solidFill>
                            <a:schemeClr val="lt1"/>
                          </a:solidFill>
                          <a:latin typeface="+mn-lt"/>
                          <a:ea typeface="+mn-ea"/>
                          <a:cs typeface="+mn-cs"/>
                        </a:rPr>
                        <a:t>classpath</a:t>
                      </a:r>
                      <a:r>
                        <a:rPr lang="en-US" sz="1400" b="1" kern="1200" dirty="0" smtClean="0">
                          <a:solidFill>
                            <a:schemeClr val="lt1"/>
                          </a:solidFill>
                          <a:latin typeface="+mn-lt"/>
                          <a:ea typeface="+mn-ea"/>
                          <a:cs typeface="+mn-cs"/>
                        </a:rPr>
                        <a:t> and enabled automatically --&gt;</a:t>
                      </a:r>
                    </a:p>
                    <a:p>
                      <a:r>
                        <a:rPr lang="en-US" sz="1400" b="1" kern="1200" dirty="0" smtClean="0">
                          <a:solidFill>
                            <a:schemeClr val="lt1"/>
                          </a:solidFill>
                          <a:latin typeface="+mn-lt"/>
                          <a:ea typeface="+mn-ea"/>
                          <a:cs typeface="+mn-cs"/>
                        </a:rPr>
                        <a:t>&lt;</a:t>
                      </a:r>
                      <a:r>
                        <a:rPr lang="en-US" sz="1400" b="1" kern="1200" dirty="0" err="1" smtClean="0">
                          <a:solidFill>
                            <a:schemeClr val="lt1"/>
                          </a:solidFill>
                          <a:latin typeface="+mn-lt"/>
                          <a:ea typeface="+mn-ea"/>
                          <a:cs typeface="+mn-cs"/>
                        </a:rPr>
                        <a:t>mvc:annotation</a:t>
                      </a:r>
                      <a:r>
                        <a:rPr lang="en-US" sz="1400" b="1" kern="1200" dirty="0" smtClean="0">
                          <a:solidFill>
                            <a:schemeClr val="lt1"/>
                          </a:solidFill>
                          <a:latin typeface="+mn-lt"/>
                          <a:ea typeface="+mn-ea"/>
                          <a:cs typeface="+mn-cs"/>
                        </a:rPr>
                        <a:t>-driven/&gt;</a:t>
                      </a:r>
                    </a:p>
                    <a:p>
                      <a:endParaRPr lang="en-US" sz="1400" b="1" kern="1200" dirty="0" smtClean="0">
                        <a:solidFill>
                          <a:schemeClr val="lt1"/>
                        </a:solidFill>
                        <a:latin typeface="+mn-lt"/>
                        <a:ea typeface="+mn-ea"/>
                        <a:cs typeface="+mn-cs"/>
                      </a:endParaRPr>
                    </a:p>
                    <a:p>
                      <a:r>
                        <a:rPr lang="en-US" sz="1400" b="1" kern="1200" dirty="0" smtClean="0">
                          <a:solidFill>
                            <a:schemeClr val="lt1"/>
                          </a:solidFill>
                          <a:latin typeface="+mn-lt"/>
                          <a:ea typeface="+mn-ea"/>
                          <a:cs typeface="+mn-cs"/>
                        </a:rPr>
                        <a:t>&lt;/beans&gt;</a:t>
                      </a:r>
                      <a:endParaRPr lang="en-US" sz="1400" b="1" kern="1200" dirty="0">
                        <a:solidFill>
                          <a:schemeClr val="lt1"/>
                        </a:solidFill>
                        <a:latin typeface="+mn-lt"/>
                        <a:ea typeface="+mn-ea"/>
                        <a:cs typeface="+mn-cs"/>
                      </a:endParaRPr>
                    </a:p>
                  </a:txBody>
                  <a:tcPr>
                    <a:solidFill>
                      <a:schemeClr val="accent2">
                        <a:lumMod val="60000"/>
                        <a:lumOff val="40000"/>
                      </a:schemeClr>
                    </a:solidFill>
                  </a:tcPr>
                </a:tc>
              </a:tr>
            </a:tbl>
          </a:graphicData>
        </a:graphic>
      </p:graphicFrame>
    </p:spTree>
    <p:extLst>
      <p:ext uri="{BB962C8B-B14F-4D97-AF65-F5344CB8AC3E}">
        <p14:creationId xmlns:p14="http://schemas.microsoft.com/office/powerpoint/2010/main" val="204738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Content Placeholder 2"/>
          <p:cNvSpPr>
            <a:spLocks noGrp="1"/>
          </p:cNvSpPr>
          <p:nvPr>
            <p:ph idx="1"/>
          </p:nvPr>
        </p:nvSpPr>
        <p:spPr/>
        <p:txBody>
          <a:bodyPr/>
          <a:lstStyle/>
          <a:p>
            <a:pPr>
              <a:buFont typeface="Arial" pitchFamily="34" charset="0"/>
              <a:buChar char="•"/>
            </a:pPr>
            <a:r>
              <a:rPr sz="2000" dirty="0" smtClean="0"/>
              <a:t>The Associate class now have JSR 303 Annotations:</a:t>
            </a:r>
          </a:p>
        </p:txBody>
      </p:sp>
      <p:sp>
        <p:nvSpPr>
          <p:cNvPr id="27650" name="Title 1"/>
          <p:cNvSpPr>
            <a:spLocks noGrp="1"/>
          </p:cNvSpPr>
          <p:nvPr>
            <p:ph type="title"/>
          </p:nvPr>
        </p:nvSpPr>
        <p:spPr bwMode="auto"/>
        <p:txBody>
          <a:bodyPr vert="horz" wrap="square" lIns="91440" tIns="45720" rIns="91440" bIns="45720" numCol="1" anchorCtr="0" compatLnSpc="1">
            <a:prstTxWarp prst="textNoShape">
              <a:avLst/>
            </a:prstTxWarp>
          </a:bodyPr>
          <a:lstStyle/>
          <a:p>
            <a:r>
              <a:rPr lang="en-US" dirty="0" smtClean="0">
                <a:solidFill>
                  <a:srgbClr val="FFFFFF"/>
                </a:solidFill>
              </a:rPr>
              <a:t>Validations with Annotations (JSR 303): Slide 3</a:t>
            </a:r>
          </a:p>
        </p:txBody>
      </p:sp>
      <p:sp>
        <p:nvSpPr>
          <p:cNvPr id="7" name="Slide Number Placeholder 3"/>
          <p:cNvSpPr>
            <a:spLocks noGrp="1"/>
          </p:cNvSpPr>
          <p:nvPr>
            <p:ph type="sldNum" sz="quarter" idx="10"/>
          </p:nvPr>
        </p:nvSpPr>
        <p:spPr>
          <a:prstGeom prst="rect">
            <a:avLst/>
          </a:prstGeom>
        </p:spPr>
        <p:txBody>
          <a:bodyPr/>
          <a:lstStyle/>
          <a:p>
            <a:pPr algn="l">
              <a:defRPr/>
            </a:pPr>
            <a:fld id="{F9953F76-C83E-46BF-A699-E00AA63EDBE0}" type="slidenum">
              <a:rPr lang="en-US" smtClean="0">
                <a:latin typeface="+mn-lt"/>
              </a:rPr>
              <a:pPr algn="l">
                <a:defRPr/>
              </a:pPr>
              <a:t>18</a:t>
            </a:fld>
            <a:endParaRPr lang="en-US" dirty="0">
              <a:latin typeface="+mn-lt"/>
            </a:endParaRPr>
          </a:p>
        </p:txBody>
      </p:sp>
      <p:graphicFrame>
        <p:nvGraphicFramePr>
          <p:cNvPr id="6" name="Table 5"/>
          <p:cNvGraphicFramePr>
            <a:graphicFrameLocks noGrp="1"/>
          </p:cNvGraphicFramePr>
          <p:nvPr>
            <p:extLst>
              <p:ext uri="{D42A27DB-BD31-4B8C-83A1-F6EECF244321}">
                <p14:modId xmlns:p14="http://schemas.microsoft.com/office/powerpoint/2010/main" val="3476160723"/>
              </p:ext>
            </p:extLst>
          </p:nvPr>
        </p:nvGraphicFramePr>
        <p:xfrm>
          <a:off x="609600" y="2209800"/>
          <a:ext cx="7016369" cy="3291840"/>
        </p:xfrm>
        <a:graphic>
          <a:graphicData uri="http://schemas.openxmlformats.org/drawingml/2006/table">
            <a:tbl>
              <a:tblPr firstRow="1" bandRow="1">
                <a:tableStyleId>{5C22544A-7EE6-4342-B048-85BDC9FD1C3A}</a:tableStyleId>
              </a:tblPr>
              <a:tblGrid>
                <a:gridCol w="7016369"/>
              </a:tblGrid>
              <a:tr h="2895600">
                <a:tc>
                  <a:txBody>
                    <a:bodyPr/>
                    <a:lstStyle/>
                    <a:p>
                      <a:r>
                        <a:rPr lang="en-US" sz="1400" b="1" kern="1200" dirty="0" smtClean="0">
                          <a:solidFill>
                            <a:schemeClr val="lt1"/>
                          </a:solidFill>
                          <a:latin typeface="+mn-lt"/>
                          <a:ea typeface="+mn-ea"/>
                          <a:cs typeface="+mn-cs"/>
                        </a:rPr>
                        <a:t>import </a:t>
                      </a:r>
                      <a:r>
                        <a:rPr lang="en-US" sz="1400" b="1" kern="1200" dirty="0" err="1" smtClean="0">
                          <a:solidFill>
                            <a:schemeClr val="lt1"/>
                          </a:solidFill>
                          <a:latin typeface="+mn-lt"/>
                          <a:ea typeface="+mn-ea"/>
                          <a:cs typeface="+mn-cs"/>
                        </a:rPr>
                        <a:t>javax.validation.constraints.Size</a:t>
                      </a:r>
                      <a:r>
                        <a:rPr lang="en-US" sz="1400" b="1" kern="1200" dirty="0" smtClean="0">
                          <a:solidFill>
                            <a:schemeClr val="lt1"/>
                          </a:solidFill>
                          <a:latin typeface="+mn-lt"/>
                          <a:ea typeface="+mn-ea"/>
                          <a:cs typeface="+mn-cs"/>
                        </a:rPr>
                        <a:t>;</a:t>
                      </a:r>
                    </a:p>
                    <a:p>
                      <a:r>
                        <a:rPr lang="en-US" sz="1400" b="1" kern="1200" dirty="0" smtClean="0">
                          <a:solidFill>
                            <a:schemeClr val="lt1"/>
                          </a:solidFill>
                          <a:latin typeface="+mn-lt"/>
                          <a:ea typeface="+mn-ea"/>
                          <a:cs typeface="+mn-cs"/>
                        </a:rPr>
                        <a:t>import </a:t>
                      </a:r>
                      <a:r>
                        <a:rPr lang="en-US" sz="1400" b="1" kern="1200" dirty="0" err="1" smtClean="0">
                          <a:solidFill>
                            <a:schemeClr val="lt1"/>
                          </a:solidFill>
                          <a:latin typeface="+mn-lt"/>
                          <a:ea typeface="+mn-ea"/>
                          <a:cs typeface="+mn-cs"/>
                        </a:rPr>
                        <a:t>org.hibernate.validator.constraints.NotEmpty</a:t>
                      </a:r>
                      <a:r>
                        <a:rPr lang="en-US" sz="1400" b="1" kern="1200" dirty="0" smtClean="0">
                          <a:solidFill>
                            <a:schemeClr val="lt1"/>
                          </a:solidFill>
                          <a:latin typeface="+mn-lt"/>
                          <a:ea typeface="+mn-ea"/>
                          <a:cs typeface="+mn-cs"/>
                        </a:rPr>
                        <a:t>;</a:t>
                      </a:r>
                    </a:p>
                    <a:p>
                      <a:r>
                        <a:rPr lang="en-US" sz="1400" b="1" kern="1200" dirty="0" smtClean="0">
                          <a:solidFill>
                            <a:schemeClr val="lt1"/>
                          </a:solidFill>
                          <a:latin typeface="+mn-lt"/>
                          <a:ea typeface="+mn-ea"/>
                          <a:cs typeface="+mn-cs"/>
                        </a:rPr>
                        <a:t>public class  Associate{</a:t>
                      </a:r>
                    </a:p>
                    <a:p>
                      <a:r>
                        <a:rPr lang="fr-FR" sz="1400" b="1" kern="1200" dirty="0" smtClean="0">
                          <a:solidFill>
                            <a:schemeClr val="lt1"/>
                          </a:solidFill>
                          <a:latin typeface="+mn-lt"/>
                          <a:ea typeface="+mn-ea"/>
                          <a:cs typeface="+mn-cs"/>
                        </a:rPr>
                        <a:t>	   @</a:t>
                      </a:r>
                      <a:r>
                        <a:rPr lang="fr-FR" sz="1400" b="1" kern="1200" dirty="0" err="1" smtClean="0">
                          <a:solidFill>
                            <a:schemeClr val="lt1"/>
                          </a:solidFill>
                          <a:latin typeface="+mn-lt"/>
                          <a:ea typeface="+mn-ea"/>
                          <a:cs typeface="+mn-cs"/>
                        </a:rPr>
                        <a:t>NotEmpty</a:t>
                      </a:r>
                      <a:endParaRPr lang="fr-FR" sz="1400" b="1" kern="1200" dirty="0" smtClean="0">
                        <a:solidFill>
                          <a:schemeClr val="lt1"/>
                        </a:solidFill>
                        <a:latin typeface="+mn-lt"/>
                        <a:ea typeface="+mn-ea"/>
                        <a:cs typeface="+mn-cs"/>
                      </a:endParaRPr>
                    </a:p>
                    <a:p>
                      <a:r>
                        <a:rPr lang="fr-FR" sz="1400" b="1" kern="1200" dirty="0" smtClean="0">
                          <a:solidFill>
                            <a:schemeClr val="lt1"/>
                          </a:solidFill>
                          <a:latin typeface="+mn-lt"/>
                          <a:ea typeface="+mn-ea"/>
                          <a:cs typeface="+mn-cs"/>
                        </a:rPr>
                        <a:t>	   @Size(min = 1, max = 50)</a:t>
                      </a:r>
                      <a:endParaRPr lang="en-US" sz="1400" b="1" kern="1200" dirty="0" smtClean="0">
                        <a:solidFill>
                          <a:schemeClr val="lt1"/>
                        </a:solidFill>
                        <a:latin typeface="+mn-lt"/>
                        <a:ea typeface="+mn-ea"/>
                        <a:cs typeface="+mn-cs"/>
                      </a:endParaRPr>
                    </a:p>
                    <a:p>
                      <a:r>
                        <a:rPr lang="en-US" sz="1400" b="1" kern="1200" dirty="0" smtClean="0">
                          <a:solidFill>
                            <a:schemeClr val="lt1"/>
                          </a:solidFill>
                          <a:latin typeface="+mn-lt"/>
                          <a:ea typeface="+mn-ea"/>
                          <a:cs typeface="+mn-cs"/>
                        </a:rPr>
                        <a:t>	   private String </a:t>
                      </a:r>
                      <a:r>
                        <a:rPr lang="en-US" sz="1400" i="1" dirty="0" err="1" smtClean="0"/>
                        <a:t>ascFstName</a:t>
                      </a:r>
                      <a:r>
                        <a:rPr lang="en-US" sz="1400" b="1" kern="1200" dirty="0" smtClean="0">
                          <a:solidFill>
                            <a:schemeClr val="lt1"/>
                          </a:solidFill>
                          <a:latin typeface="+mn-lt"/>
                          <a:ea typeface="+mn-ea"/>
                          <a:cs typeface="+mn-cs"/>
                        </a:rPr>
                        <a:t>;</a:t>
                      </a:r>
                    </a:p>
                    <a:p>
                      <a:endParaRPr lang="en-US" sz="1400" b="1" kern="1200" dirty="0" smtClean="0">
                        <a:solidFill>
                          <a:schemeClr val="lt1"/>
                        </a:solidFill>
                        <a:latin typeface="+mn-lt"/>
                        <a:ea typeface="+mn-ea"/>
                        <a:cs typeface="+mn-cs"/>
                      </a:endParaRPr>
                    </a:p>
                    <a:p>
                      <a:r>
                        <a:rPr lang="fr-FR" sz="1400" b="1" kern="1200" dirty="0" smtClean="0">
                          <a:solidFill>
                            <a:schemeClr val="lt1"/>
                          </a:solidFill>
                          <a:latin typeface="+mn-lt"/>
                          <a:ea typeface="+mn-ea"/>
                          <a:cs typeface="+mn-cs"/>
                        </a:rPr>
                        <a:t>                         @</a:t>
                      </a:r>
                      <a:r>
                        <a:rPr lang="fr-FR" sz="1400" b="1" kern="1200" dirty="0" err="1" smtClean="0">
                          <a:solidFill>
                            <a:schemeClr val="lt1"/>
                          </a:solidFill>
                          <a:latin typeface="+mn-lt"/>
                          <a:ea typeface="+mn-ea"/>
                          <a:cs typeface="+mn-cs"/>
                        </a:rPr>
                        <a:t>NotEmpty</a:t>
                      </a:r>
                      <a:endParaRPr lang="fr-FR" sz="1400" b="1" kern="1200" dirty="0" smtClean="0">
                        <a:solidFill>
                          <a:schemeClr val="lt1"/>
                        </a:solidFill>
                        <a:latin typeface="+mn-lt"/>
                        <a:ea typeface="+mn-ea"/>
                        <a:cs typeface="+mn-cs"/>
                      </a:endParaRPr>
                    </a:p>
                    <a:p>
                      <a:r>
                        <a:rPr lang="fr-FR" sz="1400" b="1" kern="1200" dirty="0" smtClean="0">
                          <a:solidFill>
                            <a:schemeClr val="lt1"/>
                          </a:solidFill>
                          <a:latin typeface="+mn-lt"/>
                          <a:ea typeface="+mn-ea"/>
                          <a:cs typeface="+mn-cs"/>
                        </a:rPr>
                        <a:t>	  @Size(min = 1, max = 50)</a:t>
                      </a:r>
                      <a:endParaRPr lang="en-US" sz="1400" b="1" kern="1200" dirty="0" smtClean="0">
                        <a:solidFill>
                          <a:schemeClr val="lt1"/>
                        </a:solidFill>
                        <a:latin typeface="+mn-lt"/>
                        <a:ea typeface="+mn-ea"/>
                        <a:cs typeface="+mn-cs"/>
                      </a:endParaRPr>
                    </a:p>
                    <a:p>
                      <a:r>
                        <a:rPr lang="en-US" sz="1400" b="1" kern="1200" dirty="0" smtClean="0">
                          <a:solidFill>
                            <a:schemeClr val="lt1"/>
                          </a:solidFill>
                          <a:latin typeface="+mn-lt"/>
                          <a:ea typeface="+mn-ea"/>
                          <a:cs typeface="+mn-cs"/>
                        </a:rPr>
                        <a:t>	   private String </a:t>
                      </a:r>
                      <a:r>
                        <a:rPr lang="en-US" sz="1400" i="1" dirty="0" err="1" smtClean="0"/>
                        <a:t>ascLastName</a:t>
                      </a:r>
                      <a:r>
                        <a:rPr lang="en-US" sz="1400" b="1" kern="1200" dirty="0" smtClean="0">
                          <a:solidFill>
                            <a:schemeClr val="lt1"/>
                          </a:solidFill>
                          <a:latin typeface="+mn-lt"/>
                          <a:ea typeface="+mn-ea"/>
                          <a:cs typeface="+mn-cs"/>
                        </a:rPr>
                        <a:t>;	   </a:t>
                      </a:r>
                    </a:p>
                    <a:p>
                      <a:r>
                        <a:rPr lang="en-US" sz="1400" b="1" kern="1200" dirty="0" smtClean="0">
                          <a:solidFill>
                            <a:schemeClr val="lt1"/>
                          </a:solidFill>
                          <a:latin typeface="+mn-lt"/>
                          <a:ea typeface="+mn-ea"/>
                          <a:cs typeface="+mn-cs"/>
                        </a:rPr>
                        <a:t>	</a:t>
                      </a:r>
                    </a:p>
                    <a:p>
                      <a:r>
                        <a:rPr lang="en-US" sz="1400" b="1" kern="1200" dirty="0" smtClean="0">
                          <a:solidFill>
                            <a:schemeClr val="lt1"/>
                          </a:solidFill>
                          <a:latin typeface="+mn-lt"/>
                          <a:ea typeface="+mn-ea"/>
                          <a:cs typeface="+mn-cs"/>
                        </a:rPr>
                        <a:t>                            //getters</a:t>
                      </a:r>
                      <a:r>
                        <a:rPr lang="en-US" sz="1400" b="1" kern="1200" baseline="0" dirty="0" smtClean="0">
                          <a:solidFill>
                            <a:schemeClr val="lt1"/>
                          </a:solidFill>
                          <a:latin typeface="+mn-lt"/>
                          <a:ea typeface="+mn-ea"/>
                          <a:cs typeface="+mn-cs"/>
                        </a:rPr>
                        <a:t> and setters…</a:t>
                      </a:r>
                      <a:endParaRPr lang="en-US" sz="1400" b="1" kern="1200" dirty="0" smtClean="0">
                        <a:solidFill>
                          <a:schemeClr val="lt1"/>
                        </a:solidFill>
                        <a:latin typeface="+mn-lt"/>
                        <a:ea typeface="+mn-ea"/>
                        <a:cs typeface="+mn-cs"/>
                      </a:endParaRPr>
                    </a:p>
                    <a:p>
                      <a:endParaRPr lang="en-US" sz="1400" b="1" kern="1200" dirty="0" smtClean="0">
                        <a:solidFill>
                          <a:schemeClr val="lt1"/>
                        </a:solidFill>
                        <a:latin typeface="+mn-lt"/>
                        <a:ea typeface="+mn-ea"/>
                        <a:cs typeface="+mn-cs"/>
                      </a:endParaRPr>
                    </a:p>
                    <a:p>
                      <a:r>
                        <a:rPr lang="en-US" sz="1400" b="1" kern="1200" dirty="0" smtClean="0">
                          <a:solidFill>
                            <a:schemeClr val="lt1"/>
                          </a:solidFill>
                          <a:latin typeface="+mn-lt"/>
                          <a:ea typeface="+mn-ea"/>
                          <a:cs typeface="+mn-cs"/>
                        </a:rPr>
                        <a:t>	}</a:t>
                      </a:r>
                    </a:p>
                    <a:p>
                      <a:endParaRPr lang="en-US" sz="1400" b="1" kern="1200" dirty="0">
                        <a:solidFill>
                          <a:schemeClr val="lt1"/>
                        </a:solidFill>
                        <a:latin typeface="+mn-lt"/>
                        <a:ea typeface="+mn-ea"/>
                        <a:cs typeface="+mn-cs"/>
                      </a:endParaRPr>
                    </a:p>
                  </a:txBody>
                  <a:tcPr>
                    <a:solidFill>
                      <a:srgbClr val="008080"/>
                    </a:solidFill>
                  </a:tcPr>
                </a:tc>
              </a:tr>
            </a:tbl>
          </a:graphicData>
        </a:graphic>
      </p:graphicFrame>
    </p:spTree>
    <p:extLst>
      <p:ext uri="{BB962C8B-B14F-4D97-AF65-F5344CB8AC3E}">
        <p14:creationId xmlns:p14="http://schemas.microsoft.com/office/powerpoint/2010/main" val="3396561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Content Placeholder 2"/>
          <p:cNvSpPr>
            <a:spLocks noGrp="1"/>
          </p:cNvSpPr>
          <p:nvPr>
            <p:ph idx="1"/>
          </p:nvPr>
        </p:nvSpPr>
        <p:spPr/>
        <p:txBody>
          <a:bodyPr/>
          <a:lstStyle/>
          <a:p>
            <a:pPr>
              <a:spcBef>
                <a:spcPct val="0"/>
              </a:spcBef>
              <a:buFont typeface="Arial" pitchFamily="34" charset="0"/>
              <a:buChar char="•"/>
            </a:pPr>
            <a:r>
              <a:rPr sz="2000" dirty="0" smtClean="0"/>
              <a:t>The </a:t>
            </a:r>
            <a:r>
              <a:rPr sz="2000" dirty="0" err="1" smtClean="0"/>
              <a:t>AssociateController</a:t>
            </a:r>
            <a:r>
              <a:rPr sz="2000" dirty="0" smtClean="0"/>
              <a:t> will be as follows:</a:t>
            </a:r>
          </a:p>
          <a:p>
            <a:pPr>
              <a:spcBef>
                <a:spcPct val="0"/>
              </a:spcBef>
              <a:buFont typeface="Arial" pitchFamily="34" charset="0"/>
              <a:buNone/>
            </a:pPr>
            <a:endParaRPr sz="2000" dirty="0" smtClean="0"/>
          </a:p>
          <a:p>
            <a:pPr>
              <a:spcBef>
                <a:spcPct val="0"/>
              </a:spcBef>
              <a:buFont typeface="Arial" pitchFamily="34" charset="0"/>
              <a:buNone/>
            </a:pPr>
            <a:endParaRPr sz="2000" dirty="0" smtClean="0"/>
          </a:p>
          <a:p>
            <a:pPr>
              <a:spcBef>
                <a:spcPct val="0"/>
              </a:spcBef>
              <a:buFont typeface="Arial" pitchFamily="34" charset="0"/>
              <a:buNone/>
            </a:pPr>
            <a:endParaRPr sz="2000" dirty="0" smtClean="0"/>
          </a:p>
          <a:p>
            <a:pPr>
              <a:spcBef>
                <a:spcPct val="0"/>
              </a:spcBef>
              <a:buFont typeface="Arial" pitchFamily="34" charset="0"/>
              <a:buNone/>
            </a:pPr>
            <a:endParaRPr sz="2000" dirty="0" smtClean="0"/>
          </a:p>
          <a:p>
            <a:pPr>
              <a:spcBef>
                <a:spcPct val="0"/>
              </a:spcBef>
              <a:buFont typeface="Arial" pitchFamily="34" charset="0"/>
              <a:buNone/>
            </a:pPr>
            <a:endParaRPr sz="2000" dirty="0" smtClean="0"/>
          </a:p>
          <a:p>
            <a:pPr>
              <a:spcBef>
                <a:spcPct val="0"/>
              </a:spcBef>
              <a:buFont typeface="Arial" pitchFamily="34" charset="0"/>
              <a:buNone/>
            </a:pPr>
            <a:endParaRPr sz="2000" dirty="0" smtClean="0"/>
          </a:p>
          <a:p>
            <a:pPr>
              <a:spcBef>
                <a:spcPct val="0"/>
              </a:spcBef>
              <a:buFont typeface="Arial" pitchFamily="34" charset="0"/>
              <a:buNone/>
            </a:pPr>
            <a:endParaRPr sz="2000" dirty="0" smtClean="0"/>
          </a:p>
          <a:p>
            <a:pPr>
              <a:spcBef>
                <a:spcPct val="0"/>
              </a:spcBef>
              <a:buFont typeface="Arial" pitchFamily="34" charset="0"/>
              <a:buNone/>
            </a:pPr>
            <a:endParaRPr sz="2000" dirty="0" smtClean="0"/>
          </a:p>
          <a:p>
            <a:pPr>
              <a:spcBef>
                <a:spcPct val="0"/>
              </a:spcBef>
              <a:buFont typeface="Arial" pitchFamily="34" charset="0"/>
              <a:buNone/>
            </a:pPr>
            <a:endParaRPr sz="2000" dirty="0" smtClean="0"/>
          </a:p>
          <a:p>
            <a:pPr>
              <a:spcBef>
                <a:spcPct val="0"/>
              </a:spcBef>
              <a:buFont typeface="Arial" pitchFamily="34" charset="0"/>
              <a:buNone/>
            </a:pPr>
            <a:endParaRPr sz="2000" dirty="0" smtClean="0"/>
          </a:p>
          <a:p>
            <a:pPr>
              <a:spcBef>
                <a:spcPct val="0"/>
              </a:spcBef>
              <a:buFont typeface="Arial" pitchFamily="34" charset="0"/>
              <a:buChar char="•"/>
            </a:pPr>
            <a:endParaRPr sz="2000" dirty="0" smtClean="0"/>
          </a:p>
          <a:p>
            <a:pPr>
              <a:spcBef>
                <a:spcPct val="0"/>
              </a:spcBef>
              <a:buFont typeface="Arial" pitchFamily="34" charset="0"/>
              <a:buChar char="•"/>
            </a:pPr>
            <a:endParaRPr sz="2000" dirty="0" smtClean="0"/>
          </a:p>
          <a:p>
            <a:pPr>
              <a:spcBef>
                <a:spcPct val="0"/>
              </a:spcBef>
              <a:buFont typeface="Arial" pitchFamily="34" charset="0"/>
              <a:buChar char="•"/>
            </a:pPr>
            <a:endParaRPr sz="1100" dirty="0" smtClean="0"/>
          </a:p>
          <a:p>
            <a:pPr>
              <a:spcBef>
                <a:spcPct val="0"/>
              </a:spcBef>
              <a:buFont typeface="Arial" pitchFamily="34" charset="0"/>
              <a:buChar char="•"/>
            </a:pPr>
            <a:r>
              <a:rPr sz="2000" dirty="0" smtClean="0"/>
              <a:t>Any </a:t>
            </a:r>
            <a:r>
              <a:rPr sz="2000" dirty="0" err="1" smtClean="0"/>
              <a:t>ConstraintViolations</a:t>
            </a:r>
            <a:r>
              <a:rPr sz="2000" dirty="0" smtClean="0"/>
              <a:t> will automatically be exposed as errors in the </a:t>
            </a:r>
            <a:r>
              <a:rPr sz="2000" dirty="0" err="1" smtClean="0"/>
              <a:t>BindingResult</a:t>
            </a:r>
            <a:r>
              <a:rPr sz="2000" dirty="0" smtClean="0"/>
              <a:t> </a:t>
            </a:r>
            <a:r>
              <a:rPr sz="2000" dirty="0" err="1" smtClean="0"/>
              <a:t>renderable</a:t>
            </a:r>
            <a:r>
              <a:rPr sz="2000" dirty="0" smtClean="0"/>
              <a:t> by standard Spring MVC form tags.</a:t>
            </a:r>
          </a:p>
        </p:txBody>
      </p:sp>
      <p:sp>
        <p:nvSpPr>
          <p:cNvPr id="28674" name="Title 1"/>
          <p:cNvSpPr>
            <a:spLocks noGrp="1"/>
          </p:cNvSpPr>
          <p:nvPr>
            <p:ph type="title"/>
          </p:nvPr>
        </p:nvSpPr>
        <p:spPr bwMode="auto"/>
        <p:txBody>
          <a:bodyPr vert="horz" wrap="square" lIns="91440" tIns="45720" rIns="91440" bIns="45720" numCol="1" anchorCtr="0" compatLnSpc="1">
            <a:prstTxWarp prst="textNoShape">
              <a:avLst/>
            </a:prstTxWarp>
          </a:bodyPr>
          <a:lstStyle/>
          <a:p>
            <a:r>
              <a:rPr lang="en-US" dirty="0" smtClean="0">
                <a:solidFill>
                  <a:srgbClr val="FFFFFF"/>
                </a:solidFill>
              </a:rPr>
              <a:t>Validations with Annotations (JSR 303): Slide 4</a:t>
            </a:r>
          </a:p>
        </p:txBody>
      </p:sp>
      <p:sp>
        <p:nvSpPr>
          <p:cNvPr id="7" name="Slide Number Placeholder 3"/>
          <p:cNvSpPr>
            <a:spLocks noGrp="1"/>
          </p:cNvSpPr>
          <p:nvPr>
            <p:ph type="sldNum" sz="quarter" idx="10"/>
          </p:nvPr>
        </p:nvSpPr>
        <p:spPr>
          <a:prstGeom prst="rect">
            <a:avLst/>
          </a:prstGeom>
        </p:spPr>
        <p:txBody>
          <a:bodyPr/>
          <a:lstStyle/>
          <a:p>
            <a:pPr algn="l">
              <a:defRPr/>
            </a:pPr>
            <a:fld id="{E46E3BB5-50D0-48C6-ACAB-10D073B135D4}" type="slidenum">
              <a:rPr lang="en-US" smtClean="0">
                <a:latin typeface="+mn-lt"/>
              </a:rPr>
              <a:pPr algn="l">
                <a:defRPr/>
              </a:pPr>
              <a:t>19</a:t>
            </a:fld>
            <a:endParaRPr lang="en-US" dirty="0">
              <a:latin typeface="+mn-lt"/>
            </a:endParaRPr>
          </a:p>
        </p:txBody>
      </p:sp>
      <p:graphicFrame>
        <p:nvGraphicFramePr>
          <p:cNvPr id="6" name="Table 5"/>
          <p:cNvGraphicFramePr>
            <a:graphicFrameLocks noGrp="1"/>
          </p:cNvGraphicFramePr>
          <p:nvPr>
            <p:extLst>
              <p:ext uri="{D42A27DB-BD31-4B8C-83A1-F6EECF244321}">
                <p14:modId xmlns:p14="http://schemas.microsoft.com/office/powerpoint/2010/main" val="3127560390"/>
              </p:ext>
            </p:extLst>
          </p:nvPr>
        </p:nvGraphicFramePr>
        <p:xfrm>
          <a:off x="685800" y="2133600"/>
          <a:ext cx="7848601" cy="3459480"/>
        </p:xfrm>
        <a:graphic>
          <a:graphicData uri="http://schemas.openxmlformats.org/drawingml/2006/table">
            <a:tbl>
              <a:tblPr firstRow="1" bandRow="1">
                <a:tableStyleId>{7DF18680-E054-41AD-8BC1-D1AEF772440D}</a:tableStyleId>
              </a:tblPr>
              <a:tblGrid>
                <a:gridCol w="7848601"/>
              </a:tblGrid>
              <a:tr h="3337560">
                <a:tc>
                  <a:txBody>
                    <a:bodyPr/>
                    <a:lstStyle/>
                    <a:p>
                      <a:r>
                        <a:rPr lang="en-US" sz="1300" kern="1200" baseline="0" dirty="0" smtClean="0"/>
                        <a:t>import </a:t>
                      </a:r>
                      <a:r>
                        <a:rPr lang="en-US" sz="1300" kern="1200" baseline="0" dirty="0" err="1" smtClean="0"/>
                        <a:t>javax.validation.Valid</a:t>
                      </a:r>
                      <a:r>
                        <a:rPr lang="en-US" sz="1300" kern="1200" baseline="0" dirty="0" smtClean="0"/>
                        <a:t>;</a:t>
                      </a:r>
                    </a:p>
                    <a:p>
                      <a:r>
                        <a:rPr lang="en-US" sz="1300" kern="1200" baseline="0" dirty="0" smtClean="0"/>
                        <a:t>…</a:t>
                      </a:r>
                    </a:p>
                    <a:p>
                      <a:r>
                        <a:rPr lang="en-US" sz="1300" kern="1200" baseline="0" dirty="0" smtClean="0"/>
                        <a:t>@Controller</a:t>
                      </a:r>
                    </a:p>
                    <a:p>
                      <a:r>
                        <a:rPr lang="en-US" sz="1300" kern="1200" baseline="0" dirty="0" smtClean="0"/>
                        <a:t>public class </a:t>
                      </a:r>
                      <a:r>
                        <a:rPr lang="en-US" sz="1300" kern="1200" baseline="0" dirty="0" err="1" smtClean="0"/>
                        <a:t>AssociateController</a:t>
                      </a:r>
                      <a:r>
                        <a:rPr lang="en-US" sz="1300" kern="1200" baseline="0" dirty="0" smtClean="0"/>
                        <a:t> {</a:t>
                      </a:r>
                    </a:p>
                    <a:p>
                      <a:endParaRPr lang="en-US" sz="1300" kern="1200" dirty="0" smtClean="0"/>
                    </a:p>
                    <a:p>
                      <a:r>
                        <a:rPr lang="en-US" sz="1300" kern="1200" baseline="0" dirty="0" smtClean="0"/>
                        <a:t>@RequestMapping("</a:t>
                      </a:r>
                      <a:r>
                        <a:rPr lang="en-US" sz="1300" kern="1200" baseline="0" dirty="0" err="1" smtClean="0"/>
                        <a:t>addAssociate</a:t>
                      </a:r>
                      <a:r>
                        <a:rPr lang="en-US" sz="1300" kern="1200" baseline="0" dirty="0" smtClean="0"/>
                        <a:t>")</a:t>
                      </a:r>
                    </a:p>
                    <a:p>
                      <a:r>
                        <a:rPr lang="en-US" sz="1300" kern="1200" baseline="0" dirty="0" smtClean="0"/>
                        <a:t>public </a:t>
                      </a:r>
                      <a:r>
                        <a:rPr lang="en-US" sz="1300" kern="1200" baseline="0" dirty="0" err="1" smtClean="0"/>
                        <a:t>ModelAndView</a:t>
                      </a:r>
                      <a:r>
                        <a:rPr lang="en-US" sz="1300" kern="1200" baseline="0" dirty="0" smtClean="0"/>
                        <a:t> </a:t>
                      </a:r>
                      <a:r>
                        <a:rPr lang="en-US" sz="1300" kern="1200" baseline="0" dirty="0" err="1" smtClean="0"/>
                        <a:t>addAssociate</a:t>
                      </a:r>
                      <a:r>
                        <a:rPr lang="en-US" sz="1300" kern="1200" baseline="0" dirty="0" smtClean="0"/>
                        <a:t>(@Valid Associate </a:t>
                      </a:r>
                      <a:r>
                        <a:rPr lang="en-US" sz="1300" kern="1200" baseline="0" dirty="0" err="1" smtClean="0"/>
                        <a:t>associate</a:t>
                      </a:r>
                      <a:r>
                        <a:rPr lang="en-US" sz="1300" kern="1200" baseline="0" dirty="0" smtClean="0"/>
                        <a:t>, </a:t>
                      </a:r>
                      <a:r>
                        <a:rPr lang="en-US" sz="1300" kern="1200" baseline="0" dirty="0" err="1" smtClean="0"/>
                        <a:t>BindingResult</a:t>
                      </a:r>
                      <a:r>
                        <a:rPr lang="en-US" sz="1300" kern="1200" baseline="0" dirty="0" smtClean="0"/>
                        <a:t> result) {</a:t>
                      </a:r>
                    </a:p>
                    <a:p>
                      <a:r>
                        <a:rPr lang="en-US" sz="1300" kern="1200" baseline="0" dirty="0" smtClean="0"/>
                        <a:t>     </a:t>
                      </a:r>
                      <a:r>
                        <a:rPr lang="en-US" sz="1300" kern="1200" baseline="0" dirty="0" err="1" smtClean="0"/>
                        <a:t>ModelAndView</a:t>
                      </a:r>
                      <a:r>
                        <a:rPr lang="en-US" sz="1300" kern="1200" baseline="0" dirty="0" smtClean="0"/>
                        <a:t>  </a:t>
                      </a:r>
                      <a:r>
                        <a:rPr lang="en-US" sz="1300" kern="1200" baseline="0" dirty="0" err="1" smtClean="0"/>
                        <a:t>modelAndView</a:t>
                      </a:r>
                      <a:r>
                        <a:rPr lang="en-US" sz="1300" kern="1200" baseline="0" dirty="0" smtClean="0"/>
                        <a:t> = new </a:t>
                      </a:r>
                      <a:r>
                        <a:rPr lang="en-US" sz="1300" kern="1200" baseline="0" dirty="0" err="1" smtClean="0"/>
                        <a:t>ModelAndView</a:t>
                      </a:r>
                      <a:r>
                        <a:rPr lang="en-US" sz="1300" kern="1200" baseline="0" dirty="0" smtClean="0"/>
                        <a:t>("</a:t>
                      </a:r>
                      <a:r>
                        <a:rPr lang="en-US" sz="1300" kern="1200" baseline="0" dirty="0" err="1" smtClean="0"/>
                        <a:t>addAssociateSubPageContents</a:t>
                      </a:r>
                      <a:r>
                        <a:rPr lang="en-US" sz="1300" kern="1200" baseline="0" dirty="0" smtClean="0"/>
                        <a:t>");	</a:t>
                      </a:r>
                    </a:p>
                    <a:p>
                      <a:r>
                        <a:rPr lang="en-US" sz="1300" kern="1200" baseline="0" dirty="0" smtClean="0"/>
                        <a:t>     </a:t>
                      </a:r>
                      <a:r>
                        <a:rPr lang="en-US" sz="1300" kern="1200" baseline="0" dirty="0" err="1" smtClean="0"/>
                        <a:t>modelAndView.addObject</a:t>
                      </a:r>
                      <a:r>
                        <a:rPr lang="en-US" sz="1300" kern="1200" baseline="0" dirty="0" smtClean="0"/>
                        <a:t>("associate", associate);</a:t>
                      </a:r>
                    </a:p>
                    <a:p>
                      <a:r>
                        <a:rPr lang="en-US" sz="1300" kern="1200" baseline="0" dirty="0" smtClean="0"/>
                        <a:t>     If(</a:t>
                      </a:r>
                      <a:r>
                        <a:rPr lang="en-US" sz="1300" kern="1200" baseline="0" dirty="0" err="1" smtClean="0"/>
                        <a:t>result.hasErrors</a:t>
                      </a:r>
                      <a:r>
                        <a:rPr lang="en-US" sz="1300" kern="1200" baseline="0" dirty="0" smtClean="0"/>
                        <a:t>()){</a:t>
                      </a:r>
                    </a:p>
                    <a:p>
                      <a:r>
                        <a:rPr lang="en-US" sz="1300" kern="1200" baseline="0" dirty="0" smtClean="0"/>
                        <a:t>                  return </a:t>
                      </a:r>
                      <a:r>
                        <a:rPr lang="en-US" sz="1300" kern="1200" baseline="0" dirty="0" err="1" smtClean="0"/>
                        <a:t>modelAndView</a:t>
                      </a:r>
                      <a:r>
                        <a:rPr lang="en-US" sz="1300" kern="1200" baseline="0" dirty="0" smtClean="0"/>
                        <a:t>;</a:t>
                      </a:r>
                    </a:p>
                    <a:p>
                      <a:r>
                        <a:rPr lang="en-US" sz="1300" kern="1200" baseline="0" dirty="0" smtClean="0"/>
                        <a:t>     }</a:t>
                      </a:r>
                    </a:p>
                    <a:p>
                      <a:r>
                        <a:rPr lang="en-US" sz="1300" kern="1200" baseline="0" dirty="0" err="1" smtClean="0"/>
                        <a:t>associateService.addAssociate</a:t>
                      </a:r>
                      <a:r>
                        <a:rPr lang="en-US" sz="1300" kern="1200" baseline="0" dirty="0" smtClean="0"/>
                        <a:t>(associate);</a:t>
                      </a:r>
                    </a:p>
                    <a:p>
                      <a:r>
                        <a:rPr lang="en-US" sz="1300" kern="1200" baseline="0" dirty="0" smtClean="0"/>
                        <a:t>return new </a:t>
                      </a:r>
                      <a:r>
                        <a:rPr lang="en-US" sz="1300" kern="1200" baseline="0" dirty="0" err="1" smtClean="0"/>
                        <a:t>ModelAndView</a:t>
                      </a:r>
                      <a:r>
                        <a:rPr lang="en-US" sz="1300" kern="1200" baseline="0" dirty="0" smtClean="0"/>
                        <a:t>("</a:t>
                      </a:r>
                      <a:r>
                        <a:rPr lang="en-US" sz="1300" kern="1200" baseline="0" dirty="0" err="1" smtClean="0"/>
                        <a:t>successAddAsociate</a:t>
                      </a:r>
                      <a:r>
                        <a:rPr lang="en-US" sz="1300" kern="1200" baseline="0" dirty="0" smtClean="0"/>
                        <a:t>");</a:t>
                      </a:r>
                    </a:p>
                    <a:p>
                      <a:r>
                        <a:rPr lang="en-US" sz="1300" kern="1200" baseline="0" dirty="0" smtClean="0"/>
                        <a:t>  }</a:t>
                      </a:r>
                    </a:p>
                    <a:p>
                      <a:r>
                        <a:rPr lang="en-US" sz="1300" kern="1200" baseline="0" dirty="0" smtClean="0"/>
                        <a:t>}</a:t>
                      </a:r>
                    </a:p>
                    <a:p>
                      <a:endParaRPr lang="en-US" sz="1300" b="1" kern="1200" baseline="0" dirty="0">
                        <a:solidFill>
                          <a:schemeClr val="lt1"/>
                        </a:solidFill>
                        <a:latin typeface="+mn-lt"/>
                        <a:ea typeface="+mn-ea"/>
                        <a:cs typeface="+mn-cs"/>
                      </a:endParaRPr>
                    </a:p>
                  </a:txBody>
                  <a:tcPr/>
                </a:tc>
              </a:tr>
            </a:tbl>
          </a:graphicData>
        </a:graphic>
      </p:graphicFrame>
    </p:spTree>
    <p:extLst>
      <p:ext uri="{BB962C8B-B14F-4D97-AF65-F5344CB8AC3E}">
        <p14:creationId xmlns:p14="http://schemas.microsoft.com/office/powerpoint/2010/main" val="3030055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Placeholder 6"/>
          <p:cNvSpPr>
            <a:spLocks noGrp="1"/>
          </p:cNvSpPr>
          <p:nvPr>
            <p:ph type="body" sz="quarter" idx="13"/>
          </p:nvPr>
        </p:nvSpPr>
        <p:spPr/>
        <p:txBody>
          <a:bodyPr/>
          <a:lstStyle/>
          <a:p>
            <a:r>
              <a:rPr dirty="0" smtClean="0"/>
              <a:t>Shanmuga Sundaram Ramakrishnan  (</a:t>
            </a:r>
            <a:r>
              <a:rPr lang="en-US" dirty="0" smtClean="0"/>
              <a:t>117708)</a:t>
            </a:r>
            <a:endParaRPr dirty="0" smtClean="0"/>
          </a:p>
        </p:txBody>
      </p:sp>
      <p:sp>
        <p:nvSpPr>
          <p:cNvPr id="11267" name="Text Placeholder 7"/>
          <p:cNvSpPr>
            <a:spLocks noGrp="1"/>
          </p:cNvSpPr>
          <p:nvPr>
            <p:ph type="body" sz="quarter" idx="14"/>
          </p:nvPr>
        </p:nvSpPr>
        <p:spPr/>
        <p:txBody>
          <a:bodyPr/>
          <a:lstStyle/>
          <a:p>
            <a:pPr eaLnBrk="1" hangingPunct="1"/>
            <a:r>
              <a:rPr smtClean="0"/>
              <a:t>9+ Years of experience in Java/J2EE</a:t>
            </a:r>
          </a:p>
        </p:txBody>
      </p:sp>
      <p:sp>
        <p:nvSpPr>
          <p:cNvPr id="11268" name="Text Placeholder 8"/>
          <p:cNvSpPr>
            <a:spLocks noGrp="1"/>
          </p:cNvSpPr>
          <p:nvPr>
            <p:ph type="body" sz="quarter" idx="15"/>
          </p:nvPr>
        </p:nvSpPr>
        <p:spPr/>
        <p:txBody>
          <a:bodyPr/>
          <a:lstStyle/>
          <a:p>
            <a:pPr eaLnBrk="1" hangingPunct="1"/>
            <a:r>
              <a:rPr smtClean="0"/>
              <a:t>Version 1.0, 7</a:t>
            </a:r>
            <a:r>
              <a:rPr baseline="30000" smtClean="0"/>
              <a:t>th</a:t>
            </a:r>
            <a:r>
              <a:rPr smtClean="0"/>
              <a:t> December</a:t>
            </a:r>
          </a:p>
        </p:txBody>
      </p:sp>
      <p:sp>
        <p:nvSpPr>
          <p:cNvPr id="6" name="Slide Number Placeholder 3"/>
          <p:cNvSpPr txBox="1">
            <a:spLocks/>
          </p:cNvSpPr>
          <p:nvPr/>
        </p:nvSpPr>
        <p:spPr>
          <a:xfrm>
            <a:off x="152400" y="6427788"/>
            <a:ext cx="457200" cy="277812"/>
          </a:xfrm>
          <a:prstGeom prst="rect">
            <a:avLst/>
          </a:prstGeom>
        </p:spPr>
        <p:txBody>
          <a:bodyPr/>
          <a:lstStyle/>
          <a:p>
            <a:pPr algn="l">
              <a:defRPr/>
            </a:pPr>
            <a:fld id="{AFC1BC13-F428-4B51-BEC1-1738A7D94CB2}" type="slidenum">
              <a:rPr lang="en-US" sz="1400" b="0">
                <a:solidFill>
                  <a:srgbClr val="A44687"/>
                </a:solidFill>
                <a:latin typeface="+mn-lt"/>
              </a:rPr>
              <a:pPr algn="l">
                <a:defRPr/>
              </a:pPr>
              <a:t>2</a:t>
            </a:fld>
            <a:endParaRPr lang="en-US" sz="1400" b="0" dirty="0">
              <a:solidFill>
                <a:srgbClr val="A44687"/>
              </a:solidFill>
              <a:latin typeface="+mn-lt"/>
            </a:endParaRPr>
          </a:p>
        </p:txBody>
      </p:sp>
    </p:spTree>
    <p:extLst>
      <p:ext uri="{BB962C8B-B14F-4D97-AF65-F5344CB8AC3E}">
        <p14:creationId xmlns:p14="http://schemas.microsoft.com/office/powerpoint/2010/main" val="4011989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Questions</a:t>
            </a:r>
          </a:p>
        </p:txBody>
      </p:sp>
      <p:pic>
        <p:nvPicPr>
          <p:cNvPr id="29699" name="Picture 6"/>
          <p:cNvPicPr>
            <a:picLocks noChangeAspect="1" noChangeArrowheads="1"/>
          </p:cNvPicPr>
          <p:nvPr/>
        </p:nvPicPr>
        <p:blipFill>
          <a:blip r:embed="rId2"/>
          <a:srcRect/>
          <a:stretch>
            <a:fillRect/>
          </a:stretch>
        </p:blipFill>
        <p:spPr bwMode="auto">
          <a:xfrm>
            <a:off x="4054475" y="2924175"/>
            <a:ext cx="1023938" cy="1023938"/>
          </a:xfrm>
          <a:prstGeom prst="rect">
            <a:avLst/>
          </a:prstGeom>
          <a:noFill/>
          <a:ln w="9525" algn="ctr">
            <a:noFill/>
            <a:miter lim="800000"/>
            <a:headEnd/>
            <a:tailEnd/>
          </a:ln>
        </p:spPr>
      </p:pic>
      <p:sp>
        <p:nvSpPr>
          <p:cNvPr id="6" name="Slide Number Placeholder 3"/>
          <p:cNvSpPr>
            <a:spLocks noGrp="1"/>
          </p:cNvSpPr>
          <p:nvPr>
            <p:ph type="sldNum" sz="quarter" idx="10"/>
          </p:nvPr>
        </p:nvSpPr>
        <p:spPr/>
        <p:txBody>
          <a:bodyPr/>
          <a:lstStyle/>
          <a:p>
            <a:pPr algn="l">
              <a:defRPr/>
            </a:pPr>
            <a:fld id="{4D31FBAA-39F4-43CD-B176-5E9B09244C95}" type="slidenum">
              <a:rPr lang="en-US" smtClean="0">
                <a:latin typeface="+mn-lt"/>
              </a:rPr>
              <a:pPr algn="l">
                <a:defRPr/>
              </a:pPr>
              <a:t>20</a:t>
            </a:fld>
            <a:endParaRPr lang="en-US" dirty="0">
              <a:latin typeface="+mn-lt"/>
            </a:endParaRPr>
          </a:p>
        </p:txBody>
      </p:sp>
    </p:spTree>
    <p:extLst>
      <p:ext uri="{BB962C8B-B14F-4D97-AF65-F5344CB8AC3E}">
        <p14:creationId xmlns:p14="http://schemas.microsoft.com/office/powerpoint/2010/main" val="29457831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Content Placeholder 2"/>
          <p:cNvSpPr>
            <a:spLocks noGrp="1"/>
          </p:cNvSpPr>
          <p:nvPr>
            <p:ph idx="1"/>
          </p:nvPr>
        </p:nvSpPr>
        <p:spPr/>
        <p:txBody>
          <a:bodyPr/>
          <a:lstStyle/>
          <a:p>
            <a:pPr lvl="1" eaLnBrk="1" hangingPunct="1">
              <a:defRPr/>
            </a:pPr>
            <a:endParaRPr sz="1800" dirty="0" smtClean="0"/>
          </a:p>
          <a:p>
            <a:pPr lvl="1" eaLnBrk="1" hangingPunct="1">
              <a:defRPr/>
            </a:pPr>
            <a:endParaRPr sz="1800" dirty="0" smtClean="0"/>
          </a:p>
          <a:p>
            <a:pPr lvl="1" eaLnBrk="1" hangingPunct="1">
              <a:defRPr/>
            </a:pPr>
            <a:endParaRPr sz="1800" dirty="0" smtClean="0"/>
          </a:p>
          <a:p>
            <a:pPr eaLnBrk="1" hangingPunct="1">
              <a:buFont typeface="Wingdings" pitchFamily="2" charset="2"/>
              <a:buNone/>
              <a:defRPr/>
            </a:pPr>
            <a:endParaRPr sz="1600" dirty="0" smtClean="0"/>
          </a:p>
        </p:txBody>
      </p:sp>
      <p:sp>
        <p:nvSpPr>
          <p:cNvPr id="30722" name="Title 1"/>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dirty="0" smtClean="0">
                <a:solidFill>
                  <a:srgbClr val="FFFFFF"/>
                </a:solidFill>
              </a:rPr>
              <a:t>Exception Handling</a:t>
            </a:r>
          </a:p>
        </p:txBody>
      </p:sp>
      <p:sp>
        <p:nvSpPr>
          <p:cNvPr id="5" name="Slide Number Placeholder 3"/>
          <p:cNvSpPr>
            <a:spLocks noGrp="1"/>
          </p:cNvSpPr>
          <p:nvPr>
            <p:ph type="sldNum" sz="quarter" idx="10"/>
          </p:nvPr>
        </p:nvSpPr>
        <p:spPr>
          <a:prstGeom prst="rect">
            <a:avLst/>
          </a:prstGeom>
        </p:spPr>
        <p:txBody>
          <a:bodyPr/>
          <a:lstStyle/>
          <a:p>
            <a:pPr algn="l">
              <a:defRPr/>
            </a:pPr>
            <a:fld id="{8ED323CE-33E5-4AC7-B324-79E2B5265042}" type="slidenum">
              <a:rPr lang="en-US" smtClean="0">
                <a:latin typeface="+mn-lt"/>
              </a:rPr>
              <a:pPr algn="l">
                <a:defRPr/>
              </a:pPr>
              <a:t>21</a:t>
            </a:fld>
            <a:endParaRPr lang="en-US" dirty="0">
              <a:latin typeface="+mn-lt"/>
            </a:endParaRPr>
          </a:p>
        </p:txBody>
      </p:sp>
      <p:graphicFrame>
        <p:nvGraphicFramePr>
          <p:cNvPr id="2" name="Diagram 1"/>
          <p:cNvGraphicFramePr/>
          <p:nvPr>
            <p:extLst>
              <p:ext uri="{D42A27DB-BD31-4B8C-83A1-F6EECF244321}">
                <p14:modId xmlns:p14="http://schemas.microsoft.com/office/powerpoint/2010/main" val="377379892"/>
              </p:ext>
            </p:extLst>
          </p:nvPr>
        </p:nvGraphicFramePr>
        <p:xfrm>
          <a:off x="533400" y="1981200"/>
          <a:ext cx="8153400" cy="365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99317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graphicEl>
                                              <a:dgm id="{A337B826-3ECE-4504-A03A-4BBB543A7DF4}"/>
                                            </p:graphicEl>
                                          </p:spTgt>
                                        </p:tgtEl>
                                        <p:attrNameLst>
                                          <p:attrName>style.visibility</p:attrName>
                                        </p:attrNameLst>
                                      </p:cBhvr>
                                      <p:to>
                                        <p:strVal val="visible"/>
                                      </p:to>
                                    </p:set>
                                    <p:animEffect transition="in" filter="fade">
                                      <p:cBhvr>
                                        <p:cTn id="7" dur="1000"/>
                                        <p:tgtEl>
                                          <p:spTgt spid="2">
                                            <p:graphicEl>
                                              <a:dgm id="{A337B826-3ECE-4504-A03A-4BBB543A7DF4}"/>
                                            </p:graphicEl>
                                          </p:spTgt>
                                        </p:tgtEl>
                                      </p:cBhvr>
                                    </p:animEffect>
                                    <p:anim calcmode="lin" valueType="num">
                                      <p:cBhvr>
                                        <p:cTn id="8" dur="1000" fill="hold"/>
                                        <p:tgtEl>
                                          <p:spTgt spid="2">
                                            <p:graphicEl>
                                              <a:dgm id="{A337B826-3ECE-4504-A03A-4BBB543A7DF4}"/>
                                            </p:graphicEl>
                                          </p:spTgt>
                                        </p:tgtEl>
                                        <p:attrNameLst>
                                          <p:attrName>ppt_x</p:attrName>
                                        </p:attrNameLst>
                                      </p:cBhvr>
                                      <p:tavLst>
                                        <p:tav tm="0">
                                          <p:val>
                                            <p:strVal val="#ppt_x"/>
                                          </p:val>
                                        </p:tav>
                                        <p:tav tm="100000">
                                          <p:val>
                                            <p:strVal val="#ppt_x"/>
                                          </p:val>
                                        </p:tav>
                                      </p:tavLst>
                                    </p:anim>
                                    <p:anim calcmode="lin" valueType="num">
                                      <p:cBhvr>
                                        <p:cTn id="9" dur="1000" fill="hold"/>
                                        <p:tgtEl>
                                          <p:spTgt spid="2">
                                            <p:graphicEl>
                                              <a:dgm id="{A337B826-3ECE-4504-A03A-4BBB543A7DF4}"/>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graphicEl>
                                              <a:dgm id="{A5098A02-CA05-4A73-B571-A0C9C2AD2384}"/>
                                            </p:graphicEl>
                                          </p:spTgt>
                                        </p:tgtEl>
                                        <p:attrNameLst>
                                          <p:attrName>style.visibility</p:attrName>
                                        </p:attrNameLst>
                                      </p:cBhvr>
                                      <p:to>
                                        <p:strVal val="visible"/>
                                      </p:to>
                                    </p:set>
                                    <p:animEffect transition="in" filter="fade">
                                      <p:cBhvr>
                                        <p:cTn id="12" dur="1000"/>
                                        <p:tgtEl>
                                          <p:spTgt spid="2">
                                            <p:graphicEl>
                                              <a:dgm id="{A5098A02-CA05-4A73-B571-A0C9C2AD2384}"/>
                                            </p:graphicEl>
                                          </p:spTgt>
                                        </p:tgtEl>
                                      </p:cBhvr>
                                    </p:animEffect>
                                    <p:anim calcmode="lin" valueType="num">
                                      <p:cBhvr>
                                        <p:cTn id="13" dur="1000" fill="hold"/>
                                        <p:tgtEl>
                                          <p:spTgt spid="2">
                                            <p:graphicEl>
                                              <a:dgm id="{A5098A02-CA05-4A73-B571-A0C9C2AD2384}"/>
                                            </p:graphicEl>
                                          </p:spTgt>
                                        </p:tgtEl>
                                        <p:attrNameLst>
                                          <p:attrName>ppt_x</p:attrName>
                                        </p:attrNameLst>
                                      </p:cBhvr>
                                      <p:tavLst>
                                        <p:tav tm="0">
                                          <p:val>
                                            <p:strVal val="#ppt_x"/>
                                          </p:val>
                                        </p:tav>
                                        <p:tav tm="100000">
                                          <p:val>
                                            <p:strVal val="#ppt_x"/>
                                          </p:val>
                                        </p:tav>
                                      </p:tavLst>
                                    </p:anim>
                                    <p:anim calcmode="lin" valueType="num">
                                      <p:cBhvr>
                                        <p:cTn id="14" dur="1000" fill="hold"/>
                                        <p:tgtEl>
                                          <p:spTgt spid="2">
                                            <p:graphicEl>
                                              <a:dgm id="{A5098A02-CA05-4A73-B571-A0C9C2AD2384}"/>
                                            </p:graphic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
                                            <p:graphicEl>
                                              <a:dgm id="{91142C37-FF9C-43B6-AF9E-E2E6DA477278}"/>
                                            </p:graphicEl>
                                          </p:spTgt>
                                        </p:tgtEl>
                                        <p:attrNameLst>
                                          <p:attrName>style.visibility</p:attrName>
                                        </p:attrNameLst>
                                      </p:cBhvr>
                                      <p:to>
                                        <p:strVal val="visible"/>
                                      </p:to>
                                    </p:set>
                                    <p:animEffect transition="in" filter="fade">
                                      <p:cBhvr>
                                        <p:cTn id="19" dur="1000"/>
                                        <p:tgtEl>
                                          <p:spTgt spid="2">
                                            <p:graphicEl>
                                              <a:dgm id="{91142C37-FF9C-43B6-AF9E-E2E6DA477278}"/>
                                            </p:graphicEl>
                                          </p:spTgt>
                                        </p:tgtEl>
                                      </p:cBhvr>
                                    </p:animEffect>
                                    <p:anim calcmode="lin" valueType="num">
                                      <p:cBhvr>
                                        <p:cTn id="20" dur="1000" fill="hold"/>
                                        <p:tgtEl>
                                          <p:spTgt spid="2">
                                            <p:graphicEl>
                                              <a:dgm id="{91142C37-FF9C-43B6-AF9E-E2E6DA477278}"/>
                                            </p:graphicEl>
                                          </p:spTgt>
                                        </p:tgtEl>
                                        <p:attrNameLst>
                                          <p:attrName>ppt_x</p:attrName>
                                        </p:attrNameLst>
                                      </p:cBhvr>
                                      <p:tavLst>
                                        <p:tav tm="0">
                                          <p:val>
                                            <p:strVal val="#ppt_x"/>
                                          </p:val>
                                        </p:tav>
                                        <p:tav tm="100000">
                                          <p:val>
                                            <p:strVal val="#ppt_x"/>
                                          </p:val>
                                        </p:tav>
                                      </p:tavLst>
                                    </p:anim>
                                    <p:anim calcmode="lin" valueType="num">
                                      <p:cBhvr>
                                        <p:cTn id="21" dur="1000" fill="hold"/>
                                        <p:tgtEl>
                                          <p:spTgt spid="2">
                                            <p:graphicEl>
                                              <a:dgm id="{91142C37-FF9C-43B6-AF9E-E2E6DA477278}"/>
                                            </p:graphic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
                                            <p:graphicEl>
                                              <a:dgm id="{D700EE43-3D55-4621-A60C-B4905358DA79}"/>
                                            </p:graphicEl>
                                          </p:spTgt>
                                        </p:tgtEl>
                                        <p:attrNameLst>
                                          <p:attrName>style.visibility</p:attrName>
                                        </p:attrNameLst>
                                      </p:cBhvr>
                                      <p:to>
                                        <p:strVal val="visible"/>
                                      </p:to>
                                    </p:set>
                                    <p:animEffect transition="in" filter="fade">
                                      <p:cBhvr>
                                        <p:cTn id="26" dur="1000"/>
                                        <p:tgtEl>
                                          <p:spTgt spid="2">
                                            <p:graphicEl>
                                              <a:dgm id="{D700EE43-3D55-4621-A60C-B4905358DA79}"/>
                                            </p:graphicEl>
                                          </p:spTgt>
                                        </p:tgtEl>
                                      </p:cBhvr>
                                    </p:animEffect>
                                    <p:anim calcmode="lin" valueType="num">
                                      <p:cBhvr>
                                        <p:cTn id="27" dur="1000" fill="hold"/>
                                        <p:tgtEl>
                                          <p:spTgt spid="2">
                                            <p:graphicEl>
                                              <a:dgm id="{D700EE43-3D55-4621-A60C-B4905358DA79}"/>
                                            </p:graphicEl>
                                          </p:spTgt>
                                        </p:tgtEl>
                                        <p:attrNameLst>
                                          <p:attrName>ppt_x</p:attrName>
                                        </p:attrNameLst>
                                      </p:cBhvr>
                                      <p:tavLst>
                                        <p:tav tm="0">
                                          <p:val>
                                            <p:strVal val="#ppt_x"/>
                                          </p:val>
                                        </p:tav>
                                        <p:tav tm="100000">
                                          <p:val>
                                            <p:strVal val="#ppt_x"/>
                                          </p:val>
                                        </p:tav>
                                      </p:tavLst>
                                    </p:anim>
                                    <p:anim calcmode="lin" valueType="num">
                                      <p:cBhvr>
                                        <p:cTn id="28" dur="1000" fill="hold"/>
                                        <p:tgtEl>
                                          <p:spTgt spid="2">
                                            <p:graphicEl>
                                              <a:dgm id="{D700EE43-3D55-4621-A60C-B4905358DA79}"/>
                                            </p:graphic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2">
                                            <p:graphicEl>
                                              <a:dgm id="{1CD0DDB5-EC0C-4F7E-92B3-216E128BEC29}"/>
                                            </p:graphicEl>
                                          </p:spTgt>
                                        </p:tgtEl>
                                        <p:attrNameLst>
                                          <p:attrName>style.visibility</p:attrName>
                                        </p:attrNameLst>
                                      </p:cBhvr>
                                      <p:to>
                                        <p:strVal val="visible"/>
                                      </p:to>
                                    </p:set>
                                    <p:animEffect transition="in" filter="fade">
                                      <p:cBhvr>
                                        <p:cTn id="33" dur="1000"/>
                                        <p:tgtEl>
                                          <p:spTgt spid="2">
                                            <p:graphicEl>
                                              <a:dgm id="{1CD0DDB5-EC0C-4F7E-92B3-216E128BEC29}"/>
                                            </p:graphicEl>
                                          </p:spTgt>
                                        </p:tgtEl>
                                      </p:cBhvr>
                                    </p:animEffect>
                                    <p:anim calcmode="lin" valueType="num">
                                      <p:cBhvr>
                                        <p:cTn id="34" dur="1000" fill="hold"/>
                                        <p:tgtEl>
                                          <p:spTgt spid="2">
                                            <p:graphicEl>
                                              <a:dgm id="{1CD0DDB5-EC0C-4F7E-92B3-216E128BEC29}"/>
                                            </p:graphicEl>
                                          </p:spTgt>
                                        </p:tgtEl>
                                        <p:attrNameLst>
                                          <p:attrName>ppt_x</p:attrName>
                                        </p:attrNameLst>
                                      </p:cBhvr>
                                      <p:tavLst>
                                        <p:tav tm="0">
                                          <p:val>
                                            <p:strVal val="#ppt_x"/>
                                          </p:val>
                                        </p:tav>
                                        <p:tav tm="100000">
                                          <p:val>
                                            <p:strVal val="#ppt_x"/>
                                          </p:val>
                                        </p:tav>
                                      </p:tavLst>
                                    </p:anim>
                                    <p:anim calcmode="lin" valueType="num">
                                      <p:cBhvr>
                                        <p:cTn id="35" dur="1000" fill="hold"/>
                                        <p:tgtEl>
                                          <p:spTgt spid="2">
                                            <p:graphicEl>
                                              <a:dgm id="{1CD0DDB5-EC0C-4F7E-92B3-216E128BEC29}"/>
                                            </p:graphic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2">
                                            <p:graphicEl>
                                              <a:dgm id="{6963099E-DB8D-491F-BD65-617C699315E7}"/>
                                            </p:graphicEl>
                                          </p:spTgt>
                                        </p:tgtEl>
                                        <p:attrNameLst>
                                          <p:attrName>style.visibility</p:attrName>
                                        </p:attrNameLst>
                                      </p:cBhvr>
                                      <p:to>
                                        <p:strVal val="visible"/>
                                      </p:to>
                                    </p:set>
                                    <p:animEffect transition="in" filter="fade">
                                      <p:cBhvr>
                                        <p:cTn id="40" dur="1000"/>
                                        <p:tgtEl>
                                          <p:spTgt spid="2">
                                            <p:graphicEl>
                                              <a:dgm id="{6963099E-DB8D-491F-BD65-617C699315E7}"/>
                                            </p:graphicEl>
                                          </p:spTgt>
                                        </p:tgtEl>
                                      </p:cBhvr>
                                    </p:animEffect>
                                    <p:anim calcmode="lin" valueType="num">
                                      <p:cBhvr>
                                        <p:cTn id="41" dur="1000" fill="hold"/>
                                        <p:tgtEl>
                                          <p:spTgt spid="2">
                                            <p:graphicEl>
                                              <a:dgm id="{6963099E-DB8D-491F-BD65-617C699315E7}"/>
                                            </p:graphicEl>
                                          </p:spTgt>
                                        </p:tgtEl>
                                        <p:attrNameLst>
                                          <p:attrName>ppt_x</p:attrName>
                                        </p:attrNameLst>
                                      </p:cBhvr>
                                      <p:tavLst>
                                        <p:tav tm="0">
                                          <p:val>
                                            <p:strVal val="#ppt_x"/>
                                          </p:val>
                                        </p:tav>
                                        <p:tav tm="100000">
                                          <p:val>
                                            <p:strVal val="#ppt_x"/>
                                          </p:val>
                                        </p:tav>
                                      </p:tavLst>
                                    </p:anim>
                                    <p:anim calcmode="lin" valueType="num">
                                      <p:cBhvr>
                                        <p:cTn id="42" dur="1000" fill="hold"/>
                                        <p:tgtEl>
                                          <p:spTgt spid="2">
                                            <p:graphicEl>
                                              <a:dgm id="{6963099E-DB8D-491F-BD65-617C699315E7}"/>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one"/>
        </p:bldSub>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p:txBody>
          <a:bodyPr/>
          <a:lstStyle/>
          <a:p>
            <a:pPr marL="342900" lvl="1" indent="-342900" eaLnBrk="1" hangingPunct="1">
              <a:buFont typeface="Arial" pitchFamily="34" charset="0"/>
              <a:buChar char="•"/>
              <a:defRPr/>
            </a:pPr>
            <a:r>
              <a:rPr sz="2000" dirty="0" smtClean="0"/>
              <a:t>Example:</a:t>
            </a:r>
          </a:p>
          <a:p>
            <a:pPr marL="0" lvl="1" indent="0" eaLnBrk="1" hangingPunct="1">
              <a:buNone/>
              <a:defRPr/>
            </a:pPr>
            <a:endParaRPr sz="2000" dirty="0" smtClean="0"/>
          </a:p>
          <a:p>
            <a:pPr indent="393700" eaLnBrk="1" hangingPunct="1">
              <a:buFont typeface="Wingdings" pitchFamily="2" charset="2"/>
              <a:buNone/>
              <a:defRPr/>
            </a:pPr>
            <a:r>
              <a:rPr sz="1600" b="1" i="1" dirty="0" smtClean="0"/>
              <a:t>public class </a:t>
            </a:r>
            <a:r>
              <a:rPr sz="1600" b="1" i="1" dirty="0" err="1" smtClean="0"/>
              <a:t>AssociateNotAvailableException</a:t>
            </a:r>
            <a:r>
              <a:rPr sz="1600" b="1" i="1" dirty="0" smtClean="0"/>
              <a:t> extends </a:t>
            </a:r>
            <a:r>
              <a:rPr sz="1600" b="1" i="1" dirty="0" err="1" smtClean="0"/>
              <a:t>RuntimeException</a:t>
            </a:r>
            <a:r>
              <a:rPr sz="1600" b="1" i="1" dirty="0" smtClean="0"/>
              <a:t> {</a:t>
            </a:r>
            <a:endParaRPr sz="1600" i="1" dirty="0" smtClean="0"/>
          </a:p>
          <a:p>
            <a:pPr indent="912813" eaLnBrk="1" hangingPunct="1">
              <a:buFont typeface="Wingdings" pitchFamily="2" charset="2"/>
              <a:buNone/>
              <a:defRPr/>
            </a:pPr>
            <a:r>
              <a:rPr sz="1600" b="1" i="1" dirty="0" smtClean="0"/>
              <a:t>private String </a:t>
            </a:r>
            <a:r>
              <a:rPr sz="1600" b="1" i="1" dirty="0" err="1" smtClean="0"/>
              <a:t>ascName</a:t>
            </a:r>
            <a:r>
              <a:rPr sz="1600" b="1" i="1" dirty="0" smtClean="0"/>
              <a:t>;</a:t>
            </a:r>
            <a:endParaRPr sz="1600" i="1" dirty="0" smtClean="0"/>
          </a:p>
          <a:p>
            <a:pPr indent="912813" eaLnBrk="1" hangingPunct="1">
              <a:buFont typeface="Wingdings" pitchFamily="2" charset="2"/>
              <a:buNone/>
              <a:defRPr/>
            </a:pPr>
            <a:r>
              <a:rPr sz="1600" b="1" i="1" dirty="0" smtClean="0"/>
              <a:t>private Date </a:t>
            </a:r>
            <a:r>
              <a:rPr sz="1600" b="1" i="1" dirty="0" err="1" smtClean="0"/>
              <a:t>date</a:t>
            </a:r>
            <a:r>
              <a:rPr sz="1600" b="1" i="1" dirty="0" smtClean="0"/>
              <a:t>;</a:t>
            </a:r>
            <a:endParaRPr sz="1600" i="1" dirty="0" smtClean="0"/>
          </a:p>
          <a:p>
            <a:pPr indent="912813" eaLnBrk="1" hangingPunct="1">
              <a:buFont typeface="Wingdings" pitchFamily="2" charset="2"/>
              <a:buNone/>
              <a:defRPr/>
            </a:pPr>
            <a:r>
              <a:rPr sz="1600" b="1" i="1" dirty="0" smtClean="0"/>
              <a:t>private </a:t>
            </a:r>
            <a:r>
              <a:rPr sz="1600" b="1" i="1" dirty="0" err="1" smtClean="0"/>
              <a:t>int</a:t>
            </a:r>
            <a:r>
              <a:rPr sz="1600" b="1" i="1" dirty="0" smtClean="0"/>
              <a:t> hour;</a:t>
            </a:r>
            <a:endParaRPr sz="1600" i="1" dirty="0" smtClean="0"/>
          </a:p>
          <a:p>
            <a:pPr indent="912813" eaLnBrk="1" hangingPunct="1">
              <a:buFont typeface="Wingdings" pitchFamily="2" charset="2"/>
              <a:buNone/>
              <a:defRPr/>
            </a:pPr>
            <a:r>
              <a:rPr sz="1600" b="1" i="1" dirty="0" smtClean="0"/>
              <a:t>.….</a:t>
            </a:r>
            <a:endParaRPr sz="1600" i="1" dirty="0" smtClean="0"/>
          </a:p>
          <a:p>
            <a:pPr indent="912813" eaLnBrk="1" hangingPunct="1">
              <a:buFont typeface="Wingdings" pitchFamily="2" charset="2"/>
              <a:buNone/>
              <a:defRPr/>
            </a:pPr>
            <a:r>
              <a:rPr sz="1600" b="1" i="1" dirty="0" smtClean="0"/>
              <a:t>…..</a:t>
            </a:r>
            <a:endParaRPr sz="1600" i="1" dirty="0" smtClean="0"/>
          </a:p>
          <a:p>
            <a:pPr indent="912813" eaLnBrk="1" hangingPunct="1">
              <a:buFont typeface="Wingdings" pitchFamily="2" charset="2"/>
              <a:buNone/>
              <a:defRPr/>
            </a:pPr>
            <a:r>
              <a:rPr sz="1600" b="1" i="1" dirty="0" smtClean="0"/>
              <a:t>…..</a:t>
            </a:r>
            <a:endParaRPr sz="1600" i="1" dirty="0" smtClean="0"/>
          </a:p>
          <a:p>
            <a:pPr indent="393700" eaLnBrk="1" hangingPunct="1">
              <a:buFont typeface="Wingdings" pitchFamily="2" charset="2"/>
              <a:buNone/>
              <a:defRPr/>
            </a:pPr>
            <a:r>
              <a:rPr sz="1600" i="1" dirty="0" smtClean="0"/>
              <a:t>}</a:t>
            </a:r>
          </a:p>
          <a:p>
            <a:pPr eaLnBrk="1" hangingPunct="1">
              <a:buFont typeface="Wingdings" pitchFamily="2" charset="2"/>
              <a:buNone/>
              <a:defRPr/>
            </a:pPr>
            <a:endParaRPr sz="1600" dirty="0" smtClean="0"/>
          </a:p>
        </p:txBody>
      </p:sp>
      <p:sp>
        <p:nvSpPr>
          <p:cNvPr id="31746" name="Title 1"/>
          <p:cNvSpPr>
            <a:spLocks noGrp="1"/>
          </p:cNvSpPr>
          <p:nvPr>
            <p:ph type="title"/>
          </p:nvPr>
        </p:nvSpPr>
        <p:spPr bwMode="auto"/>
        <p:txBody>
          <a:bodyPr vert="horz" wrap="square" lIns="91440" tIns="45720" rIns="91440" bIns="45720" numCol="1" anchorCtr="0" compatLnSpc="1">
            <a:prstTxWarp prst="textNoShape">
              <a:avLst/>
            </a:prstTxWarp>
          </a:bodyPr>
          <a:lstStyle/>
          <a:p>
            <a:r>
              <a:rPr lang="en-US" dirty="0" smtClean="0">
                <a:solidFill>
                  <a:srgbClr val="FFFFFF"/>
                </a:solidFill>
              </a:rPr>
              <a:t>Exception Handling Example: Slide 1</a:t>
            </a:r>
          </a:p>
        </p:txBody>
      </p:sp>
      <p:sp>
        <p:nvSpPr>
          <p:cNvPr id="5" name="Slide Number Placeholder 3"/>
          <p:cNvSpPr>
            <a:spLocks noGrp="1"/>
          </p:cNvSpPr>
          <p:nvPr>
            <p:ph type="sldNum" sz="quarter" idx="10"/>
          </p:nvPr>
        </p:nvSpPr>
        <p:spPr>
          <a:prstGeom prst="rect">
            <a:avLst/>
          </a:prstGeom>
        </p:spPr>
        <p:txBody>
          <a:bodyPr/>
          <a:lstStyle/>
          <a:p>
            <a:pPr algn="l">
              <a:defRPr/>
            </a:pPr>
            <a:fld id="{24EA0905-C744-4899-8034-7E49081AFCBE}" type="slidenum">
              <a:rPr lang="en-US" smtClean="0">
                <a:latin typeface="+mn-lt"/>
              </a:rPr>
              <a:pPr algn="l">
                <a:defRPr/>
              </a:pPr>
              <a:t>22</a:t>
            </a:fld>
            <a:endParaRPr lang="en-US" dirty="0">
              <a:latin typeface="+mn-lt"/>
            </a:endParaRPr>
          </a:p>
        </p:txBody>
      </p:sp>
    </p:spTree>
    <p:extLst>
      <p:ext uri="{BB962C8B-B14F-4D97-AF65-F5344CB8AC3E}">
        <p14:creationId xmlns:p14="http://schemas.microsoft.com/office/powerpoint/2010/main" val="16465081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Content Placeholder 2"/>
          <p:cNvSpPr>
            <a:spLocks noGrp="1"/>
          </p:cNvSpPr>
          <p:nvPr>
            <p:ph idx="1"/>
          </p:nvPr>
        </p:nvSpPr>
        <p:spPr/>
        <p:txBody>
          <a:bodyPr/>
          <a:lstStyle/>
          <a:p>
            <a:pPr marL="342900" lvl="1" indent="-342900" eaLnBrk="1" hangingPunct="1">
              <a:buFont typeface="Arial" pitchFamily="34" charset="0"/>
              <a:buChar char="•"/>
            </a:pPr>
            <a:r>
              <a:rPr sz="2000" smtClean="0"/>
              <a:t>Exception bean Declaration:</a:t>
            </a:r>
          </a:p>
          <a:p>
            <a:pPr eaLnBrk="1" hangingPunct="1">
              <a:buFont typeface="Wingdings" pitchFamily="2" charset="2"/>
              <a:buNone/>
            </a:pPr>
            <a:r>
              <a:rPr smtClean="0"/>
              <a:t> </a:t>
            </a:r>
            <a:r>
              <a:rPr sz="1600" i="1" smtClean="0"/>
              <a:t>&lt;bean   class="org.springframework.web.servlet.handler.SimpleMappingExceptionResolver"&gt;</a:t>
            </a:r>
          </a:p>
          <a:p>
            <a:pPr eaLnBrk="1" hangingPunct="1">
              <a:buFont typeface="Wingdings" pitchFamily="2" charset="2"/>
              <a:buNone/>
            </a:pPr>
            <a:r>
              <a:rPr sz="1600" i="1" smtClean="0"/>
              <a:t>		&lt;property name="exceptionMappings"&gt;</a:t>
            </a:r>
          </a:p>
          <a:p>
            <a:pPr eaLnBrk="1" hangingPunct="1">
              <a:buFont typeface="Wingdings" pitchFamily="2" charset="2"/>
              <a:buNone/>
            </a:pPr>
            <a:r>
              <a:rPr sz="1600" i="1" smtClean="0"/>
              <a:t>			&lt;props&gt;</a:t>
            </a:r>
          </a:p>
          <a:p>
            <a:pPr eaLnBrk="1" hangingPunct="1">
              <a:buFont typeface="Wingdings" pitchFamily="2" charset="2"/>
              <a:buNone/>
            </a:pPr>
            <a:r>
              <a:rPr sz="1600" i="1" smtClean="0"/>
              <a:t>				&lt;prop key="com.cts.AssociateNotAvaialableException"&gt;</a:t>
            </a:r>
          </a:p>
          <a:p>
            <a:pPr eaLnBrk="1" hangingPunct="1">
              <a:buFont typeface="Wingdings" pitchFamily="2" charset="2"/>
              <a:buNone/>
            </a:pPr>
            <a:r>
              <a:rPr sz="1600" i="1" smtClean="0"/>
              <a:t>					associateNotAvailable</a:t>
            </a:r>
          </a:p>
          <a:p>
            <a:pPr eaLnBrk="1" hangingPunct="1">
              <a:buFont typeface="Wingdings" pitchFamily="2" charset="2"/>
              <a:buNone/>
            </a:pPr>
            <a:r>
              <a:rPr sz="1600" i="1" smtClean="0"/>
              <a:t>				&lt;/prop&gt;</a:t>
            </a:r>
          </a:p>
          <a:p>
            <a:pPr eaLnBrk="1" hangingPunct="1">
              <a:buFont typeface="Wingdings" pitchFamily="2" charset="2"/>
              <a:buNone/>
            </a:pPr>
            <a:r>
              <a:rPr sz="1600" i="1" smtClean="0"/>
              <a:t>			&lt;/props&gt;</a:t>
            </a:r>
          </a:p>
          <a:p>
            <a:pPr eaLnBrk="1" hangingPunct="1">
              <a:buFont typeface="Wingdings" pitchFamily="2" charset="2"/>
              <a:buNone/>
            </a:pPr>
            <a:r>
              <a:rPr sz="1600" i="1" smtClean="0"/>
              <a:t>		&lt;/property&gt;</a:t>
            </a:r>
          </a:p>
          <a:p>
            <a:pPr eaLnBrk="1" hangingPunct="1">
              <a:buFont typeface="Wingdings" pitchFamily="2" charset="2"/>
              <a:buNone/>
            </a:pPr>
            <a:r>
              <a:rPr sz="1600" i="1" smtClean="0"/>
              <a:t>		&lt;property name="defaultErrorView" value="error" /&gt;</a:t>
            </a:r>
          </a:p>
          <a:p>
            <a:pPr eaLnBrk="1" hangingPunct="1">
              <a:buFont typeface="Wingdings" pitchFamily="2" charset="2"/>
              <a:buNone/>
            </a:pPr>
            <a:r>
              <a:rPr sz="1600" i="1" smtClean="0"/>
              <a:t>&lt;/bean&gt;</a:t>
            </a:r>
          </a:p>
          <a:p>
            <a:pPr eaLnBrk="1" hangingPunct="1">
              <a:buFont typeface="Wingdings" pitchFamily="2" charset="2"/>
              <a:buNone/>
            </a:pPr>
            <a:endParaRPr sz="1600" smtClean="0"/>
          </a:p>
        </p:txBody>
      </p:sp>
      <p:sp>
        <p:nvSpPr>
          <p:cNvPr id="32770" name="Title 4"/>
          <p:cNvSpPr>
            <a:spLocks noGrp="1"/>
          </p:cNvSpPr>
          <p:nvPr>
            <p:ph type="title"/>
          </p:nvPr>
        </p:nvSpPr>
        <p:spPr bwMode="auto"/>
        <p:txBody>
          <a:bodyPr vert="horz" wrap="square" lIns="91440" tIns="45720" rIns="91440" bIns="45720" numCol="1" anchorCtr="0" compatLnSpc="1">
            <a:prstTxWarp prst="textNoShape">
              <a:avLst/>
            </a:prstTxWarp>
          </a:bodyPr>
          <a:lstStyle/>
          <a:p>
            <a:r>
              <a:rPr lang="en-US" dirty="0" smtClean="0">
                <a:solidFill>
                  <a:srgbClr val="FFFFFF"/>
                </a:solidFill>
              </a:rPr>
              <a:t>Exception Handling Example: Slide 2</a:t>
            </a:r>
          </a:p>
        </p:txBody>
      </p:sp>
      <p:sp>
        <p:nvSpPr>
          <p:cNvPr id="6" name="Slide Number Placeholder 3"/>
          <p:cNvSpPr>
            <a:spLocks noGrp="1"/>
          </p:cNvSpPr>
          <p:nvPr>
            <p:ph type="sldNum" sz="quarter" idx="10"/>
          </p:nvPr>
        </p:nvSpPr>
        <p:spPr>
          <a:prstGeom prst="rect">
            <a:avLst/>
          </a:prstGeom>
        </p:spPr>
        <p:txBody>
          <a:bodyPr/>
          <a:lstStyle/>
          <a:p>
            <a:pPr algn="l">
              <a:defRPr/>
            </a:pPr>
            <a:fld id="{B1463FFC-674C-4DAD-A9EA-8A2E1364D15A}" type="slidenum">
              <a:rPr lang="en-US" smtClean="0">
                <a:latin typeface="+mn-lt"/>
              </a:rPr>
              <a:pPr algn="l">
                <a:defRPr/>
              </a:pPr>
              <a:t>23</a:t>
            </a:fld>
            <a:endParaRPr lang="en-US" dirty="0">
              <a:latin typeface="+mn-lt"/>
            </a:endParaRPr>
          </a:p>
        </p:txBody>
      </p:sp>
    </p:spTree>
    <p:extLst>
      <p:ext uri="{BB962C8B-B14F-4D97-AF65-F5344CB8AC3E}">
        <p14:creationId xmlns:p14="http://schemas.microsoft.com/office/powerpoint/2010/main" val="1294839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p:txBody>
          <a:bodyPr/>
          <a:lstStyle/>
          <a:p>
            <a:pPr marL="342900" lvl="1" indent="-342900" eaLnBrk="1" hangingPunct="1">
              <a:buFont typeface="Arial" pitchFamily="34" charset="0"/>
              <a:buChar char="•"/>
              <a:defRPr/>
            </a:pPr>
            <a:r>
              <a:rPr sz="2000" dirty="0" smtClean="0"/>
              <a:t>Exception page:</a:t>
            </a:r>
          </a:p>
          <a:p>
            <a:pPr eaLnBrk="1" hangingPunct="1">
              <a:buFont typeface="Wingdings" pitchFamily="2" charset="2"/>
              <a:buNone/>
              <a:defRPr/>
            </a:pPr>
            <a:r>
              <a:rPr sz="2000" dirty="0" smtClean="0"/>
              <a:t>associateNotAvailable.jsp</a:t>
            </a:r>
          </a:p>
          <a:p>
            <a:pPr eaLnBrk="1" hangingPunct="1">
              <a:buFont typeface="Wingdings" pitchFamily="2" charset="2"/>
              <a:buNone/>
              <a:defRPr/>
            </a:pPr>
            <a:endParaRPr sz="1600" b="1" dirty="0" smtClean="0"/>
          </a:p>
          <a:p>
            <a:pPr eaLnBrk="1" hangingPunct="1">
              <a:buFont typeface="Wingdings" pitchFamily="2" charset="2"/>
              <a:buNone/>
              <a:defRPr/>
            </a:pPr>
            <a:r>
              <a:rPr sz="1600" b="1" i="1" dirty="0" smtClean="0"/>
              <a:t>&lt;%@ </a:t>
            </a:r>
            <a:r>
              <a:rPr sz="1600" b="1" i="1" dirty="0" err="1" smtClean="0"/>
              <a:t>taglib</a:t>
            </a:r>
            <a:r>
              <a:rPr sz="1600" b="1" i="1" dirty="0" smtClean="0"/>
              <a:t> prefix="</a:t>
            </a:r>
            <a:r>
              <a:rPr sz="1600" b="1" i="1" dirty="0" err="1" smtClean="0"/>
              <a:t>fmt</a:t>
            </a:r>
            <a:r>
              <a:rPr sz="1600" b="1" i="1" dirty="0" smtClean="0"/>
              <a:t>" </a:t>
            </a:r>
            <a:r>
              <a:rPr sz="1600" b="1" i="1" dirty="0" err="1" smtClean="0"/>
              <a:t>uri</a:t>
            </a:r>
            <a:r>
              <a:rPr sz="1600" b="1" i="1" dirty="0" smtClean="0"/>
              <a:t>="http://java.sun.com/jsp/jstl/fmt" %&gt;</a:t>
            </a:r>
            <a:endParaRPr sz="1600" i="1" dirty="0" smtClean="0"/>
          </a:p>
          <a:p>
            <a:pPr eaLnBrk="1" hangingPunct="1">
              <a:buFont typeface="Wingdings" pitchFamily="2" charset="2"/>
              <a:buNone/>
              <a:defRPr/>
            </a:pPr>
            <a:r>
              <a:rPr sz="1600" b="1" i="1" dirty="0" smtClean="0"/>
              <a:t>&lt;html&gt;</a:t>
            </a:r>
            <a:endParaRPr sz="1600" i="1" dirty="0" smtClean="0"/>
          </a:p>
          <a:p>
            <a:pPr indent="393700" eaLnBrk="1" hangingPunct="1">
              <a:buFont typeface="Wingdings" pitchFamily="2" charset="2"/>
              <a:buNone/>
              <a:defRPr/>
            </a:pPr>
            <a:r>
              <a:rPr sz="1600" b="1" i="1" dirty="0" smtClean="0"/>
              <a:t>&lt;head&gt;</a:t>
            </a:r>
            <a:endParaRPr sz="1600" i="1" dirty="0" smtClean="0"/>
          </a:p>
          <a:p>
            <a:pPr indent="393700" eaLnBrk="1" hangingPunct="1">
              <a:buFont typeface="Wingdings" pitchFamily="2" charset="2"/>
              <a:buNone/>
              <a:defRPr/>
            </a:pPr>
            <a:r>
              <a:rPr sz="1600" b="1" i="1" dirty="0" smtClean="0"/>
              <a:t>	&lt;title&gt;Associate Not Available&lt;/title&gt;</a:t>
            </a:r>
            <a:endParaRPr sz="1600" i="1" dirty="0" smtClean="0"/>
          </a:p>
          <a:p>
            <a:pPr indent="393700" eaLnBrk="1" hangingPunct="1">
              <a:buFont typeface="Wingdings" pitchFamily="2" charset="2"/>
              <a:buNone/>
              <a:defRPr/>
            </a:pPr>
            <a:r>
              <a:rPr sz="1600" b="1" i="1" dirty="0" smtClean="0"/>
              <a:t>&lt;/head&gt;</a:t>
            </a:r>
            <a:endParaRPr sz="1600" i="1" dirty="0" smtClean="0"/>
          </a:p>
          <a:p>
            <a:pPr indent="393700" eaLnBrk="1" hangingPunct="1">
              <a:buFont typeface="Wingdings" pitchFamily="2" charset="2"/>
              <a:buNone/>
              <a:defRPr/>
            </a:pPr>
            <a:r>
              <a:rPr sz="1600" b="1" i="1" dirty="0" smtClean="0"/>
              <a:t>&lt;body&gt;</a:t>
            </a:r>
            <a:endParaRPr sz="1600" i="1" dirty="0" smtClean="0"/>
          </a:p>
          <a:p>
            <a:pPr indent="571500" eaLnBrk="1" hangingPunct="1">
              <a:buFont typeface="Wingdings" pitchFamily="2" charset="2"/>
              <a:buNone/>
              <a:defRPr/>
            </a:pPr>
            <a:r>
              <a:rPr sz="1600" b="1" i="1" dirty="0" smtClean="0"/>
              <a:t>${</a:t>
            </a:r>
            <a:r>
              <a:rPr sz="1600" b="1" i="1" dirty="0" err="1" smtClean="0"/>
              <a:t>exception.ascName</a:t>
            </a:r>
            <a:r>
              <a:rPr sz="1600" b="1" i="1" dirty="0" smtClean="0"/>
              <a:t>} is not  available on</a:t>
            </a:r>
            <a:endParaRPr sz="1600" i="1" dirty="0" smtClean="0"/>
          </a:p>
          <a:p>
            <a:pPr indent="571500" eaLnBrk="1" hangingPunct="1">
              <a:buFont typeface="Wingdings" pitchFamily="2" charset="2"/>
              <a:buNone/>
              <a:defRPr/>
            </a:pPr>
            <a:r>
              <a:rPr sz="1600" b="1" i="1" dirty="0" smtClean="0"/>
              <a:t>&lt;</a:t>
            </a:r>
            <a:r>
              <a:rPr sz="1600" b="1" i="1" dirty="0" err="1" smtClean="0"/>
              <a:t>fmt:formatDate</a:t>
            </a:r>
            <a:r>
              <a:rPr sz="1600" b="1" i="1" dirty="0" smtClean="0"/>
              <a:t> value="${</a:t>
            </a:r>
            <a:r>
              <a:rPr sz="1600" b="1" i="1" dirty="0" err="1" smtClean="0"/>
              <a:t>exception.date</a:t>
            </a:r>
            <a:r>
              <a:rPr sz="1600" b="1" i="1" dirty="0" smtClean="0"/>
              <a:t>}" pattern="</a:t>
            </a:r>
            <a:r>
              <a:rPr sz="1600" b="1" i="1" dirty="0" err="1" smtClean="0"/>
              <a:t>yyyy</a:t>
            </a:r>
            <a:r>
              <a:rPr sz="1600" b="1" i="1" dirty="0" smtClean="0"/>
              <a:t>-MM-</a:t>
            </a:r>
            <a:r>
              <a:rPr sz="1600" b="1" i="1" dirty="0" err="1" smtClean="0"/>
              <a:t>dd</a:t>
            </a:r>
            <a:r>
              <a:rPr sz="1600" b="1" i="1" dirty="0" smtClean="0"/>
              <a:t>" /&gt; at</a:t>
            </a:r>
            <a:endParaRPr sz="1600" i="1" dirty="0" smtClean="0"/>
          </a:p>
          <a:p>
            <a:pPr indent="571500" eaLnBrk="1" hangingPunct="1">
              <a:buFont typeface="Wingdings" pitchFamily="2" charset="2"/>
              <a:buNone/>
              <a:defRPr/>
            </a:pPr>
            <a:r>
              <a:rPr sz="1600" b="1" i="1" dirty="0" smtClean="0"/>
              <a:t>${</a:t>
            </a:r>
            <a:r>
              <a:rPr sz="1600" b="1" i="1" dirty="0" err="1" smtClean="0"/>
              <a:t>exception.hour</a:t>
            </a:r>
            <a:r>
              <a:rPr sz="1600" b="1" i="1" dirty="0" smtClean="0"/>
              <a:t>}:00 for the task assignment.</a:t>
            </a:r>
            <a:endParaRPr sz="1600" i="1" dirty="0" smtClean="0"/>
          </a:p>
          <a:p>
            <a:pPr indent="393700" eaLnBrk="1" hangingPunct="1">
              <a:buFont typeface="Wingdings" pitchFamily="2" charset="2"/>
              <a:buNone/>
              <a:defRPr/>
            </a:pPr>
            <a:r>
              <a:rPr sz="1600" b="1" i="1" dirty="0" smtClean="0"/>
              <a:t>&lt;/body&gt;</a:t>
            </a:r>
            <a:endParaRPr sz="1600" i="1" dirty="0" smtClean="0"/>
          </a:p>
          <a:p>
            <a:pPr eaLnBrk="1" hangingPunct="1">
              <a:buFont typeface="Wingdings" pitchFamily="2" charset="2"/>
              <a:buNone/>
              <a:defRPr/>
            </a:pPr>
            <a:r>
              <a:rPr sz="1600" b="1" i="1" dirty="0" smtClean="0"/>
              <a:t>&lt;/html&gt;</a:t>
            </a:r>
            <a:endParaRPr sz="1600" i="1" dirty="0" smtClean="0"/>
          </a:p>
          <a:p>
            <a:pPr eaLnBrk="1" hangingPunct="1">
              <a:buFont typeface="Wingdings" pitchFamily="2" charset="2"/>
              <a:buNone/>
              <a:defRPr/>
            </a:pPr>
            <a:endParaRPr sz="1600" dirty="0" smtClean="0"/>
          </a:p>
        </p:txBody>
      </p:sp>
      <p:sp>
        <p:nvSpPr>
          <p:cNvPr id="33795" name="Title 4"/>
          <p:cNvSpPr>
            <a:spLocks noGrp="1"/>
          </p:cNvSpPr>
          <p:nvPr>
            <p:ph type="title"/>
          </p:nvPr>
        </p:nvSpPr>
        <p:spPr bwMode="auto"/>
        <p:txBody>
          <a:bodyPr vert="horz" wrap="square" lIns="91440" tIns="45720" rIns="91440" bIns="45720" numCol="1" anchorCtr="0" compatLnSpc="1">
            <a:prstTxWarp prst="textNoShape">
              <a:avLst/>
            </a:prstTxWarp>
          </a:bodyPr>
          <a:lstStyle/>
          <a:p>
            <a:r>
              <a:rPr lang="en-US" dirty="0" smtClean="0">
                <a:solidFill>
                  <a:srgbClr val="FFFFFF"/>
                </a:solidFill>
              </a:rPr>
              <a:t>Exception Handling Example: Slide 3</a:t>
            </a:r>
          </a:p>
        </p:txBody>
      </p:sp>
      <p:sp>
        <p:nvSpPr>
          <p:cNvPr id="6" name="Slide Number Placeholder 3"/>
          <p:cNvSpPr>
            <a:spLocks noGrp="1"/>
          </p:cNvSpPr>
          <p:nvPr>
            <p:ph type="sldNum" sz="quarter" idx="10"/>
          </p:nvPr>
        </p:nvSpPr>
        <p:spPr>
          <a:prstGeom prst="rect">
            <a:avLst/>
          </a:prstGeom>
        </p:spPr>
        <p:txBody>
          <a:bodyPr/>
          <a:lstStyle/>
          <a:p>
            <a:pPr algn="l">
              <a:defRPr/>
            </a:pPr>
            <a:fld id="{42F4E528-9C88-4FC2-AD21-C4A7CD2B8DF0}" type="slidenum">
              <a:rPr lang="en-US" smtClean="0">
                <a:latin typeface="+mn-lt"/>
              </a:rPr>
              <a:pPr algn="l">
                <a:defRPr/>
              </a:pPr>
              <a:t>24</a:t>
            </a:fld>
            <a:endParaRPr lang="en-US" dirty="0">
              <a:latin typeface="+mn-lt"/>
            </a:endParaRPr>
          </a:p>
        </p:txBody>
      </p:sp>
    </p:spTree>
    <p:extLst>
      <p:ext uri="{BB962C8B-B14F-4D97-AF65-F5344CB8AC3E}">
        <p14:creationId xmlns:p14="http://schemas.microsoft.com/office/powerpoint/2010/main" val="2000910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idx="1"/>
          </p:nvPr>
        </p:nvSpPr>
        <p:spPr/>
        <p:txBody>
          <a:bodyPr/>
          <a:lstStyle/>
          <a:p>
            <a:pPr eaLnBrk="1" hangingPunct="1">
              <a:buFont typeface="Arial" pitchFamily="34" charset="0"/>
              <a:buChar char="•"/>
            </a:pPr>
            <a:r>
              <a:rPr sz="2000" dirty="0" smtClean="0"/>
              <a:t>Refer to Guided Exercise 6 in Hands-on document.</a:t>
            </a:r>
          </a:p>
          <a:p>
            <a:pPr eaLnBrk="1" hangingPunct="1">
              <a:buFont typeface="Arial" pitchFamily="34" charset="0"/>
              <a:buChar char="•"/>
            </a:pPr>
            <a:r>
              <a:rPr sz="2000" dirty="0" smtClean="0"/>
              <a:t>Refer to Case Study 1- Time Sheet Management in the Hands-on document.</a:t>
            </a:r>
          </a:p>
        </p:txBody>
      </p:sp>
      <p:sp>
        <p:nvSpPr>
          <p:cNvPr id="34818" name="Rectangle 2"/>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r>
              <a:rPr lang="en-US" dirty="0">
                <a:solidFill>
                  <a:srgbClr val="FFFFFF"/>
                </a:solidFill>
              </a:rPr>
              <a:t>Lend a Hand</a:t>
            </a:r>
            <a:endParaRPr lang="en-US" dirty="0" smtClean="0">
              <a:solidFill>
                <a:srgbClr val="FFFFFF"/>
              </a:solidFill>
            </a:endParaRPr>
          </a:p>
        </p:txBody>
      </p:sp>
      <p:sp>
        <p:nvSpPr>
          <p:cNvPr id="6" name="Slide Number Placeholder 3"/>
          <p:cNvSpPr>
            <a:spLocks noGrp="1"/>
          </p:cNvSpPr>
          <p:nvPr>
            <p:ph type="sldNum" sz="quarter" idx="10"/>
          </p:nvPr>
        </p:nvSpPr>
        <p:spPr>
          <a:prstGeom prst="rect">
            <a:avLst/>
          </a:prstGeom>
        </p:spPr>
        <p:txBody>
          <a:bodyPr/>
          <a:lstStyle/>
          <a:p>
            <a:pPr algn="l">
              <a:defRPr/>
            </a:pPr>
            <a:fld id="{CAE2FEB7-EE8B-485C-AB46-F9073920B438}" type="slidenum">
              <a:rPr lang="en-US" smtClean="0">
                <a:latin typeface="+mn-lt"/>
              </a:rPr>
              <a:pPr algn="l">
                <a:defRPr/>
              </a:pPr>
              <a:t>25</a:t>
            </a:fld>
            <a:endParaRPr lang="en-US" dirty="0">
              <a:latin typeface="+mn-lt"/>
            </a:endParaRPr>
          </a:p>
        </p:txBody>
      </p:sp>
      <p:pic>
        <p:nvPicPr>
          <p:cNvPr id="34820" name="Picture 8"/>
          <p:cNvPicPr>
            <a:picLocks noChangeAspect="1" noChangeArrowheads="1"/>
          </p:cNvPicPr>
          <p:nvPr/>
        </p:nvPicPr>
        <p:blipFill>
          <a:blip r:embed="rId3"/>
          <a:srcRect/>
          <a:stretch>
            <a:fillRect/>
          </a:stretch>
        </p:blipFill>
        <p:spPr bwMode="auto">
          <a:xfrm>
            <a:off x="8010525" y="15875"/>
            <a:ext cx="1133475" cy="1050925"/>
          </a:xfrm>
          <a:prstGeom prst="rect">
            <a:avLst/>
          </a:prstGeom>
          <a:noFill/>
          <a:ln w="9525" algn="ctr">
            <a:noFill/>
            <a:miter lim="800000"/>
            <a:headEnd/>
            <a:tailEnd/>
          </a:ln>
        </p:spPr>
      </p:pic>
    </p:spTree>
    <p:extLst>
      <p:ext uri="{BB962C8B-B14F-4D97-AF65-F5344CB8AC3E}">
        <p14:creationId xmlns:p14="http://schemas.microsoft.com/office/powerpoint/2010/main" val="5055231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Questions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26</a:t>
            </a:fld>
            <a:endParaRPr lang="en-US" dirty="0"/>
          </a:p>
        </p:txBody>
      </p:sp>
      <p:pic>
        <p:nvPicPr>
          <p:cNvPr id="5" name="Picture 6"/>
          <p:cNvPicPr>
            <a:picLocks noChangeAspect="1" noChangeArrowheads="1"/>
          </p:cNvPicPr>
          <p:nvPr/>
        </p:nvPicPr>
        <p:blipFill>
          <a:blip r:embed="rId2" cstate="print"/>
          <a:srcRect/>
          <a:stretch>
            <a:fillRect/>
          </a:stretch>
        </p:blipFill>
        <p:spPr bwMode="auto">
          <a:xfrm>
            <a:off x="4054366" y="2924502"/>
            <a:ext cx="1023938" cy="1023938"/>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Welcome Break</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27</a:t>
            </a:fld>
            <a:endParaRPr lang="en-US" dirty="0"/>
          </a:p>
        </p:txBody>
      </p:sp>
      <p:pic>
        <p:nvPicPr>
          <p:cNvPr id="5" name="Picture 20"/>
          <p:cNvPicPr>
            <a:picLocks noChangeAspect="1" noChangeArrowheads="1"/>
          </p:cNvPicPr>
          <p:nvPr/>
        </p:nvPicPr>
        <p:blipFill>
          <a:blip r:embed="rId2" cstate="print"/>
          <a:srcRect/>
          <a:stretch>
            <a:fillRect/>
          </a:stretch>
        </p:blipFill>
        <p:spPr bwMode="auto">
          <a:xfrm>
            <a:off x="4191000" y="2743200"/>
            <a:ext cx="963613" cy="1066800"/>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1"/>
          <p:cNvSpPr>
            <a:spLocks noGrp="1"/>
          </p:cNvSpPr>
          <p:nvPr>
            <p:ph idx="1"/>
          </p:nvPr>
        </p:nvSpPr>
        <p:spPr/>
        <p:txBody>
          <a:bodyPr/>
          <a:lstStyle/>
          <a:p>
            <a:pPr marL="457200" lvl="1" indent="-457200" eaLnBrk="1" hangingPunct="1">
              <a:buFont typeface="+mj-lt"/>
              <a:buAutoNum type="arabicPeriod"/>
              <a:defRPr/>
            </a:pPr>
            <a:r>
              <a:rPr sz="2000" dirty="0" smtClean="0"/>
              <a:t>The validation messages are registered with the error object if the validation fails.  </a:t>
            </a:r>
          </a:p>
          <a:p>
            <a:pPr marL="742950" lvl="2" indent="-342900" eaLnBrk="1" hangingPunct="1">
              <a:buFont typeface="+mj-lt"/>
              <a:buAutoNum type="alphaLcPeriod"/>
              <a:defRPr/>
            </a:pPr>
            <a:r>
              <a:rPr sz="1800" dirty="0" smtClean="0"/>
              <a:t>True</a:t>
            </a:r>
          </a:p>
          <a:p>
            <a:pPr marL="742950" lvl="2" indent="-342900" eaLnBrk="1" hangingPunct="1">
              <a:buFont typeface="+mj-lt"/>
              <a:buAutoNum type="alphaLcPeriod"/>
              <a:defRPr/>
            </a:pPr>
            <a:r>
              <a:rPr sz="1800" dirty="0" smtClean="0"/>
              <a:t>False</a:t>
            </a:r>
          </a:p>
          <a:p>
            <a:pPr marL="742950" lvl="2" indent="-342900" eaLnBrk="1" hangingPunct="1">
              <a:buFont typeface="+mj-lt"/>
              <a:buAutoNum type="alphaLcPeriod"/>
              <a:defRPr/>
            </a:pPr>
            <a:endParaRPr sz="1800" dirty="0" smtClean="0"/>
          </a:p>
          <a:p>
            <a:pPr>
              <a:buNone/>
            </a:pPr>
            <a:r>
              <a:rPr lang="en-US" sz="2000" dirty="0"/>
              <a:t>2.   What is the property name of the </a:t>
            </a:r>
            <a:r>
              <a:rPr lang="en-US" sz="2000" i="1" dirty="0" err="1"/>
              <a:t>SimpleMappingExceptionResolver</a:t>
            </a:r>
            <a:r>
              <a:rPr lang="en-US" sz="2000" i="1" dirty="0"/>
              <a:t> </a:t>
            </a:r>
            <a:r>
              <a:rPr lang="en-US" sz="2000" dirty="0"/>
              <a:t>to display the default error page?</a:t>
            </a:r>
          </a:p>
          <a:p>
            <a:pPr marL="800100" lvl="1" indent="-342900">
              <a:buFont typeface="Calibri" pitchFamily="34" charset="0"/>
              <a:buAutoNum type="alphaLcPeriod"/>
            </a:pPr>
            <a:r>
              <a:rPr lang="en-US" sz="1800" dirty="0" err="1"/>
              <a:t>DefaultErrorView</a:t>
            </a:r>
            <a:endParaRPr lang="en-US" sz="1800" dirty="0"/>
          </a:p>
          <a:p>
            <a:pPr marL="800100" lvl="1" indent="-342900">
              <a:buFont typeface="Calibri" pitchFamily="34" charset="0"/>
              <a:buAutoNum type="alphaLcPeriod"/>
            </a:pPr>
            <a:r>
              <a:rPr lang="en-US" sz="1800" dirty="0" err="1" smtClean="0"/>
              <a:t>CustomErrorView</a:t>
            </a:r>
            <a:endParaRPr lang="en-US" sz="1800" dirty="0" smtClean="0"/>
          </a:p>
          <a:p>
            <a:pPr marL="800100" lvl="1" indent="-342900">
              <a:buFont typeface="Calibri" pitchFamily="34" charset="0"/>
              <a:buAutoNum type="alphaLcPeriod"/>
            </a:pPr>
            <a:r>
              <a:rPr lang="en-US" sz="1800" dirty="0" smtClean="0"/>
              <a:t>None of the above</a:t>
            </a:r>
          </a:p>
          <a:p>
            <a:pPr marL="800100" lvl="1" indent="-342900">
              <a:buFont typeface="Calibri" pitchFamily="34" charset="0"/>
              <a:buAutoNum type="alphaLcPeriod"/>
            </a:pPr>
            <a:r>
              <a:rPr lang="en-US" sz="1800" dirty="0" smtClean="0"/>
              <a:t>All the above</a:t>
            </a:r>
            <a:endParaRPr lang="en-US" sz="1800" dirty="0"/>
          </a:p>
          <a:p>
            <a:pPr marL="342900" lvl="1" indent="-342900">
              <a:buFont typeface="+mj-lt"/>
              <a:buAutoNum type="arabicPeriod"/>
              <a:defRPr/>
            </a:pPr>
            <a:endParaRPr sz="2400" dirty="0" smtClean="0"/>
          </a:p>
          <a:p>
            <a:pPr eaLnBrk="1" hangingPunct="1">
              <a:defRPr/>
            </a:pPr>
            <a:endParaRPr dirty="0" smtClean="0"/>
          </a:p>
        </p:txBody>
      </p:sp>
      <p:sp>
        <p:nvSpPr>
          <p:cNvPr id="36867" name="Tit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Test Your Understanding</a:t>
            </a:r>
          </a:p>
        </p:txBody>
      </p:sp>
      <p:sp>
        <p:nvSpPr>
          <p:cNvPr id="7" name="Slide Number Placeholder 3"/>
          <p:cNvSpPr>
            <a:spLocks noGrp="1"/>
          </p:cNvSpPr>
          <p:nvPr>
            <p:ph type="sldNum" sz="quarter" idx="10"/>
          </p:nvPr>
        </p:nvSpPr>
        <p:spPr/>
        <p:txBody>
          <a:bodyPr/>
          <a:lstStyle/>
          <a:p>
            <a:pPr algn="l">
              <a:defRPr/>
            </a:pPr>
            <a:fld id="{293A7EE9-BE75-4C9A-BBF0-32D2E8DEECD7}" type="slidenum">
              <a:rPr lang="en-US" smtClean="0">
                <a:latin typeface="+mn-lt"/>
              </a:rPr>
              <a:pPr algn="l">
                <a:defRPr/>
              </a:pPr>
              <a:t>28</a:t>
            </a:fld>
            <a:endParaRPr lang="en-US" dirty="0">
              <a:latin typeface="+mn-lt"/>
            </a:endParaRPr>
          </a:p>
        </p:txBody>
      </p:sp>
      <p:pic>
        <p:nvPicPr>
          <p:cNvPr id="36868" name="Picture 29"/>
          <p:cNvPicPr>
            <a:picLocks noChangeAspect="1" noChangeArrowheads="1"/>
          </p:cNvPicPr>
          <p:nvPr/>
        </p:nvPicPr>
        <p:blipFill>
          <a:blip r:embed="rId3"/>
          <a:srcRect/>
          <a:stretch>
            <a:fillRect/>
          </a:stretch>
        </p:blipFill>
        <p:spPr bwMode="auto">
          <a:xfrm>
            <a:off x="8124825" y="76200"/>
            <a:ext cx="1004888" cy="1055688"/>
          </a:xfrm>
          <a:prstGeom prst="rect">
            <a:avLst/>
          </a:prstGeom>
          <a:noFill/>
          <a:ln w="9525" algn="ctr">
            <a:noFill/>
            <a:miter lim="800000"/>
            <a:headEnd/>
            <a:tailEnd/>
          </a:ln>
        </p:spPr>
      </p:pic>
      <p:pic>
        <p:nvPicPr>
          <p:cNvPr id="6" name="Picture 5" descr="test.jpg"/>
          <p:cNvPicPr>
            <a:picLocks noChangeAspect="1"/>
          </p:cNvPicPr>
          <p:nvPr/>
        </p:nvPicPr>
        <p:blipFill>
          <a:blip r:embed="rId4"/>
          <a:srcRect/>
          <a:stretch>
            <a:fillRect/>
          </a:stretch>
        </p:blipFill>
        <p:spPr bwMode="auto">
          <a:xfrm>
            <a:off x="7315200" y="3886200"/>
            <a:ext cx="1485900" cy="2324100"/>
          </a:xfrm>
          <a:prstGeom prst="rect">
            <a:avLst/>
          </a:prstGeom>
          <a:noFill/>
          <a:ln w="9525">
            <a:noFill/>
            <a:miter lim="800000"/>
            <a:headEnd/>
            <a:tailEnd/>
          </a:ln>
        </p:spPr>
      </p:pic>
    </p:spTree>
    <p:extLst>
      <p:ext uri="{BB962C8B-B14F-4D97-AF65-F5344CB8AC3E}">
        <p14:creationId xmlns:p14="http://schemas.microsoft.com/office/powerpoint/2010/main" val="34031484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Content Placeholder 2"/>
          <p:cNvSpPr>
            <a:spLocks noGrp="1"/>
          </p:cNvSpPr>
          <p:nvPr>
            <p:ph idx="1"/>
          </p:nvPr>
        </p:nvSpPr>
        <p:spPr/>
        <p:txBody>
          <a:bodyPr/>
          <a:lstStyle/>
          <a:p>
            <a:pPr marL="342900" lvl="1" indent="-342900" eaLnBrk="1" hangingPunct="1">
              <a:buSzPct val="95000"/>
              <a:buFont typeface="Arial" pitchFamily="34" charset="0"/>
              <a:buChar char="•"/>
            </a:pPr>
            <a:r>
              <a:rPr sz="2000" dirty="0" smtClean="0"/>
              <a:t>Let us take a look at the key points covered in this chapter:</a:t>
            </a:r>
          </a:p>
          <a:p>
            <a:pPr marL="742950" lvl="2" indent="-342900" eaLnBrk="1" hangingPunct="1">
              <a:spcBef>
                <a:spcPts val="0"/>
              </a:spcBef>
              <a:buSzPct val="95000"/>
              <a:buFont typeface="Calibri" pitchFamily="34" charset="0"/>
              <a:buChar char="̶"/>
            </a:pPr>
            <a:r>
              <a:rPr sz="1800" dirty="0" smtClean="0"/>
              <a:t>Validator interface can be used to validate objects.</a:t>
            </a:r>
          </a:p>
          <a:p>
            <a:pPr marL="742950" lvl="2" indent="-342900" eaLnBrk="1" hangingPunct="1">
              <a:spcBef>
                <a:spcPts val="0"/>
              </a:spcBef>
              <a:buSzPct val="95000"/>
              <a:buFont typeface="Calibri" pitchFamily="34" charset="0"/>
              <a:buChar char="̶"/>
            </a:pPr>
            <a:endParaRPr sz="1800" dirty="0" smtClean="0"/>
          </a:p>
          <a:p>
            <a:pPr marL="742950" lvl="2" indent="-342900" eaLnBrk="1" hangingPunct="1">
              <a:spcBef>
                <a:spcPts val="0"/>
              </a:spcBef>
              <a:buSzPct val="95000"/>
              <a:buFont typeface="Calibri" pitchFamily="34" charset="0"/>
              <a:buChar char="̶"/>
            </a:pPr>
            <a:r>
              <a:rPr sz="1800" dirty="0" smtClean="0"/>
              <a:t>The </a:t>
            </a:r>
            <a:r>
              <a:rPr sz="1800" dirty="0" err="1" smtClean="0"/>
              <a:t>ValidationUtils</a:t>
            </a:r>
            <a:r>
              <a:rPr sz="1800" dirty="0" smtClean="0"/>
              <a:t> class is offering some helper methods which will be used for basic validations such as empty, null and empty space.</a:t>
            </a:r>
          </a:p>
          <a:p>
            <a:pPr marL="742950" lvl="2" indent="-342900" eaLnBrk="1" hangingPunct="1">
              <a:spcBef>
                <a:spcPts val="0"/>
              </a:spcBef>
              <a:buSzPct val="95000"/>
              <a:buFont typeface="Calibri" pitchFamily="34" charset="0"/>
              <a:buChar char="̶"/>
            </a:pPr>
            <a:endParaRPr sz="1800" dirty="0" smtClean="0"/>
          </a:p>
          <a:p>
            <a:pPr marL="742950" lvl="2" indent="-342900" eaLnBrk="1" hangingPunct="1">
              <a:spcBef>
                <a:spcPts val="0"/>
              </a:spcBef>
              <a:buSzPct val="95000"/>
              <a:buFont typeface="Calibri" pitchFamily="34" charset="0"/>
              <a:buChar char="̶"/>
            </a:pPr>
            <a:r>
              <a:rPr sz="1800" dirty="0" smtClean="0"/>
              <a:t>JSR 303 provides a convenient way to validate @controller beans.</a:t>
            </a:r>
          </a:p>
          <a:p>
            <a:pPr marL="742950" lvl="2" indent="-342900" eaLnBrk="1" hangingPunct="1">
              <a:spcBef>
                <a:spcPts val="0"/>
              </a:spcBef>
              <a:buSzPct val="95000"/>
              <a:buFont typeface="Calibri" pitchFamily="34" charset="0"/>
              <a:buChar char="̶"/>
            </a:pPr>
            <a:endParaRPr sz="1800" dirty="0" smtClean="0"/>
          </a:p>
          <a:p>
            <a:pPr marL="742950" lvl="2" indent="-342900" eaLnBrk="1" hangingPunct="1">
              <a:spcBef>
                <a:spcPts val="0"/>
              </a:spcBef>
              <a:buSzPct val="95000"/>
              <a:buFont typeface="Calibri" pitchFamily="34" charset="0"/>
              <a:buChar char="̶"/>
            </a:pPr>
            <a:r>
              <a:rPr sz="1800" dirty="0" smtClean="0"/>
              <a:t>To resolve uncaught exceptions, we can declare one or more exception handler beans in the Web application context.</a:t>
            </a:r>
          </a:p>
        </p:txBody>
      </p:sp>
      <p:sp>
        <p:nvSpPr>
          <p:cNvPr id="38914" name="Title 1"/>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Summary</a:t>
            </a:r>
          </a:p>
        </p:txBody>
      </p:sp>
      <p:sp>
        <p:nvSpPr>
          <p:cNvPr id="6" name="Slide Number Placeholder 3"/>
          <p:cNvSpPr>
            <a:spLocks noGrp="1"/>
          </p:cNvSpPr>
          <p:nvPr>
            <p:ph type="sldNum" sz="quarter" idx="10"/>
          </p:nvPr>
        </p:nvSpPr>
        <p:spPr>
          <a:prstGeom prst="rect">
            <a:avLst/>
          </a:prstGeom>
        </p:spPr>
        <p:txBody>
          <a:bodyPr/>
          <a:lstStyle/>
          <a:p>
            <a:pPr algn="l">
              <a:defRPr/>
            </a:pPr>
            <a:fld id="{275A2A5C-6B5E-4CE7-9F3A-36C0BCA530FC}" type="slidenum">
              <a:rPr lang="en-US" smtClean="0">
                <a:latin typeface="+mn-lt"/>
              </a:rPr>
              <a:pPr algn="l">
                <a:defRPr/>
              </a:pPr>
              <a:t>29</a:t>
            </a:fld>
            <a:endParaRPr lang="en-US" dirty="0">
              <a:latin typeface="+mn-lt"/>
            </a:endParaRPr>
          </a:p>
        </p:txBody>
      </p:sp>
      <p:pic>
        <p:nvPicPr>
          <p:cNvPr id="38916" name="Picture 4" descr="Introduction.jpg"/>
          <p:cNvPicPr>
            <a:picLocks noChangeAspect="1"/>
          </p:cNvPicPr>
          <p:nvPr/>
        </p:nvPicPr>
        <p:blipFill>
          <a:blip r:embed="rId3"/>
          <a:srcRect/>
          <a:stretch>
            <a:fillRect/>
          </a:stretch>
        </p:blipFill>
        <p:spPr bwMode="auto">
          <a:xfrm>
            <a:off x="7696200" y="4876800"/>
            <a:ext cx="1066800" cy="1127125"/>
          </a:xfrm>
          <a:prstGeom prst="rect">
            <a:avLst/>
          </a:prstGeom>
          <a:noFill/>
          <a:ln w="9525">
            <a:noFill/>
            <a:miter lim="800000"/>
            <a:headEnd/>
            <a:tailEnd/>
          </a:ln>
        </p:spPr>
      </p:pic>
    </p:spTree>
    <p:extLst>
      <p:ext uri="{BB962C8B-B14F-4D97-AF65-F5344CB8AC3E}">
        <p14:creationId xmlns:p14="http://schemas.microsoft.com/office/powerpoint/2010/main" val="21457957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524000" y="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600" dirty="0">
                <a:latin typeface="Verdana" pitchFamily="34" charset="0"/>
              </a:rPr>
              <a:t>Icons Used</a:t>
            </a:r>
          </a:p>
        </p:txBody>
      </p:sp>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000" cap="all" dirty="0">
              <a:solidFill>
                <a:schemeClr val="accent2">
                  <a:lumMod val="40000"/>
                  <a:lumOff val="60000"/>
                </a:schemeClr>
              </a:solidFill>
              <a:latin typeface="Arial" pitchFamily="34" charset="0"/>
              <a:cs typeface="Arial" pitchFamily="34" charset="0"/>
            </a:endParaRPr>
          </a:p>
        </p:txBody>
      </p:sp>
      <p:pic>
        <p:nvPicPr>
          <p:cNvPr id="4104" name="Picture 6"/>
          <p:cNvPicPr>
            <a:picLocks noChangeAspect="1" noChangeArrowheads="1"/>
          </p:cNvPicPr>
          <p:nvPr/>
        </p:nvPicPr>
        <p:blipFill>
          <a:blip r:embed="rId2" cstate="print"/>
          <a:srcRect/>
          <a:stretch>
            <a:fillRect/>
          </a:stretch>
        </p:blipFill>
        <p:spPr bwMode="auto">
          <a:xfrm>
            <a:off x="804862" y="1600200"/>
            <a:ext cx="1023938" cy="1023938"/>
          </a:xfrm>
          <a:prstGeom prst="rect">
            <a:avLst/>
          </a:prstGeom>
          <a:noFill/>
          <a:ln w="9525" algn="ctr">
            <a:noFill/>
            <a:miter lim="800000"/>
            <a:headEnd/>
            <a:tailEnd/>
          </a:ln>
        </p:spPr>
      </p:pic>
      <p:sp>
        <p:nvSpPr>
          <p:cNvPr id="9" name="Text Box 7"/>
          <p:cNvSpPr txBox="1">
            <a:spLocks noChangeArrowheads="1"/>
          </p:cNvSpPr>
          <p:nvPr/>
        </p:nvSpPr>
        <p:spPr bwMode="auto">
          <a:xfrm>
            <a:off x="1828800" y="2027238"/>
            <a:ext cx="16002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Questions</a:t>
            </a:r>
          </a:p>
        </p:txBody>
      </p:sp>
      <p:sp>
        <p:nvSpPr>
          <p:cNvPr id="15" name="Text Box 12"/>
          <p:cNvSpPr txBox="1">
            <a:spLocks noChangeArrowheads="1"/>
          </p:cNvSpPr>
          <p:nvPr/>
        </p:nvSpPr>
        <p:spPr bwMode="auto">
          <a:xfrm>
            <a:off x="1806575" y="5620357"/>
            <a:ext cx="1698625"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Demonstration</a:t>
            </a:r>
          </a:p>
        </p:txBody>
      </p:sp>
      <p:pic>
        <p:nvPicPr>
          <p:cNvPr id="4110" name="Picture 13"/>
          <p:cNvPicPr>
            <a:picLocks noChangeAspect="1" noChangeArrowheads="1"/>
          </p:cNvPicPr>
          <p:nvPr/>
        </p:nvPicPr>
        <p:blipFill>
          <a:blip r:embed="rId3" cstate="print"/>
          <a:srcRect/>
          <a:stretch>
            <a:fillRect/>
          </a:stretch>
        </p:blipFill>
        <p:spPr bwMode="auto">
          <a:xfrm>
            <a:off x="3603625" y="1600200"/>
            <a:ext cx="968375" cy="987425"/>
          </a:xfrm>
          <a:prstGeom prst="rect">
            <a:avLst/>
          </a:prstGeom>
          <a:noFill/>
          <a:ln w="9525" algn="ctr">
            <a:noFill/>
            <a:miter lim="800000"/>
            <a:headEnd/>
            <a:tailEnd/>
          </a:ln>
        </p:spPr>
      </p:pic>
      <p:sp>
        <p:nvSpPr>
          <p:cNvPr id="17" name="Text Box 14"/>
          <p:cNvSpPr txBox="1">
            <a:spLocks noChangeArrowheads="1"/>
          </p:cNvSpPr>
          <p:nvPr/>
        </p:nvSpPr>
        <p:spPr bwMode="auto">
          <a:xfrm>
            <a:off x="7381875" y="1752600"/>
            <a:ext cx="14478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Hands on Exercise</a:t>
            </a:r>
          </a:p>
        </p:txBody>
      </p:sp>
      <p:sp>
        <p:nvSpPr>
          <p:cNvPr id="18" name="Text Box 16"/>
          <p:cNvSpPr txBox="1">
            <a:spLocks noChangeArrowheads="1"/>
          </p:cNvSpPr>
          <p:nvPr/>
        </p:nvSpPr>
        <p:spPr bwMode="auto">
          <a:xfrm>
            <a:off x="1828800" y="3671888"/>
            <a:ext cx="12954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Coding Standards</a:t>
            </a:r>
          </a:p>
        </p:txBody>
      </p:sp>
      <p:pic>
        <p:nvPicPr>
          <p:cNvPr id="4113" name="Picture 17"/>
          <p:cNvPicPr>
            <a:picLocks noChangeAspect="1" noChangeArrowheads="1"/>
          </p:cNvPicPr>
          <p:nvPr/>
        </p:nvPicPr>
        <p:blipFill>
          <a:blip r:embed="rId4" cstate="print"/>
          <a:srcRect/>
          <a:stretch>
            <a:fillRect/>
          </a:stretch>
        </p:blipFill>
        <p:spPr bwMode="auto">
          <a:xfrm>
            <a:off x="911225" y="3231932"/>
            <a:ext cx="841375" cy="1111250"/>
          </a:xfrm>
          <a:prstGeom prst="rect">
            <a:avLst/>
          </a:prstGeom>
          <a:noFill/>
          <a:ln w="9525" algn="ctr">
            <a:noFill/>
            <a:miter lim="800000"/>
            <a:headEnd/>
            <a:tailEnd/>
          </a:ln>
        </p:spPr>
      </p:pic>
      <p:sp>
        <p:nvSpPr>
          <p:cNvPr id="20" name="Text Box 18"/>
          <p:cNvSpPr txBox="1">
            <a:spLocks noChangeArrowheads="1"/>
          </p:cNvSpPr>
          <p:nvPr/>
        </p:nvSpPr>
        <p:spPr bwMode="auto">
          <a:xfrm>
            <a:off x="4572000" y="5284072"/>
            <a:ext cx="1447800" cy="830997"/>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latin typeface="+mn-lt"/>
              </a:rPr>
              <a:t>Best Practices &amp; Industry Standards</a:t>
            </a:r>
            <a:endParaRPr lang="en-US" sz="1600" dirty="0">
              <a:latin typeface="+mn-lt"/>
            </a:endParaRPr>
          </a:p>
        </p:txBody>
      </p:sp>
      <p:sp>
        <p:nvSpPr>
          <p:cNvPr id="21" name="Text Box 19"/>
          <p:cNvSpPr txBox="1">
            <a:spLocks noChangeArrowheads="1"/>
          </p:cNvSpPr>
          <p:nvPr/>
        </p:nvSpPr>
        <p:spPr bwMode="auto">
          <a:xfrm>
            <a:off x="4579938" y="2068513"/>
            <a:ext cx="10668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Tools</a:t>
            </a:r>
          </a:p>
        </p:txBody>
      </p:sp>
      <p:pic>
        <p:nvPicPr>
          <p:cNvPr id="4119" name="Picture 29"/>
          <p:cNvPicPr>
            <a:picLocks noChangeAspect="1" noChangeArrowheads="1"/>
          </p:cNvPicPr>
          <p:nvPr/>
        </p:nvPicPr>
        <p:blipFill>
          <a:blip r:embed="rId5" cstate="print"/>
          <a:srcRect/>
          <a:stretch>
            <a:fillRect/>
          </a:stretch>
        </p:blipFill>
        <p:spPr bwMode="auto">
          <a:xfrm>
            <a:off x="3643312" y="3287712"/>
            <a:ext cx="1004888" cy="1055688"/>
          </a:xfrm>
          <a:prstGeom prst="rect">
            <a:avLst/>
          </a:prstGeom>
          <a:noFill/>
          <a:ln w="9525" algn="ctr">
            <a:noFill/>
            <a:miter lim="800000"/>
            <a:headEnd/>
            <a:tailEnd/>
          </a:ln>
        </p:spPr>
      </p:pic>
      <p:pic>
        <p:nvPicPr>
          <p:cNvPr id="4120" name="Picture 31"/>
          <p:cNvPicPr>
            <a:picLocks noChangeAspect="1" noChangeArrowheads="1"/>
          </p:cNvPicPr>
          <p:nvPr/>
        </p:nvPicPr>
        <p:blipFill>
          <a:blip r:embed="rId6" cstate="print"/>
          <a:srcRect/>
          <a:stretch>
            <a:fillRect/>
          </a:stretch>
        </p:blipFill>
        <p:spPr bwMode="auto">
          <a:xfrm>
            <a:off x="831850" y="5286375"/>
            <a:ext cx="996950" cy="885825"/>
          </a:xfrm>
          <a:prstGeom prst="rect">
            <a:avLst/>
          </a:prstGeom>
          <a:noFill/>
          <a:ln w="9525" algn="ctr">
            <a:noFill/>
            <a:miter lim="800000"/>
            <a:headEnd/>
            <a:tailEnd/>
          </a:ln>
        </p:spPr>
      </p:pic>
      <p:pic>
        <p:nvPicPr>
          <p:cNvPr id="4121" name="Picture 32"/>
          <p:cNvPicPr>
            <a:picLocks noChangeAspect="1" noChangeArrowheads="1"/>
          </p:cNvPicPr>
          <p:nvPr/>
        </p:nvPicPr>
        <p:blipFill>
          <a:blip r:embed="rId7" cstate="print"/>
          <a:srcRect/>
          <a:stretch>
            <a:fillRect/>
          </a:stretch>
        </p:blipFill>
        <p:spPr bwMode="auto">
          <a:xfrm>
            <a:off x="6410325" y="1697038"/>
            <a:ext cx="1133475" cy="1050925"/>
          </a:xfrm>
          <a:prstGeom prst="rect">
            <a:avLst/>
          </a:prstGeom>
          <a:noFill/>
          <a:ln w="9525" algn="ctr">
            <a:noFill/>
            <a:miter lim="800000"/>
            <a:headEnd/>
            <a:tailEnd/>
          </a:ln>
        </p:spPr>
      </p:pic>
      <p:sp>
        <p:nvSpPr>
          <p:cNvPr id="26" name="Slide Number Placeholder 25"/>
          <p:cNvSpPr>
            <a:spLocks noGrp="1"/>
          </p:cNvSpPr>
          <p:nvPr>
            <p:ph type="sldNum" sz="quarter" idx="12"/>
          </p:nvPr>
        </p:nvSpPr>
        <p:spPr>
          <a:xfrm>
            <a:off x="152400" y="6428601"/>
            <a:ext cx="457200" cy="276999"/>
          </a:xfrm>
        </p:spPr>
        <p:txBody>
          <a:bodyPr/>
          <a:lstStyle/>
          <a:p>
            <a:pPr>
              <a:defRPr/>
            </a:pPr>
            <a:fld id="{8FE0B590-8C00-4610-BFCF-F4111B763C9E}" type="slidenum">
              <a:rPr lang="en-US" sz="1400" smtClean="0"/>
              <a:pPr>
                <a:defRPr/>
              </a:pPr>
              <a:t>3</a:t>
            </a:fld>
            <a:endParaRPr lang="en-US" sz="1400" dirty="0"/>
          </a:p>
        </p:txBody>
      </p:sp>
      <p:pic>
        <p:nvPicPr>
          <p:cNvPr id="2050" name="Picture 2" descr="C:\Users\120891\Desktop\Case Study.png"/>
          <p:cNvPicPr>
            <a:picLocks noChangeAspect="1" noChangeArrowheads="1"/>
          </p:cNvPicPr>
          <p:nvPr/>
        </p:nvPicPr>
        <p:blipFill>
          <a:blip r:embed="rId8" cstate="print"/>
          <a:srcRect/>
          <a:stretch>
            <a:fillRect/>
          </a:stretch>
        </p:blipFill>
        <p:spPr bwMode="auto">
          <a:xfrm>
            <a:off x="6324600" y="3401187"/>
            <a:ext cx="1112711" cy="1018413"/>
          </a:xfrm>
          <a:prstGeom prst="rect">
            <a:avLst/>
          </a:prstGeom>
          <a:noFill/>
        </p:spPr>
      </p:pic>
      <p:sp>
        <p:nvSpPr>
          <p:cNvPr id="31" name="Text Box 14"/>
          <p:cNvSpPr txBox="1">
            <a:spLocks noChangeArrowheads="1"/>
          </p:cNvSpPr>
          <p:nvPr/>
        </p:nvSpPr>
        <p:spPr bwMode="auto">
          <a:xfrm>
            <a:off x="7312570" y="3733800"/>
            <a:ext cx="1447800" cy="338554"/>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latin typeface="+mn-lt"/>
              </a:rPr>
              <a:t>  Case Study</a:t>
            </a:r>
            <a:endParaRPr lang="en-US" sz="1600" dirty="0">
              <a:latin typeface="+mn-lt"/>
            </a:endParaRPr>
          </a:p>
        </p:txBody>
      </p:sp>
      <p:pic>
        <p:nvPicPr>
          <p:cNvPr id="21506" name="Picture 2" descr="C:\Users\120891\Desktop\best practice_1.png"/>
          <p:cNvPicPr>
            <a:picLocks noChangeAspect="1" noChangeArrowheads="1"/>
          </p:cNvPicPr>
          <p:nvPr/>
        </p:nvPicPr>
        <p:blipFill>
          <a:blip r:embed="rId9" cstate="print"/>
          <a:srcRect/>
          <a:stretch>
            <a:fillRect/>
          </a:stretch>
        </p:blipFill>
        <p:spPr bwMode="auto">
          <a:xfrm>
            <a:off x="3581400" y="5226268"/>
            <a:ext cx="1066800" cy="1066800"/>
          </a:xfrm>
          <a:prstGeom prst="rect">
            <a:avLst/>
          </a:prstGeom>
          <a:noFill/>
        </p:spPr>
      </p:pic>
      <p:sp>
        <p:nvSpPr>
          <p:cNvPr id="27" name="Text Box 18"/>
          <p:cNvSpPr txBox="1">
            <a:spLocks noChangeArrowheads="1"/>
          </p:cNvSpPr>
          <p:nvPr/>
        </p:nvSpPr>
        <p:spPr bwMode="auto">
          <a:xfrm>
            <a:off x="4569370" y="3657600"/>
            <a:ext cx="1447800" cy="58477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Test Your Understanding</a:t>
            </a:r>
          </a:p>
        </p:txBody>
      </p:sp>
      <p:pic>
        <p:nvPicPr>
          <p:cNvPr id="28" name="Picture 2" descr="C:\Users\120891\Desktop\Workshop.png"/>
          <p:cNvPicPr>
            <a:picLocks noChangeAspect="1" noChangeArrowheads="1"/>
          </p:cNvPicPr>
          <p:nvPr/>
        </p:nvPicPr>
        <p:blipFill>
          <a:blip r:embed="rId10" cstate="print"/>
          <a:srcRect/>
          <a:stretch>
            <a:fillRect/>
          </a:stretch>
        </p:blipFill>
        <p:spPr bwMode="auto">
          <a:xfrm>
            <a:off x="6389656" y="5333998"/>
            <a:ext cx="925544" cy="831818"/>
          </a:xfrm>
          <a:prstGeom prst="rect">
            <a:avLst/>
          </a:prstGeom>
          <a:noFill/>
        </p:spPr>
      </p:pic>
      <p:sp>
        <p:nvSpPr>
          <p:cNvPr id="30" name="TextBox 29"/>
          <p:cNvSpPr txBox="1"/>
          <p:nvPr/>
        </p:nvSpPr>
        <p:spPr>
          <a:xfrm>
            <a:off x="7391400" y="5638800"/>
            <a:ext cx="1219200" cy="338554"/>
          </a:xfrm>
          <a:prstGeom prst="rect">
            <a:avLst/>
          </a:prstGeom>
          <a:noFill/>
        </p:spPr>
        <p:txBody>
          <a:bodyPr wrap="square" rtlCol="0">
            <a:spAutoFit/>
          </a:bodyPr>
          <a:lstStyle/>
          <a:p>
            <a:r>
              <a:rPr lang="en-US" sz="1600" dirty="0" smtClean="0">
                <a:latin typeface="+mn-lt"/>
              </a:rPr>
              <a:t>Workshop</a:t>
            </a:r>
            <a:endParaRPr lang="en-US" sz="1600" dirty="0">
              <a:latin typeface="+mn-lt"/>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1"/>
          <p:cNvSpPr>
            <a:spLocks noGrp="1"/>
          </p:cNvSpPr>
          <p:nvPr>
            <p:ph idx="1"/>
          </p:nvPr>
        </p:nvSpPr>
        <p:spPr>
          <a:xfrm>
            <a:off x="228600" y="1609725"/>
            <a:ext cx="6477000" cy="4946650"/>
          </a:xfrm>
        </p:spPr>
        <p:txBody>
          <a:bodyPr/>
          <a:lstStyle/>
          <a:p>
            <a:pPr eaLnBrk="1" hangingPunct="1"/>
            <a:r>
              <a:rPr sz="2000" dirty="0" smtClean="0"/>
              <a:t>“Spring Recipes : A problem - solution approach” by Gary </a:t>
            </a:r>
            <a:r>
              <a:rPr sz="2000" dirty="0" err="1" smtClean="0"/>
              <a:t>Mak</a:t>
            </a:r>
            <a:r>
              <a:rPr sz="2000" dirty="0" smtClean="0"/>
              <a:t>, Josh Long, and Daniel Rubio</a:t>
            </a:r>
          </a:p>
          <a:p>
            <a:pPr eaLnBrk="1" hangingPunct="1"/>
            <a:r>
              <a:rPr sz="2000" dirty="0" smtClean="0">
                <a:hlinkClick r:id="rId2"/>
              </a:rPr>
              <a:t>www.springframework.org</a:t>
            </a:r>
            <a:endParaRPr sz="2000" dirty="0" smtClean="0"/>
          </a:p>
          <a:p>
            <a:pPr eaLnBrk="1" hangingPunct="1"/>
            <a:endParaRPr sz="2400" dirty="0" smtClean="0"/>
          </a:p>
        </p:txBody>
      </p:sp>
      <p:sp>
        <p:nvSpPr>
          <p:cNvPr id="39939" name="Title 2"/>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Source</a:t>
            </a:r>
          </a:p>
        </p:txBody>
      </p:sp>
      <p:sp>
        <p:nvSpPr>
          <p:cNvPr id="9" name="Slide Number Placeholder 3"/>
          <p:cNvSpPr>
            <a:spLocks noGrp="1"/>
          </p:cNvSpPr>
          <p:nvPr>
            <p:ph type="sldNum" sz="quarter" idx="10"/>
          </p:nvPr>
        </p:nvSpPr>
        <p:spPr/>
        <p:txBody>
          <a:bodyPr/>
          <a:lstStyle/>
          <a:p>
            <a:pPr algn="l">
              <a:defRPr/>
            </a:pPr>
            <a:fld id="{64F68903-F223-483B-A731-B1DFD165400F}" type="slidenum">
              <a:rPr lang="en-US" smtClean="0">
                <a:latin typeface="+mn-lt"/>
              </a:rPr>
              <a:pPr algn="l">
                <a:defRPr/>
              </a:pPr>
              <a:t>30</a:t>
            </a:fld>
            <a:endParaRPr lang="en-US" dirty="0">
              <a:latin typeface="+mn-lt"/>
            </a:endParaRPr>
          </a:p>
        </p:txBody>
      </p:sp>
      <p:pic>
        <p:nvPicPr>
          <p:cNvPr id="39940" name="Picture 7"/>
          <p:cNvPicPr>
            <a:picLocks noChangeAspect="1" noChangeArrowheads="1"/>
          </p:cNvPicPr>
          <p:nvPr/>
        </p:nvPicPr>
        <p:blipFill>
          <a:blip r:embed="rId3"/>
          <a:srcRect/>
          <a:stretch>
            <a:fillRect/>
          </a:stretch>
        </p:blipFill>
        <p:spPr bwMode="auto">
          <a:xfrm>
            <a:off x="8153400" y="144463"/>
            <a:ext cx="990600" cy="990600"/>
          </a:xfrm>
          <a:prstGeom prst="rect">
            <a:avLst/>
          </a:prstGeom>
          <a:noFill/>
          <a:ln w="9525" algn="ctr">
            <a:noFill/>
            <a:miter lim="800000"/>
            <a:headEnd/>
            <a:tailEnd/>
          </a:ln>
        </p:spPr>
      </p:pic>
      <p:sp>
        <p:nvSpPr>
          <p:cNvPr id="39941" name="Text Box 4"/>
          <p:cNvSpPr txBox="1">
            <a:spLocks noChangeArrowheads="1"/>
          </p:cNvSpPr>
          <p:nvPr/>
        </p:nvSpPr>
        <p:spPr bwMode="auto">
          <a:xfrm>
            <a:off x="381000" y="4953000"/>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p>
            <a:pPr eaLnBrk="0" hangingPunct="0"/>
            <a:r>
              <a:rPr lang="en-US" sz="1400">
                <a:solidFill>
                  <a:schemeClr val="tx2"/>
                </a:solidFill>
              </a:rPr>
              <a:t>Disclaimer</a:t>
            </a:r>
            <a:r>
              <a:rPr lang="en-US" sz="1400"/>
              <a:t>: </a:t>
            </a:r>
            <a:r>
              <a:rPr lang="en-US" sz="140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pic>
        <p:nvPicPr>
          <p:cNvPr id="39942" name="Picture 7" descr="look.jpg"/>
          <p:cNvPicPr>
            <a:picLocks noChangeAspect="1"/>
          </p:cNvPicPr>
          <p:nvPr/>
        </p:nvPicPr>
        <p:blipFill>
          <a:blip r:embed="rId4"/>
          <a:srcRect/>
          <a:stretch>
            <a:fillRect/>
          </a:stretch>
        </p:blipFill>
        <p:spPr bwMode="auto">
          <a:xfrm>
            <a:off x="6553200" y="1524000"/>
            <a:ext cx="2152650" cy="1752600"/>
          </a:xfrm>
          <a:prstGeom prst="rect">
            <a:avLst/>
          </a:prstGeom>
          <a:noFill/>
          <a:ln w="9525">
            <a:noFill/>
            <a:miter lim="800000"/>
            <a:headEnd/>
            <a:tailEnd/>
          </a:ln>
        </p:spPr>
      </p:pic>
    </p:spTree>
    <p:extLst>
      <p:ext uri="{BB962C8B-B14F-4D97-AF65-F5344CB8AC3E}">
        <p14:creationId xmlns:p14="http://schemas.microsoft.com/office/powerpoint/2010/main" val="33557360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l" fontAlgn="auto">
              <a:spcBef>
                <a:spcPts val="0"/>
              </a:spcBef>
              <a:spcAft>
                <a:spcPts val="0"/>
              </a:spcAft>
              <a:defRPr/>
            </a:pPr>
            <a:r>
              <a:rPr lang="en-US" sz="2200" b="1" dirty="0">
                <a:solidFill>
                  <a:srgbClr val="682252"/>
                </a:solidFill>
                <a:latin typeface="Myriad Pro" pitchFamily="34" charset="0"/>
                <a:cs typeface="Arial" pitchFamily="34" charset="0"/>
              </a:rPr>
              <a:t>Spring 3 MVC</a:t>
            </a:r>
          </a:p>
        </p:txBody>
      </p:sp>
      <p:sp>
        <p:nvSpPr>
          <p:cNvPr id="3" name="Rectangle 2"/>
          <p:cNvSpPr/>
          <p:nvPr/>
        </p:nvSpPr>
        <p:spPr>
          <a:xfrm>
            <a:off x="0" y="3048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l">
              <a:defRPr/>
            </a:pPr>
            <a:r>
              <a:rPr lang="en-US" sz="2400" b="0" dirty="0">
                <a:solidFill>
                  <a:schemeClr val="bg1"/>
                </a:solidFill>
                <a:latin typeface="Cambria" pitchFamily="18" charset="0"/>
                <a:ea typeface="+mj-ea"/>
                <a:cs typeface="+mj-cs"/>
              </a:rPr>
              <a:t>You have successfully completed - </a:t>
            </a:r>
          </a:p>
          <a:p>
            <a:pPr lvl="1" algn="l" fontAlgn="auto">
              <a:spcBef>
                <a:spcPts val="0"/>
              </a:spcBef>
              <a:spcAft>
                <a:spcPts val="0"/>
              </a:spcAft>
              <a:defRPr/>
            </a:pPr>
            <a:r>
              <a:rPr lang="en-US" sz="2400" b="0" dirty="0">
                <a:solidFill>
                  <a:schemeClr val="bg1"/>
                </a:solidFill>
                <a:latin typeface="Cambria" pitchFamily="18" charset="0"/>
                <a:ea typeface="+mj-ea"/>
                <a:cs typeface="+mj-cs"/>
              </a:rPr>
              <a:t>Validator and Exception Handling</a:t>
            </a:r>
          </a:p>
        </p:txBody>
      </p:sp>
    </p:spTree>
    <p:extLst>
      <p:ext uri="{BB962C8B-B14F-4D97-AF65-F5344CB8AC3E}">
        <p14:creationId xmlns:p14="http://schemas.microsoft.com/office/powerpoint/2010/main" val="37779295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r>
              <a:rPr lang="en-US" dirty="0">
                <a:solidFill>
                  <a:srgbClr val="FFFFFF"/>
                </a:solidFill>
              </a:rPr>
              <a:t>Spring </a:t>
            </a:r>
            <a:r>
              <a:rPr lang="en-US" dirty="0" smtClean="0">
                <a:solidFill>
                  <a:srgbClr val="FFFFFF"/>
                </a:solidFill>
              </a:rPr>
              <a:t>MVC Validator and Exception Handling Overview</a:t>
            </a:r>
          </a:p>
        </p:txBody>
      </p:sp>
      <p:sp>
        <p:nvSpPr>
          <p:cNvPr id="5" name="Slide Number Placeholder 3"/>
          <p:cNvSpPr>
            <a:spLocks noGrp="1"/>
          </p:cNvSpPr>
          <p:nvPr>
            <p:ph type="sldNum" sz="quarter" idx="10"/>
          </p:nvPr>
        </p:nvSpPr>
        <p:spPr>
          <a:prstGeom prst="rect">
            <a:avLst/>
          </a:prstGeom>
        </p:spPr>
        <p:txBody>
          <a:bodyPr/>
          <a:lstStyle/>
          <a:p>
            <a:pPr algn="l">
              <a:defRPr/>
            </a:pPr>
            <a:fld id="{3A5E4607-7A2F-4E69-840B-D8A7C919614B}" type="slidenum">
              <a:rPr lang="en-US" smtClean="0">
                <a:latin typeface="+mn-lt"/>
              </a:rPr>
              <a:pPr algn="l">
                <a:defRPr/>
              </a:pPr>
              <a:t>4</a:t>
            </a:fld>
            <a:endParaRPr lang="en-US" dirty="0">
              <a:latin typeface="+mn-lt"/>
            </a:endParaRPr>
          </a:p>
        </p:txBody>
      </p:sp>
      <p:sp>
        <p:nvSpPr>
          <p:cNvPr id="2" name="Rounded Rectangle 1"/>
          <p:cNvSpPr/>
          <p:nvPr/>
        </p:nvSpPr>
        <p:spPr>
          <a:xfrm>
            <a:off x="355600" y="3352800"/>
            <a:ext cx="8458200" cy="11430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dirty="0"/>
              <a:t>The Validator interface works using an </a:t>
            </a:r>
            <a:r>
              <a:rPr lang="en-US" sz="2000" dirty="0" smtClean="0"/>
              <a:t>errors object. Hence, </a:t>
            </a:r>
            <a:r>
              <a:rPr lang="en-US" sz="2000" dirty="0"/>
              <a:t>while validating, validators can report validation failures to the Errors object</a:t>
            </a:r>
            <a:r>
              <a:rPr lang="en-US" sz="2000" dirty="0" smtClean="0"/>
              <a:t>.</a:t>
            </a:r>
            <a:endParaRPr lang="en-US" sz="2000" dirty="0"/>
          </a:p>
        </p:txBody>
      </p:sp>
      <p:sp>
        <p:nvSpPr>
          <p:cNvPr id="6" name="Rounded Rectangle 5"/>
          <p:cNvSpPr/>
          <p:nvPr/>
        </p:nvSpPr>
        <p:spPr>
          <a:xfrm>
            <a:off x="355600" y="4724400"/>
            <a:ext cx="8458200" cy="11430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000" dirty="0"/>
              <a:t>To resolve uncaught exceptions, one or more exception handler beans can be declared in the Web application context</a:t>
            </a:r>
            <a:r>
              <a:rPr lang="en-US" sz="2000" dirty="0" smtClean="0"/>
              <a:t>.</a:t>
            </a:r>
            <a:endParaRPr lang="en-US" sz="2000" dirty="0"/>
          </a:p>
        </p:txBody>
      </p:sp>
      <p:sp>
        <p:nvSpPr>
          <p:cNvPr id="7" name="Rounded Rectangle 6"/>
          <p:cNvSpPr/>
          <p:nvPr/>
        </p:nvSpPr>
        <p:spPr>
          <a:xfrm>
            <a:off x="348343" y="1981200"/>
            <a:ext cx="8458200" cy="11430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a:t>Spring features a Validator interface that </a:t>
            </a:r>
            <a:r>
              <a:rPr lang="en-US" sz="2000" dirty="0" smtClean="0"/>
              <a:t>can be used to </a:t>
            </a:r>
            <a:r>
              <a:rPr lang="en-US" sz="2000" dirty="0"/>
              <a:t>validate objects</a:t>
            </a:r>
            <a:r>
              <a:rPr lang="en-US" sz="2000" dirty="0" smtClean="0"/>
              <a:t>.</a:t>
            </a:r>
            <a:endParaRPr lang="en-US" sz="2000" dirty="0"/>
          </a:p>
        </p:txBody>
      </p:sp>
    </p:spTree>
    <p:extLst>
      <p:ext uri="{BB962C8B-B14F-4D97-AF65-F5344CB8AC3E}">
        <p14:creationId xmlns:p14="http://schemas.microsoft.com/office/powerpoint/2010/main" val="1360647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p:txBody>
          <a:bodyPr/>
          <a:lstStyle/>
          <a:p>
            <a:pPr eaLnBrk="1" hangingPunct="1">
              <a:buFont typeface="Arial" pitchFamily="34" charset="0"/>
              <a:buChar char="•"/>
            </a:pPr>
            <a:r>
              <a:rPr sz="2000" dirty="0" smtClean="0"/>
              <a:t>After completing this chapter, you will be able to:</a:t>
            </a:r>
          </a:p>
          <a:p>
            <a:pPr lvl="1" eaLnBrk="1" hangingPunct="1">
              <a:spcBef>
                <a:spcPts val="0"/>
              </a:spcBef>
            </a:pPr>
            <a:r>
              <a:rPr sz="1800" dirty="0" smtClean="0"/>
              <a:t>Validate data.</a:t>
            </a:r>
          </a:p>
          <a:p>
            <a:pPr lvl="1" eaLnBrk="1" hangingPunct="1">
              <a:spcBef>
                <a:spcPts val="0"/>
              </a:spcBef>
            </a:pPr>
            <a:endParaRPr sz="1800" dirty="0" smtClean="0"/>
          </a:p>
          <a:p>
            <a:pPr lvl="1" eaLnBrk="1" hangingPunct="1">
              <a:spcBef>
                <a:spcPts val="0"/>
              </a:spcBef>
            </a:pPr>
            <a:r>
              <a:rPr sz="1800" dirty="0" smtClean="0"/>
              <a:t>Handle exceptions.</a:t>
            </a:r>
          </a:p>
          <a:p>
            <a:pPr lvl="1" eaLnBrk="1" hangingPunct="1">
              <a:spcBef>
                <a:spcPts val="0"/>
              </a:spcBef>
            </a:pPr>
            <a:endParaRPr sz="1800" dirty="0" smtClean="0"/>
          </a:p>
          <a:p>
            <a:pPr lvl="1" eaLnBrk="1" hangingPunct="1">
              <a:spcBef>
                <a:spcPts val="0"/>
              </a:spcBef>
            </a:pPr>
            <a:r>
              <a:rPr sz="1800" dirty="0" smtClean="0"/>
              <a:t>Use JSR 303 annotations to validate beans.</a:t>
            </a:r>
          </a:p>
          <a:p>
            <a:pPr lvl="1" eaLnBrk="1" hangingPunct="1">
              <a:buFont typeface="Wingdings 2" pitchFamily="18" charset="2"/>
              <a:buNone/>
            </a:pPr>
            <a:endParaRPr dirty="0" smtClean="0"/>
          </a:p>
          <a:p>
            <a:pPr lvl="1" eaLnBrk="1" hangingPunct="1">
              <a:buFont typeface="Wingdings 2" pitchFamily="18" charset="2"/>
              <a:buNone/>
            </a:pPr>
            <a:endParaRPr dirty="0" smtClean="0"/>
          </a:p>
        </p:txBody>
      </p:sp>
      <p:sp>
        <p:nvSpPr>
          <p:cNvPr id="14338" name="Rectangle 2"/>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Objectives</a:t>
            </a:r>
          </a:p>
        </p:txBody>
      </p:sp>
      <p:sp>
        <p:nvSpPr>
          <p:cNvPr id="6" name="Slide Number Placeholder 3"/>
          <p:cNvSpPr>
            <a:spLocks noGrp="1"/>
          </p:cNvSpPr>
          <p:nvPr>
            <p:ph type="sldNum" sz="quarter" idx="10"/>
          </p:nvPr>
        </p:nvSpPr>
        <p:spPr>
          <a:prstGeom prst="rect">
            <a:avLst/>
          </a:prstGeom>
        </p:spPr>
        <p:txBody>
          <a:bodyPr/>
          <a:lstStyle/>
          <a:p>
            <a:pPr algn="l">
              <a:defRPr/>
            </a:pPr>
            <a:fld id="{B7B2A869-BF41-40B7-B485-C4429A3EDB76}" type="slidenum">
              <a:rPr lang="en-US" smtClean="0">
                <a:latin typeface="+mn-lt"/>
              </a:rPr>
              <a:pPr algn="l">
                <a:defRPr/>
              </a:pPr>
              <a:t>5</a:t>
            </a:fld>
            <a:endParaRPr lang="en-US" dirty="0">
              <a:latin typeface="+mn-lt"/>
            </a:endParaRPr>
          </a:p>
        </p:txBody>
      </p:sp>
      <p:pic>
        <p:nvPicPr>
          <p:cNvPr id="14340" name="Picture 4" descr="objective.JPG"/>
          <p:cNvPicPr>
            <a:picLocks noChangeAspect="1"/>
          </p:cNvPicPr>
          <p:nvPr/>
        </p:nvPicPr>
        <p:blipFill>
          <a:blip r:embed="rId3"/>
          <a:srcRect/>
          <a:stretch>
            <a:fillRect/>
          </a:stretch>
        </p:blipFill>
        <p:spPr bwMode="auto">
          <a:xfrm>
            <a:off x="5715000" y="4114800"/>
            <a:ext cx="2800350" cy="2190750"/>
          </a:xfrm>
          <a:prstGeom prst="rect">
            <a:avLst/>
          </a:prstGeom>
          <a:noFill/>
          <a:ln w="9525">
            <a:noFill/>
            <a:miter lim="800000"/>
            <a:headEnd/>
            <a:tailEnd/>
          </a:ln>
        </p:spPr>
      </p:pic>
    </p:spTree>
    <p:extLst>
      <p:ext uri="{BB962C8B-B14F-4D97-AF65-F5344CB8AC3E}">
        <p14:creationId xmlns:p14="http://schemas.microsoft.com/office/powerpoint/2010/main" val="36825198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Content Placeholder 4"/>
          <p:cNvSpPr>
            <a:spLocks noGrp="1"/>
          </p:cNvSpPr>
          <p:nvPr>
            <p:ph idx="1"/>
          </p:nvPr>
        </p:nvSpPr>
        <p:spPr>
          <a:xfrm>
            <a:off x="3048000" y="3188161"/>
            <a:ext cx="4038600" cy="927101"/>
          </a:xfrm>
        </p:spPr>
        <p:style>
          <a:lnRef idx="1">
            <a:schemeClr val="accent3"/>
          </a:lnRef>
          <a:fillRef idx="2">
            <a:schemeClr val="accent3"/>
          </a:fillRef>
          <a:effectRef idx="1">
            <a:schemeClr val="accent3"/>
          </a:effectRef>
          <a:fontRef idx="minor">
            <a:schemeClr val="dk1"/>
          </a:fontRef>
        </p:style>
        <p:txBody>
          <a:bodyPr anchor="ctr"/>
          <a:lstStyle/>
          <a:p>
            <a:pPr marL="0" indent="0">
              <a:buNone/>
            </a:pPr>
            <a:r>
              <a:rPr sz="2800" dirty="0" smtClean="0"/>
              <a:t>How to validate user input data?</a:t>
            </a:r>
          </a:p>
        </p:txBody>
      </p:sp>
      <p:sp>
        <p:nvSpPr>
          <p:cNvPr id="15362" name="Title 2"/>
          <p:cNvSpPr>
            <a:spLocks noGrp="1"/>
          </p:cNvSpPr>
          <p:nvPr>
            <p:ph type="title"/>
          </p:nvPr>
        </p:nvSpPr>
        <p:spPr bwMode="auto"/>
        <p:txBody>
          <a:bodyPr vert="horz" wrap="square" lIns="91440" tIns="45720" rIns="91440" bIns="45720" numCol="1" anchorCtr="0" compatLnSpc="1">
            <a:prstTxWarp prst="textNoShape">
              <a:avLst/>
            </a:prstTxWarp>
          </a:bodyPr>
          <a:lstStyle/>
          <a:p>
            <a:r>
              <a:rPr lang="en-US" smtClean="0">
                <a:solidFill>
                  <a:srgbClr val="FFFFFF"/>
                </a:solidFill>
              </a:rPr>
              <a:t>Do You Know</a:t>
            </a:r>
          </a:p>
        </p:txBody>
      </p:sp>
      <p:sp>
        <p:nvSpPr>
          <p:cNvPr id="5" name="Slide Number Placeholder 3"/>
          <p:cNvSpPr>
            <a:spLocks noGrp="1"/>
          </p:cNvSpPr>
          <p:nvPr>
            <p:ph type="sldNum" sz="quarter" idx="10"/>
          </p:nvPr>
        </p:nvSpPr>
        <p:spPr>
          <a:prstGeom prst="rect">
            <a:avLst/>
          </a:prstGeom>
        </p:spPr>
        <p:txBody>
          <a:bodyPr/>
          <a:lstStyle/>
          <a:p>
            <a:pPr algn="l">
              <a:defRPr/>
            </a:pPr>
            <a:fld id="{4B6F92D5-A64E-4CA5-B565-E965DA16ECD7}" type="slidenum">
              <a:rPr lang="en-US" smtClean="0">
                <a:latin typeface="+mn-lt"/>
              </a:rPr>
              <a:pPr algn="l">
                <a:defRPr/>
              </a:pPr>
              <a:t>6</a:t>
            </a:fld>
            <a:endParaRPr lang="en-US" dirty="0">
              <a:latin typeface="+mn-lt"/>
            </a:endParaRPr>
          </a:p>
        </p:txBody>
      </p:sp>
      <p:pic>
        <p:nvPicPr>
          <p:cNvPr id="15364" name="Picture 5" descr="do you know.jpg"/>
          <p:cNvPicPr>
            <a:picLocks noChangeAspect="1"/>
          </p:cNvPicPr>
          <p:nvPr/>
        </p:nvPicPr>
        <p:blipFill>
          <a:blip r:embed="rId2"/>
          <a:srcRect/>
          <a:stretch>
            <a:fillRect/>
          </a:stretch>
        </p:blipFill>
        <p:spPr bwMode="auto">
          <a:xfrm>
            <a:off x="1739900" y="3200400"/>
            <a:ext cx="901700" cy="927100"/>
          </a:xfrm>
          <a:prstGeom prst="rect">
            <a:avLst/>
          </a:prstGeom>
          <a:noFill/>
          <a:ln w="9525">
            <a:noFill/>
            <a:miter lim="800000"/>
            <a:headEnd/>
            <a:tailEnd/>
          </a:ln>
        </p:spPr>
      </p:pic>
    </p:spTree>
    <p:extLst>
      <p:ext uri="{BB962C8B-B14F-4D97-AF65-F5344CB8AC3E}">
        <p14:creationId xmlns:p14="http://schemas.microsoft.com/office/powerpoint/2010/main" val="6611893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idx="1"/>
          </p:nvPr>
        </p:nvSpPr>
        <p:spPr/>
        <p:txBody>
          <a:bodyPr/>
          <a:lstStyle/>
          <a:p>
            <a:pPr marL="342900" lvl="1" indent="-342900" eaLnBrk="1" hangingPunct="1">
              <a:buFont typeface="Arial" pitchFamily="34" charset="0"/>
              <a:buChar char="•"/>
              <a:defRPr/>
            </a:pPr>
            <a:r>
              <a:rPr sz="2000" dirty="0" smtClean="0"/>
              <a:t>The Validator interface is having two methods. They are:</a:t>
            </a:r>
          </a:p>
          <a:p>
            <a:pPr marL="742950" lvl="2" indent="-342900" eaLnBrk="1" hangingPunct="1">
              <a:buFont typeface="+mj-lt"/>
              <a:buAutoNum type="arabicPeriod"/>
              <a:defRPr/>
            </a:pPr>
            <a:r>
              <a:rPr sz="1800" dirty="0" smtClean="0"/>
              <a:t> </a:t>
            </a:r>
            <a:r>
              <a:rPr sz="1800" b="1" i="1" dirty="0" smtClean="0"/>
              <a:t>supports(Class)</a:t>
            </a:r>
            <a:r>
              <a:rPr sz="1800" i="1" dirty="0" smtClean="0"/>
              <a:t>:</a:t>
            </a:r>
            <a:r>
              <a:rPr sz="1800" dirty="0" smtClean="0"/>
              <a:t> To verify the given class is supported by this validator or not.</a:t>
            </a:r>
          </a:p>
          <a:p>
            <a:pPr marL="742950" lvl="2" indent="-342900" eaLnBrk="1" hangingPunct="1">
              <a:buFont typeface="Arial" pitchFamily="34" charset="0"/>
              <a:buNone/>
              <a:defRPr/>
            </a:pPr>
            <a:endParaRPr sz="1800" dirty="0" smtClean="0"/>
          </a:p>
          <a:p>
            <a:pPr marL="742950" lvl="2" indent="-342900" eaLnBrk="1" hangingPunct="1">
              <a:buFont typeface="Arial" pitchFamily="34" charset="0"/>
              <a:buNone/>
              <a:defRPr/>
            </a:pPr>
            <a:r>
              <a:rPr sz="1800" i="1" dirty="0" smtClean="0"/>
              <a:t>2.</a:t>
            </a:r>
            <a:r>
              <a:rPr sz="1800" b="1" i="1" dirty="0" smtClean="0"/>
              <a:t>    validate</a:t>
            </a:r>
            <a:r>
              <a:rPr sz="1800" i="1" dirty="0" smtClean="0"/>
              <a:t>(</a:t>
            </a:r>
            <a:r>
              <a:rPr sz="1800" b="1" i="1" dirty="0" smtClean="0"/>
              <a:t>Object, </a:t>
            </a:r>
            <a:r>
              <a:rPr sz="1800" b="1" i="1" dirty="0" err="1" smtClean="0"/>
              <a:t>org.springframework.validation.Errors</a:t>
            </a:r>
            <a:r>
              <a:rPr sz="1800" b="1" i="1" dirty="0" smtClean="0"/>
              <a:t>):</a:t>
            </a:r>
            <a:r>
              <a:rPr sz="1800" i="1" dirty="0" smtClean="0"/>
              <a:t> To validate the given object and in case of validation errors, register those with the given Errors object.</a:t>
            </a:r>
          </a:p>
          <a:p>
            <a:pPr marL="0" lvl="1" indent="0" eaLnBrk="1" hangingPunct="1">
              <a:buFont typeface="Wingdings 2" pitchFamily="18" charset="2"/>
              <a:buNone/>
              <a:defRPr/>
            </a:pPr>
            <a:endParaRPr sz="1400" dirty="0" smtClean="0"/>
          </a:p>
          <a:p>
            <a:pPr marL="0" lvl="1" indent="0" eaLnBrk="1" hangingPunct="1">
              <a:buFont typeface="Wingdings 2" pitchFamily="18" charset="2"/>
              <a:buNone/>
              <a:defRPr/>
            </a:pPr>
            <a:endParaRPr dirty="0" smtClean="0"/>
          </a:p>
          <a:p>
            <a:pPr lvl="1" eaLnBrk="1" hangingPunct="1">
              <a:buFont typeface="Wingdings 2" pitchFamily="18" charset="2"/>
              <a:buNone/>
              <a:defRPr/>
            </a:pPr>
            <a:endParaRPr dirty="0" smtClean="0"/>
          </a:p>
          <a:p>
            <a:pPr lvl="1" eaLnBrk="1" hangingPunct="1">
              <a:buFont typeface="Wingdings 2" pitchFamily="18" charset="2"/>
              <a:buNone/>
              <a:defRPr/>
            </a:pPr>
            <a:endParaRPr dirty="0" smtClean="0"/>
          </a:p>
        </p:txBody>
      </p:sp>
      <p:sp>
        <p:nvSpPr>
          <p:cNvPr id="16386" name="Rectangle 2"/>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chemeClr val="bg1"/>
                </a:solidFill>
              </a:rPr>
              <a:t>Validator Interface</a:t>
            </a:r>
          </a:p>
        </p:txBody>
      </p:sp>
      <p:sp>
        <p:nvSpPr>
          <p:cNvPr id="5" name="Slide Number Placeholder 3"/>
          <p:cNvSpPr>
            <a:spLocks noGrp="1"/>
          </p:cNvSpPr>
          <p:nvPr>
            <p:ph type="sldNum" sz="quarter" idx="10"/>
          </p:nvPr>
        </p:nvSpPr>
        <p:spPr>
          <a:prstGeom prst="rect">
            <a:avLst/>
          </a:prstGeom>
        </p:spPr>
        <p:txBody>
          <a:bodyPr/>
          <a:lstStyle/>
          <a:p>
            <a:pPr algn="l">
              <a:defRPr/>
            </a:pPr>
            <a:fld id="{B52186B6-6DBE-4CC9-B0AD-A9F35D8ACA80}" type="slidenum">
              <a:rPr lang="en-US" smtClean="0">
                <a:latin typeface="+mn-lt"/>
              </a:rPr>
              <a:pPr algn="l">
                <a:defRPr/>
              </a:pPr>
              <a:t>7</a:t>
            </a:fld>
            <a:endParaRPr lang="en-US" dirty="0">
              <a:latin typeface="+mn-lt"/>
            </a:endParaRPr>
          </a:p>
        </p:txBody>
      </p:sp>
    </p:spTree>
    <p:extLst>
      <p:ext uri="{BB962C8B-B14F-4D97-AF65-F5344CB8AC3E}">
        <p14:creationId xmlns:p14="http://schemas.microsoft.com/office/powerpoint/2010/main" val="27472046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idx="1"/>
          </p:nvPr>
        </p:nvSpPr>
        <p:spPr/>
        <p:txBody>
          <a:bodyPr/>
          <a:lstStyle/>
          <a:p>
            <a:pPr marL="342900" lvl="1" indent="-342900" eaLnBrk="1" hangingPunct="1">
              <a:buFont typeface="Arial" pitchFamily="34" charset="0"/>
              <a:buChar char="•"/>
              <a:defRPr/>
            </a:pPr>
            <a:r>
              <a:rPr sz="2000" dirty="0" err="1" smtClean="0"/>
              <a:t>ValidationUtils</a:t>
            </a:r>
            <a:r>
              <a:rPr sz="2000" dirty="0" smtClean="0"/>
              <a:t> Class:</a:t>
            </a:r>
          </a:p>
          <a:p>
            <a:pPr marL="742950" lvl="2" indent="-342900" eaLnBrk="1" hangingPunct="1">
              <a:buFont typeface="Arial" pitchFamily="34" charset="0"/>
              <a:buChar char="–"/>
              <a:defRPr/>
            </a:pPr>
            <a:r>
              <a:rPr sz="1800" dirty="0" smtClean="0"/>
              <a:t>The </a:t>
            </a:r>
            <a:r>
              <a:rPr sz="1800" dirty="0" err="1" smtClean="0"/>
              <a:t>ValidationUtils</a:t>
            </a:r>
            <a:r>
              <a:rPr sz="1800" dirty="0" smtClean="0"/>
              <a:t> class is offering some helper methods which will be used for basic validations such as empty, null and empty space.</a:t>
            </a:r>
          </a:p>
          <a:p>
            <a:pPr marL="0" lvl="1" indent="0" eaLnBrk="1" hangingPunct="1">
              <a:buFont typeface="Wingdings 2" pitchFamily="18" charset="2"/>
              <a:buNone/>
              <a:defRPr/>
            </a:pPr>
            <a:endParaRPr sz="1600" b="1" dirty="0" smtClean="0"/>
          </a:p>
          <a:p>
            <a:pPr marL="342900" lvl="1" indent="-342900" eaLnBrk="1" hangingPunct="1">
              <a:buFont typeface="Arial" pitchFamily="34" charset="0"/>
              <a:buChar char="•"/>
              <a:defRPr/>
            </a:pPr>
            <a:r>
              <a:rPr sz="2000" dirty="0" smtClean="0"/>
              <a:t>Example:</a:t>
            </a:r>
          </a:p>
          <a:p>
            <a:pPr eaLnBrk="1" hangingPunct="1">
              <a:buFont typeface="Wingdings" pitchFamily="2" charset="2"/>
              <a:buNone/>
              <a:defRPr/>
            </a:pPr>
            <a:r>
              <a:rPr sz="1400" dirty="0" smtClean="0"/>
              <a:t>	</a:t>
            </a:r>
            <a:r>
              <a:rPr sz="1600" i="1" dirty="0" smtClean="0"/>
              <a:t> </a:t>
            </a:r>
            <a:r>
              <a:rPr sz="1600" b="1" i="1" dirty="0" smtClean="0"/>
              <a:t>public</a:t>
            </a:r>
            <a:r>
              <a:rPr sz="1600" i="1" dirty="0" smtClean="0"/>
              <a:t> </a:t>
            </a:r>
            <a:r>
              <a:rPr sz="1600" b="1" i="1" dirty="0" smtClean="0"/>
              <a:t>void</a:t>
            </a:r>
            <a:r>
              <a:rPr sz="1600" i="1" dirty="0" smtClean="0"/>
              <a:t> validate(Object target, Errors </a:t>
            </a:r>
            <a:r>
              <a:rPr sz="1600" i="1" dirty="0" err="1" smtClean="0"/>
              <a:t>errors</a:t>
            </a:r>
            <a:r>
              <a:rPr sz="1600" i="1" dirty="0" smtClean="0"/>
              <a:t>) {</a:t>
            </a:r>
          </a:p>
          <a:p>
            <a:pPr eaLnBrk="1" hangingPunct="1">
              <a:buFont typeface="Wingdings" pitchFamily="2" charset="2"/>
              <a:buNone/>
              <a:defRPr/>
            </a:pPr>
            <a:r>
              <a:rPr sz="1600" i="1" dirty="0" smtClean="0"/>
              <a:t>		</a:t>
            </a:r>
            <a:r>
              <a:rPr sz="1600" i="1" dirty="0" err="1" smtClean="0"/>
              <a:t>ValidationUtils.rejectIfEmptyOrWhitespace</a:t>
            </a:r>
            <a:r>
              <a:rPr sz="1600" i="1" dirty="0" smtClean="0"/>
              <a:t>(errors, "</a:t>
            </a:r>
            <a:r>
              <a:rPr sz="1600" i="1" dirty="0" err="1" smtClean="0"/>
              <a:t>ascFstName</a:t>
            </a:r>
            <a:r>
              <a:rPr sz="1600" i="1" dirty="0" smtClean="0"/>
              <a:t>",  </a:t>
            </a:r>
          </a:p>
          <a:p>
            <a:pPr eaLnBrk="1" hangingPunct="1">
              <a:buFont typeface="Wingdings" pitchFamily="2" charset="2"/>
              <a:buNone/>
              <a:defRPr/>
            </a:pPr>
            <a:r>
              <a:rPr sz="1600" i="1" dirty="0" smtClean="0"/>
              <a:t>				"</a:t>
            </a:r>
            <a:r>
              <a:rPr sz="1600" i="1" dirty="0" err="1" smtClean="0"/>
              <a:t>required.asc.first.Name</a:t>
            </a:r>
            <a:r>
              <a:rPr sz="1600" i="1" dirty="0" smtClean="0"/>
              <a:t>", "Associate First name Required");</a:t>
            </a:r>
          </a:p>
          <a:p>
            <a:pPr eaLnBrk="1" hangingPunct="1">
              <a:buFont typeface="Wingdings" pitchFamily="2" charset="2"/>
              <a:buNone/>
              <a:defRPr/>
            </a:pPr>
            <a:r>
              <a:rPr sz="1600" i="1" dirty="0" smtClean="0"/>
              <a:t>		</a:t>
            </a:r>
            <a:r>
              <a:rPr sz="1600" i="1" dirty="0" err="1" smtClean="0"/>
              <a:t>ValidationUtils.rejectIfEmptyOrWhitespace</a:t>
            </a:r>
            <a:r>
              <a:rPr sz="1600" i="1" dirty="0" smtClean="0"/>
              <a:t>(errors, "</a:t>
            </a:r>
            <a:r>
              <a:rPr sz="1600" i="1" dirty="0" err="1" smtClean="0"/>
              <a:t>ascId</a:t>
            </a:r>
            <a:r>
              <a:rPr sz="1600" i="1" dirty="0" smtClean="0"/>
              <a:t>", "</a:t>
            </a:r>
            <a:r>
              <a:rPr sz="1600" i="1" dirty="0" err="1" smtClean="0"/>
              <a:t>required.ascId</a:t>
            </a:r>
            <a:r>
              <a:rPr sz="1600" i="1" dirty="0" smtClean="0"/>
              <a:t>", "Associate </a:t>
            </a:r>
          </a:p>
          <a:p>
            <a:pPr eaLnBrk="1" hangingPunct="1">
              <a:buFont typeface="Wingdings" pitchFamily="2" charset="2"/>
              <a:buNone/>
              <a:defRPr/>
            </a:pPr>
            <a:r>
              <a:rPr sz="1600" i="1" dirty="0" smtClean="0"/>
              <a:t>						    ID Required");</a:t>
            </a:r>
          </a:p>
          <a:p>
            <a:pPr eaLnBrk="1" hangingPunct="1">
              <a:buFont typeface="Wingdings" pitchFamily="2" charset="2"/>
              <a:buNone/>
              <a:defRPr/>
            </a:pPr>
            <a:r>
              <a:rPr sz="1600" i="1" dirty="0" smtClean="0"/>
              <a:t>		</a:t>
            </a:r>
            <a:r>
              <a:rPr sz="1600" i="1" dirty="0" err="1" smtClean="0"/>
              <a:t>ValidationUtils.rejectIfEmptyOrWhitespace</a:t>
            </a:r>
            <a:r>
              <a:rPr sz="1600" i="1" dirty="0" smtClean="0"/>
              <a:t>(errors, "</a:t>
            </a:r>
            <a:r>
              <a:rPr sz="1600" i="1" dirty="0" err="1" smtClean="0"/>
              <a:t>ascLastName</a:t>
            </a:r>
            <a:r>
              <a:rPr sz="1600" i="1" dirty="0" smtClean="0"/>
              <a:t>", </a:t>
            </a:r>
          </a:p>
          <a:p>
            <a:pPr eaLnBrk="1" hangingPunct="1">
              <a:buFont typeface="Wingdings" pitchFamily="2" charset="2"/>
              <a:buNone/>
              <a:defRPr/>
            </a:pPr>
            <a:r>
              <a:rPr sz="1600" i="1" dirty="0" smtClean="0"/>
              <a:t>				"</a:t>
            </a:r>
            <a:r>
              <a:rPr sz="1600" i="1" dirty="0" err="1" smtClean="0"/>
              <a:t>required.asc.last.Name</a:t>
            </a:r>
            <a:r>
              <a:rPr sz="1600" i="1" dirty="0" smtClean="0"/>
              <a:t>", "Associate Last name Required");</a:t>
            </a:r>
          </a:p>
          <a:p>
            <a:pPr eaLnBrk="1" hangingPunct="1">
              <a:buFont typeface="Wingdings" pitchFamily="2" charset="2"/>
              <a:buNone/>
              <a:defRPr/>
            </a:pPr>
            <a:r>
              <a:rPr sz="1600" i="1" dirty="0" smtClean="0"/>
              <a:t>	}</a:t>
            </a:r>
          </a:p>
          <a:p>
            <a:pPr eaLnBrk="1" hangingPunct="1">
              <a:buFont typeface="Wingdings" pitchFamily="2" charset="2"/>
              <a:buNone/>
              <a:defRPr/>
            </a:pPr>
            <a:endParaRPr sz="1400" b="1" dirty="0" smtClean="0"/>
          </a:p>
        </p:txBody>
      </p:sp>
      <p:sp>
        <p:nvSpPr>
          <p:cNvPr id="17410" name="Rectangle 2"/>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Validation Utils</a:t>
            </a:r>
          </a:p>
        </p:txBody>
      </p:sp>
      <p:sp>
        <p:nvSpPr>
          <p:cNvPr id="5" name="Slide Number Placeholder 3"/>
          <p:cNvSpPr>
            <a:spLocks noGrp="1"/>
          </p:cNvSpPr>
          <p:nvPr>
            <p:ph type="sldNum" sz="quarter" idx="10"/>
          </p:nvPr>
        </p:nvSpPr>
        <p:spPr>
          <a:prstGeom prst="rect">
            <a:avLst/>
          </a:prstGeom>
        </p:spPr>
        <p:txBody>
          <a:bodyPr/>
          <a:lstStyle/>
          <a:p>
            <a:pPr algn="l">
              <a:defRPr/>
            </a:pPr>
            <a:fld id="{F1D0CEDD-45BA-4E58-A758-563D92B407C3}" type="slidenum">
              <a:rPr lang="en-US" smtClean="0">
                <a:latin typeface="+mn-lt"/>
              </a:rPr>
              <a:pPr algn="l">
                <a:defRPr/>
              </a:pPr>
              <a:t>8</a:t>
            </a:fld>
            <a:endParaRPr lang="en-US" dirty="0">
              <a:latin typeface="+mn-lt"/>
            </a:endParaRPr>
          </a:p>
        </p:txBody>
      </p:sp>
    </p:spTree>
    <p:extLst>
      <p:ext uri="{BB962C8B-B14F-4D97-AF65-F5344CB8AC3E}">
        <p14:creationId xmlns:p14="http://schemas.microsoft.com/office/powerpoint/2010/main" val="13931490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Content Placeholder 2"/>
          <p:cNvSpPr>
            <a:spLocks noGrp="1"/>
          </p:cNvSpPr>
          <p:nvPr>
            <p:ph idx="1"/>
          </p:nvPr>
        </p:nvSpPr>
        <p:spPr/>
        <p:txBody>
          <a:bodyPr/>
          <a:lstStyle/>
          <a:p>
            <a:pPr marL="342900" lvl="1" indent="-342900" eaLnBrk="1" hangingPunct="1">
              <a:buFont typeface="Arial" pitchFamily="34" charset="0"/>
              <a:buChar char="•"/>
            </a:pPr>
            <a:r>
              <a:rPr sz="2000" smtClean="0"/>
              <a:t>Validator Example:</a:t>
            </a:r>
          </a:p>
          <a:p>
            <a:pPr eaLnBrk="1" hangingPunct="1">
              <a:buFont typeface="Wingdings" pitchFamily="2" charset="2"/>
              <a:buNone/>
            </a:pPr>
            <a:endParaRPr smtClean="0"/>
          </a:p>
        </p:txBody>
      </p:sp>
      <p:sp>
        <p:nvSpPr>
          <p:cNvPr id="18434" name="Title 1"/>
          <p:cNvSpPr>
            <a:spLocks noGrp="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smtClean="0">
                <a:solidFill>
                  <a:srgbClr val="FFFFFF"/>
                </a:solidFill>
              </a:rPr>
              <a:t>Validator - Example</a:t>
            </a:r>
          </a:p>
        </p:txBody>
      </p:sp>
      <p:sp>
        <p:nvSpPr>
          <p:cNvPr id="6" name="Slide Number Placeholder 3"/>
          <p:cNvSpPr>
            <a:spLocks noGrp="1"/>
          </p:cNvSpPr>
          <p:nvPr>
            <p:ph type="sldNum" sz="quarter" idx="10"/>
          </p:nvPr>
        </p:nvSpPr>
        <p:spPr>
          <a:prstGeom prst="rect">
            <a:avLst/>
          </a:prstGeom>
        </p:spPr>
        <p:txBody>
          <a:bodyPr/>
          <a:lstStyle/>
          <a:p>
            <a:pPr algn="l">
              <a:defRPr/>
            </a:pPr>
            <a:fld id="{2E2EB1ED-A559-442E-8AEC-C73CC36ACDC7}" type="slidenum">
              <a:rPr lang="en-US" smtClean="0">
                <a:latin typeface="+mn-lt"/>
              </a:rPr>
              <a:pPr algn="l">
                <a:defRPr/>
              </a:pPr>
              <a:t>9</a:t>
            </a:fld>
            <a:endParaRPr lang="en-US" dirty="0">
              <a:latin typeface="+mn-lt"/>
            </a:endParaRPr>
          </a:p>
        </p:txBody>
      </p:sp>
      <p:graphicFrame>
        <p:nvGraphicFramePr>
          <p:cNvPr id="5" name="Table 4"/>
          <p:cNvGraphicFramePr>
            <a:graphicFrameLocks noGrp="1"/>
          </p:cNvGraphicFramePr>
          <p:nvPr>
            <p:extLst>
              <p:ext uri="{D42A27DB-BD31-4B8C-83A1-F6EECF244321}">
                <p14:modId xmlns:p14="http://schemas.microsoft.com/office/powerpoint/2010/main" val="3289911831"/>
              </p:ext>
            </p:extLst>
          </p:nvPr>
        </p:nvGraphicFramePr>
        <p:xfrm>
          <a:off x="381000" y="2133600"/>
          <a:ext cx="7467600" cy="3749040"/>
        </p:xfrm>
        <a:graphic>
          <a:graphicData uri="http://schemas.openxmlformats.org/drawingml/2006/table">
            <a:tbl>
              <a:tblPr firstRow="1" bandRow="1">
                <a:tableStyleId>{5C22544A-7EE6-4342-B048-85BDC9FD1C3A}</a:tableStyleId>
              </a:tblPr>
              <a:tblGrid>
                <a:gridCol w="7467600"/>
              </a:tblGrid>
              <a:tr h="3505200">
                <a:tc>
                  <a:txBody>
                    <a:bodyPr/>
                    <a:lstStyle/>
                    <a:p>
                      <a:r>
                        <a:rPr lang="en-US" sz="1600" b="1" kern="1200" dirty="0" smtClean="0">
                          <a:solidFill>
                            <a:schemeClr val="lt1"/>
                          </a:solidFill>
                          <a:latin typeface="+mn-lt"/>
                          <a:ea typeface="+mn-ea"/>
                          <a:cs typeface="+mn-cs"/>
                        </a:rPr>
                        <a:t>@Component</a:t>
                      </a:r>
                    </a:p>
                    <a:p>
                      <a:r>
                        <a:rPr lang="en-US" sz="1600" b="1" kern="1200" dirty="0" smtClean="0">
                          <a:solidFill>
                            <a:schemeClr val="lt1"/>
                          </a:solidFill>
                          <a:latin typeface="+mn-lt"/>
                          <a:ea typeface="+mn-ea"/>
                          <a:cs typeface="+mn-cs"/>
                        </a:rPr>
                        <a:t>public class </a:t>
                      </a:r>
                      <a:r>
                        <a:rPr lang="en-US" sz="1600" b="1" kern="1200" dirty="0" err="1" smtClean="0">
                          <a:solidFill>
                            <a:schemeClr val="lt1"/>
                          </a:solidFill>
                          <a:latin typeface="+mn-lt"/>
                          <a:ea typeface="+mn-ea"/>
                          <a:cs typeface="+mn-cs"/>
                        </a:rPr>
                        <a:t>AssociateValidator</a:t>
                      </a:r>
                      <a:r>
                        <a:rPr lang="en-US" sz="1600" b="1" kern="1200" dirty="0" smtClean="0">
                          <a:solidFill>
                            <a:schemeClr val="lt1"/>
                          </a:solidFill>
                          <a:latin typeface="+mn-lt"/>
                          <a:ea typeface="+mn-ea"/>
                          <a:cs typeface="+mn-cs"/>
                        </a:rPr>
                        <a:t> implements Validator{</a:t>
                      </a:r>
                    </a:p>
                    <a:p>
                      <a:r>
                        <a:rPr lang="en-US" sz="1600" b="1" kern="1200" dirty="0" smtClean="0">
                          <a:solidFill>
                            <a:schemeClr val="lt1"/>
                          </a:solidFill>
                          <a:latin typeface="+mn-lt"/>
                          <a:ea typeface="+mn-ea"/>
                          <a:cs typeface="+mn-cs"/>
                        </a:rPr>
                        <a:t>	public </a:t>
                      </a:r>
                      <a:r>
                        <a:rPr lang="en-US" sz="1600" b="1" kern="1200" dirty="0" err="1" smtClean="0">
                          <a:solidFill>
                            <a:schemeClr val="lt1"/>
                          </a:solidFill>
                          <a:latin typeface="+mn-lt"/>
                          <a:ea typeface="+mn-ea"/>
                          <a:cs typeface="+mn-cs"/>
                        </a:rPr>
                        <a:t>boolean</a:t>
                      </a:r>
                      <a:r>
                        <a:rPr lang="en-US" sz="1600" b="1" kern="1200" dirty="0" smtClean="0">
                          <a:solidFill>
                            <a:schemeClr val="lt1"/>
                          </a:solidFill>
                          <a:latin typeface="+mn-lt"/>
                          <a:ea typeface="+mn-ea"/>
                          <a:cs typeface="+mn-cs"/>
                        </a:rPr>
                        <a:t> supports(</a:t>
                      </a:r>
                      <a:r>
                        <a:rPr lang="en-US" sz="1600" b="1" u="sng" kern="1200" dirty="0" smtClean="0">
                          <a:solidFill>
                            <a:schemeClr val="lt1"/>
                          </a:solidFill>
                          <a:latin typeface="+mn-lt"/>
                          <a:ea typeface="+mn-ea"/>
                          <a:cs typeface="+mn-cs"/>
                        </a:rPr>
                        <a:t>Class</a:t>
                      </a:r>
                      <a:r>
                        <a:rPr lang="en-US" sz="1600" b="1" kern="1200" dirty="0" smtClean="0">
                          <a:solidFill>
                            <a:schemeClr val="lt1"/>
                          </a:solidFill>
                          <a:latin typeface="+mn-lt"/>
                          <a:ea typeface="+mn-ea"/>
                          <a:cs typeface="+mn-cs"/>
                        </a:rPr>
                        <a:t> </a:t>
                      </a:r>
                      <a:r>
                        <a:rPr lang="en-US" sz="1600" b="1" kern="1200" dirty="0" err="1" smtClean="0">
                          <a:solidFill>
                            <a:schemeClr val="lt1"/>
                          </a:solidFill>
                          <a:latin typeface="+mn-lt"/>
                          <a:ea typeface="+mn-ea"/>
                          <a:cs typeface="+mn-cs"/>
                        </a:rPr>
                        <a:t>clazz</a:t>
                      </a:r>
                      <a:r>
                        <a:rPr lang="en-US" sz="1600" b="1" kern="1200" dirty="0" smtClean="0">
                          <a:solidFill>
                            <a:schemeClr val="lt1"/>
                          </a:solidFill>
                          <a:latin typeface="+mn-lt"/>
                          <a:ea typeface="+mn-ea"/>
                          <a:cs typeface="+mn-cs"/>
                        </a:rPr>
                        <a:t>) {</a:t>
                      </a:r>
                    </a:p>
                    <a:p>
                      <a:r>
                        <a:rPr lang="en-US" sz="1600" b="1" kern="1200" dirty="0" smtClean="0">
                          <a:solidFill>
                            <a:schemeClr val="lt1"/>
                          </a:solidFill>
                          <a:latin typeface="+mn-lt"/>
                          <a:ea typeface="+mn-ea"/>
                          <a:cs typeface="+mn-cs"/>
                        </a:rPr>
                        <a:t>		return </a:t>
                      </a:r>
                      <a:r>
                        <a:rPr lang="en-US" sz="1600" b="1" kern="1200" dirty="0" err="1" smtClean="0">
                          <a:solidFill>
                            <a:schemeClr val="lt1"/>
                          </a:solidFill>
                          <a:latin typeface="+mn-lt"/>
                          <a:ea typeface="+mn-ea"/>
                          <a:cs typeface="+mn-cs"/>
                        </a:rPr>
                        <a:t>Associate.class.equals</a:t>
                      </a:r>
                      <a:r>
                        <a:rPr lang="en-US" sz="1600" b="1" kern="1200" dirty="0" smtClean="0">
                          <a:solidFill>
                            <a:schemeClr val="lt1"/>
                          </a:solidFill>
                          <a:latin typeface="+mn-lt"/>
                          <a:ea typeface="+mn-ea"/>
                          <a:cs typeface="+mn-cs"/>
                        </a:rPr>
                        <a:t>(</a:t>
                      </a:r>
                      <a:r>
                        <a:rPr lang="en-US" sz="1600" b="1" kern="1200" dirty="0" err="1" smtClean="0">
                          <a:solidFill>
                            <a:schemeClr val="lt1"/>
                          </a:solidFill>
                          <a:latin typeface="+mn-lt"/>
                          <a:ea typeface="+mn-ea"/>
                          <a:cs typeface="+mn-cs"/>
                        </a:rPr>
                        <a:t>clazz</a:t>
                      </a:r>
                      <a:r>
                        <a:rPr lang="en-US" sz="1600" b="1" kern="1200" dirty="0" smtClean="0">
                          <a:solidFill>
                            <a:schemeClr val="lt1"/>
                          </a:solidFill>
                          <a:latin typeface="+mn-lt"/>
                          <a:ea typeface="+mn-ea"/>
                          <a:cs typeface="+mn-cs"/>
                        </a:rPr>
                        <a:t>);</a:t>
                      </a:r>
                    </a:p>
                    <a:p>
                      <a:r>
                        <a:rPr lang="en-US" sz="1600" b="1" kern="1200" dirty="0" smtClean="0">
                          <a:solidFill>
                            <a:schemeClr val="lt1"/>
                          </a:solidFill>
                          <a:latin typeface="+mn-lt"/>
                          <a:ea typeface="+mn-ea"/>
                          <a:cs typeface="+mn-cs"/>
                        </a:rPr>
                        <a:t>}</a:t>
                      </a:r>
                    </a:p>
                    <a:p>
                      <a:r>
                        <a:rPr lang="en-US" sz="1600" b="1" kern="1200" dirty="0" smtClean="0">
                          <a:solidFill>
                            <a:schemeClr val="lt1"/>
                          </a:solidFill>
                          <a:latin typeface="+mn-lt"/>
                          <a:ea typeface="+mn-ea"/>
                          <a:cs typeface="+mn-cs"/>
                        </a:rPr>
                        <a:t> </a:t>
                      </a:r>
                    </a:p>
                    <a:p>
                      <a:r>
                        <a:rPr lang="en-US" sz="1600" b="1" kern="1200" dirty="0" smtClean="0">
                          <a:solidFill>
                            <a:schemeClr val="lt1"/>
                          </a:solidFill>
                          <a:latin typeface="+mn-lt"/>
                          <a:ea typeface="+mn-ea"/>
                          <a:cs typeface="+mn-cs"/>
                        </a:rPr>
                        <a:t>public void validate(Object target, Errors </a:t>
                      </a:r>
                      <a:r>
                        <a:rPr lang="en-US" sz="1600" b="1" kern="1200" dirty="0" err="1" smtClean="0">
                          <a:solidFill>
                            <a:schemeClr val="lt1"/>
                          </a:solidFill>
                          <a:latin typeface="+mn-lt"/>
                          <a:ea typeface="+mn-ea"/>
                          <a:cs typeface="+mn-cs"/>
                        </a:rPr>
                        <a:t>errors</a:t>
                      </a:r>
                      <a:r>
                        <a:rPr lang="en-US" sz="1600" b="1" kern="1200" dirty="0" smtClean="0">
                          <a:solidFill>
                            <a:schemeClr val="lt1"/>
                          </a:solidFill>
                          <a:latin typeface="+mn-lt"/>
                          <a:ea typeface="+mn-ea"/>
                          <a:cs typeface="+mn-cs"/>
                        </a:rPr>
                        <a:t>) {</a:t>
                      </a:r>
                    </a:p>
                    <a:p>
                      <a:r>
                        <a:rPr lang="en-US" sz="1600" b="1" kern="1200" dirty="0" smtClean="0">
                          <a:solidFill>
                            <a:schemeClr val="lt1"/>
                          </a:solidFill>
                          <a:latin typeface="+mn-lt"/>
                          <a:ea typeface="+mn-ea"/>
                          <a:cs typeface="+mn-cs"/>
                        </a:rPr>
                        <a:t>                </a:t>
                      </a:r>
                      <a:r>
                        <a:rPr lang="en-US" sz="1600" b="1" kern="1200" dirty="0" err="1" smtClean="0">
                          <a:solidFill>
                            <a:schemeClr val="lt1"/>
                          </a:solidFill>
                          <a:latin typeface="+mn-lt"/>
                          <a:ea typeface="+mn-ea"/>
                          <a:cs typeface="+mn-cs"/>
                        </a:rPr>
                        <a:t>ValidationUtils.</a:t>
                      </a:r>
                      <a:r>
                        <a:rPr lang="en-US" sz="1600" b="1" i="1" kern="1200" dirty="0" err="1" smtClean="0">
                          <a:solidFill>
                            <a:schemeClr val="lt1"/>
                          </a:solidFill>
                          <a:latin typeface="+mn-lt"/>
                          <a:ea typeface="+mn-ea"/>
                          <a:cs typeface="+mn-cs"/>
                        </a:rPr>
                        <a:t>rejectIfEmptyOrWhitespace</a:t>
                      </a:r>
                      <a:r>
                        <a:rPr lang="en-US" sz="1600" b="1" kern="1200" dirty="0" smtClean="0">
                          <a:solidFill>
                            <a:schemeClr val="lt1"/>
                          </a:solidFill>
                          <a:latin typeface="+mn-lt"/>
                          <a:ea typeface="+mn-ea"/>
                          <a:cs typeface="+mn-cs"/>
                        </a:rPr>
                        <a:t>(errors, "</a:t>
                      </a:r>
                      <a:r>
                        <a:rPr lang="en-US" sz="1600" b="1" kern="1200" dirty="0" err="1" smtClean="0">
                          <a:solidFill>
                            <a:schemeClr val="lt1"/>
                          </a:solidFill>
                          <a:latin typeface="+mn-lt"/>
                          <a:ea typeface="+mn-ea"/>
                          <a:cs typeface="+mn-cs"/>
                        </a:rPr>
                        <a:t>ascFstName</a:t>
                      </a:r>
                      <a:r>
                        <a:rPr lang="en-US" sz="1600" b="1" kern="1200" dirty="0" smtClean="0">
                          <a:solidFill>
                            <a:schemeClr val="lt1"/>
                          </a:solidFill>
                          <a:latin typeface="+mn-lt"/>
                          <a:ea typeface="+mn-ea"/>
                          <a:cs typeface="+mn-cs"/>
                        </a:rPr>
                        <a:t>",                     </a:t>
                      </a:r>
                    </a:p>
                    <a:p>
                      <a:r>
                        <a:rPr lang="en-US" sz="1600" b="1" kern="1200" dirty="0" smtClean="0">
                          <a:solidFill>
                            <a:schemeClr val="lt1"/>
                          </a:solidFill>
                          <a:latin typeface="+mn-lt"/>
                          <a:ea typeface="+mn-ea"/>
                          <a:cs typeface="+mn-cs"/>
                        </a:rPr>
                        <a:t>                                      "</a:t>
                      </a:r>
                      <a:r>
                        <a:rPr lang="en-US" sz="1600" b="1" kern="1200" dirty="0" err="1" smtClean="0">
                          <a:solidFill>
                            <a:schemeClr val="lt1"/>
                          </a:solidFill>
                          <a:latin typeface="+mn-lt"/>
                          <a:ea typeface="+mn-ea"/>
                          <a:cs typeface="+mn-cs"/>
                        </a:rPr>
                        <a:t>required.asc.first.Name</a:t>
                      </a:r>
                      <a:r>
                        <a:rPr lang="en-US" sz="1600" b="1" kern="1200" dirty="0" smtClean="0">
                          <a:solidFill>
                            <a:schemeClr val="lt1"/>
                          </a:solidFill>
                          <a:latin typeface="+mn-lt"/>
                          <a:ea typeface="+mn-ea"/>
                          <a:cs typeface="+mn-cs"/>
                        </a:rPr>
                        <a:t>", "Associate First name Required");</a:t>
                      </a:r>
                    </a:p>
                    <a:p>
                      <a:r>
                        <a:rPr lang="en-US" sz="1600" b="1" kern="1200" dirty="0" smtClean="0">
                          <a:solidFill>
                            <a:schemeClr val="lt1"/>
                          </a:solidFill>
                          <a:latin typeface="+mn-lt"/>
                          <a:ea typeface="+mn-ea"/>
                          <a:cs typeface="+mn-cs"/>
                        </a:rPr>
                        <a:t>                </a:t>
                      </a:r>
                      <a:r>
                        <a:rPr lang="en-US" sz="1600" b="1" kern="1200" dirty="0" err="1" smtClean="0">
                          <a:solidFill>
                            <a:schemeClr val="lt1"/>
                          </a:solidFill>
                          <a:latin typeface="+mn-lt"/>
                          <a:ea typeface="+mn-ea"/>
                          <a:cs typeface="+mn-cs"/>
                        </a:rPr>
                        <a:t>ValidationUtils.</a:t>
                      </a:r>
                      <a:r>
                        <a:rPr lang="en-US" sz="1600" b="1" i="1" kern="1200" dirty="0" err="1" smtClean="0">
                          <a:solidFill>
                            <a:schemeClr val="lt1"/>
                          </a:solidFill>
                          <a:latin typeface="+mn-lt"/>
                          <a:ea typeface="+mn-ea"/>
                          <a:cs typeface="+mn-cs"/>
                        </a:rPr>
                        <a:t>rejectIfEmptyOrWhitespace</a:t>
                      </a:r>
                      <a:r>
                        <a:rPr lang="en-US" sz="1600" b="1" kern="1200" dirty="0" smtClean="0">
                          <a:solidFill>
                            <a:schemeClr val="lt1"/>
                          </a:solidFill>
                          <a:latin typeface="+mn-lt"/>
                          <a:ea typeface="+mn-ea"/>
                          <a:cs typeface="+mn-cs"/>
                        </a:rPr>
                        <a:t>(errors, "</a:t>
                      </a:r>
                      <a:r>
                        <a:rPr lang="en-US" sz="1600" b="1" kern="1200" dirty="0" err="1" smtClean="0">
                          <a:solidFill>
                            <a:schemeClr val="lt1"/>
                          </a:solidFill>
                          <a:latin typeface="+mn-lt"/>
                          <a:ea typeface="+mn-ea"/>
                          <a:cs typeface="+mn-cs"/>
                        </a:rPr>
                        <a:t>ascId</a:t>
                      </a:r>
                      <a:r>
                        <a:rPr lang="en-US" sz="1600" b="1" kern="1200" dirty="0" smtClean="0">
                          <a:solidFill>
                            <a:schemeClr val="lt1"/>
                          </a:solidFill>
                          <a:latin typeface="+mn-lt"/>
                          <a:ea typeface="+mn-ea"/>
                          <a:cs typeface="+mn-cs"/>
                        </a:rPr>
                        <a:t>", </a:t>
                      </a:r>
                    </a:p>
                    <a:p>
                      <a:r>
                        <a:rPr lang="en-US" sz="1600" b="1" kern="1200" dirty="0" smtClean="0">
                          <a:solidFill>
                            <a:schemeClr val="lt1"/>
                          </a:solidFill>
                          <a:latin typeface="+mn-lt"/>
                          <a:ea typeface="+mn-ea"/>
                          <a:cs typeface="+mn-cs"/>
                        </a:rPr>
                        <a:t>                                      "</a:t>
                      </a:r>
                      <a:r>
                        <a:rPr lang="en-US" sz="1600" b="1" kern="1200" dirty="0" err="1" smtClean="0">
                          <a:solidFill>
                            <a:schemeClr val="lt1"/>
                          </a:solidFill>
                          <a:latin typeface="+mn-lt"/>
                          <a:ea typeface="+mn-ea"/>
                          <a:cs typeface="+mn-cs"/>
                        </a:rPr>
                        <a:t>required.ascId</a:t>
                      </a:r>
                      <a:r>
                        <a:rPr lang="en-US" sz="1600" b="1" kern="1200" dirty="0" smtClean="0">
                          <a:solidFill>
                            <a:schemeClr val="lt1"/>
                          </a:solidFill>
                          <a:latin typeface="+mn-lt"/>
                          <a:ea typeface="+mn-ea"/>
                          <a:cs typeface="+mn-cs"/>
                        </a:rPr>
                        <a:t>", "Associate ID Required");</a:t>
                      </a:r>
                    </a:p>
                    <a:p>
                      <a:r>
                        <a:rPr lang="en-US" sz="1600" b="1" i="1" kern="1200" dirty="0" smtClean="0">
                          <a:solidFill>
                            <a:schemeClr val="lt1"/>
                          </a:solidFill>
                          <a:latin typeface="+mn-lt"/>
                          <a:ea typeface="+mn-ea"/>
                          <a:cs typeface="+mn-cs"/>
                        </a:rPr>
                        <a:t>                </a:t>
                      </a:r>
                      <a:r>
                        <a:rPr lang="en-US" sz="1600" b="1" i="1" kern="1200" dirty="0" err="1" smtClean="0">
                          <a:solidFill>
                            <a:schemeClr val="lt1"/>
                          </a:solidFill>
                          <a:latin typeface="+mn-lt"/>
                          <a:ea typeface="+mn-ea"/>
                          <a:cs typeface="+mn-cs"/>
                        </a:rPr>
                        <a:t>ValidationUtils.rejectIfEmptyOrWhitespace</a:t>
                      </a:r>
                      <a:r>
                        <a:rPr lang="en-US" sz="1600" b="1" i="1" kern="1200" dirty="0" smtClean="0">
                          <a:solidFill>
                            <a:schemeClr val="lt1"/>
                          </a:solidFill>
                          <a:latin typeface="+mn-lt"/>
                          <a:ea typeface="+mn-ea"/>
                          <a:cs typeface="+mn-cs"/>
                        </a:rPr>
                        <a:t>(errors, "</a:t>
                      </a:r>
                      <a:r>
                        <a:rPr lang="en-US" sz="1600" b="1" i="1" kern="1200" dirty="0" err="1" smtClean="0">
                          <a:solidFill>
                            <a:schemeClr val="lt1"/>
                          </a:solidFill>
                          <a:latin typeface="+mn-lt"/>
                          <a:ea typeface="+mn-ea"/>
                          <a:cs typeface="+mn-cs"/>
                        </a:rPr>
                        <a:t>ascLastName</a:t>
                      </a:r>
                      <a:r>
                        <a:rPr lang="en-US" sz="1600" b="1" i="1" kern="1200" dirty="0" smtClean="0">
                          <a:solidFill>
                            <a:schemeClr val="lt1"/>
                          </a:solidFill>
                          <a:latin typeface="+mn-lt"/>
                          <a:ea typeface="+mn-ea"/>
                          <a:cs typeface="+mn-cs"/>
                        </a:rPr>
                        <a:t>", </a:t>
                      </a:r>
                    </a:p>
                    <a:p>
                      <a:r>
                        <a:rPr lang="en-US" sz="1600" b="1" i="1" kern="1200" dirty="0" smtClean="0">
                          <a:solidFill>
                            <a:schemeClr val="lt1"/>
                          </a:solidFill>
                          <a:latin typeface="+mn-lt"/>
                          <a:ea typeface="+mn-ea"/>
                          <a:cs typeface="+mn-cs"/>
                        </a:rPr>
                        <a:t>                                      "</a:t>
                      </a:r>
                      <a:r>
                        <a:rPr lang="en-US" sz="1600" b="1" i="1" kern="1200" dirty="0" err="1" smtClean="0">
                          <a:solidFill>
                            <a:schemeClr val="lt1"/>
                          </a:solidFill>
                          <a:latin typeface="+mn-lt"/>
                          <a:ea typeface="+mn-ea"/>
                          <a:cs typeface="+mn-cs"/>
                        </a:rPr>
                        <a:t>required.asc.last.Name</a:t>
                      </a:r>
                      <a:r>
                        <a:rPr lang="en-US" sz="1600" b="1" i="1" kern="1200" dirty="0" smtClean="0">
                          <a:solidFill>
                            <a:schemeClr val="lt1"/>
                          </a:solidFill>
                          <a:latin typeface="+mn-lt"/>
                          <a:ea typeface="+mn-ea"/>
                          <a:cs typeface="+mn-cs"/>
                        </a:rPr>
                        <a:t>", "Associate Last name Required");</a:t>
                      </a:r>
                      <a:endParaRPr lang="en-US" sz="1600" b="1" kern="1200" dirty="0" smtClean="0">
                        <a:solidFill>
                          <a:schemeClr val="lt1"/>
                        </a:solidFill>
                        <a:latin typeface="+mn-lt"/>
                        <a:ea typeface="+mn-ea"/>
                        <a:cs typeface="+mn-cs"/>
                      </a:endParaRPr>
                    </a:p>
                    <a:p>
                      <a:r>
                        <a:rPr lang="en-US" sz="1600" b="1" kern="1200" dirty="0" smtClean="0">
                          <a:solidFill>
                            <a:schemeClr val="lt1"/>
                          </a:solidFill>
                          <a:latin typeface="+mn-lt"/>
                          <a:ea typeface="+mn-ea"/>
                          <a:cs typeface="+mn-cs"/>
                        </a:rPr>
                        <a:t>	}</a:t>
                      </a:r>
                    </a:p>
                    <a:p>
                      <a:r>
                        <a:rPr lang="en-US" sz="1600" b="1" kern="1200" dirty="0" smtClean="0">
                          <a:solidFill>
                            <a:schemeClr val="lt1"/>
                          </a:solidFill>
                          <a:latin typeface="+mn-lt"/>
                          <a:ea typeface="+mn-ea"/>
                          <a:cs typeface="+mn-cs"/>
                        </a:rPr>
                        <a:t>}</a:t>
                      </a:r>
                      <a:endParaRPr lang="en-US" sz="1600" dirty="0"/>
                    </a:p>
                  </a:txBody>
                  <a:tcPr>
                    <a:solidFill>
                      <a:schemeClr val="bg2">
                        <a:lumMod val="50000"/>
                      </a:schemeClr>
                    </a:solidFill>
                  </a:tcPr>
                </a:tc>
              </a:tr>
            </a:tbl>
          </a:graphicData>
        </a:graphic>
      </p:graphicFrame>
    </p:spTree>
    <p:extLst>
      <p:ext uri="{BB962C8B-B14F-4D97-AF65-F5344CB8AC3E}">
        <p14:creationId xmlns:p14="http://schemas.microsoft.com/office/powerpoint/2010/main" val="3439149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IL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3127F5EE5F3FE41B77781D40F891BE3" ma:contentTypeVersion="0" ma:contentTypeDescription="Create a new document." ma:contentTypeScope="" ma:versionID="6973576a7b060037eae6b9acbb574825">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78FCE96-C8A4-4E92-8467-18B7198B1C7C}"/>
</file>

<file path=customXml/itemProps2.xml><?xml version="1.0" encoding="utf-8"?>
<ds:datastoreItem xmlns:ds="http://schemas.openxmlformats.org/officeDocument/2006/customXml" ds:itemID="{8AAEEA49-3EED-4488-A043-7D1DC7843D7D}"/>
</file>

<file path=customXml/itemProps3.xml><?xml version="1.0" encoding="utf-8"?>
<ds:datastoreItem xmlns:ds="http://schemas.openxmlformats.org/officeDocument/2006/customXml" ds:itemID="{3EE075D7-3CFB-4016-B098-820CB7EADB96}"/>
</file>

<file path=docProps/app.xml><?xml version="1.0" encoding="utf-8"?>
<Properties xmlns="http://schemas.openxmlformats.org/officeDocument/2006/extended-properties" xmlns:vt="http://schemas.openxmlformats.org/officeDocument/2006/docPropsVTypes">
  <Template>ILT</Template>
  <TotalTime>973</TotalTime>
  <Words>1221</Words>
  <Application>Microsoft Office PowerPoint</Application>
  <PresentationFormat>On-screen Show (4:3)</PresentationFormat>
  <Paragraphs>333</Paragraphs>
  <Slides>31</Slides>
  <Notes>20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ILT</vt:lpstr>
      <vt:lpstr>PowerPoint Presentation</vt:lpstr>
      <vt:lpstr>PowerPoint Presentation</vt:lpstr>
      <vt:lpstr>PowerPoint Presentation</vt:lpstr>
      <vt:lpstr>Spring MVC Validator and Exception Handling Overview</vt:lpstr>
      <vt:lpstr>Objectives</vt:lpstr>
      <vt:lpstr>Do You Know</vt:lpstr>
      <vt:lpstr>Validator Interface</vt:lpstr>
      <vt:lpstr>Validation Utils</vt:lpstr>
      <vt:lpstr>Validator - Example</vt:lpstr>
      <vt:lpstr>ValidationUtils Methods</vt:lpstr>
      <vt:lpstr>ValidationUtils Methods Continued</vt:lpstr>
      <vt:lpstr>Custom Validations</vt:lpstr>
      <vt:lpstr>Custom Validation: Example</vt:lpstr>
      <vt:lpstr>Validators</vt:lpstr>
      <vt:lpstr>Validator: Example</vt:lpstr>
      <vt:lpstr>Validations with Annotations (JSR 303): Slide 1</vt:lpstr>
      <vt:lpstr>Validations with Annotations (JSR 303): Slide 2</vt:lpstr>
      <vt:lpstr>Validations with Annotations (JSR 303): Slide 3</vt:lpstr>
      <vt:lpstr>Validations with Annotations (JSR 303): Slide 4</vt:lpstr>
      <vt:lpstr>Questions</vt:lpstr>
      <vt:lpstr>Exception Handling</vt:lpstr>
      <vt:lpstr>Exception Handling Example: Slide 1</vt:lpstr>
      <vt:lpstr>Exception Handling Example: Slide 2</vt:lpstr>
      <vt:lpstr>Exception Handling Example: Slide 3</vt:lpstr>
      <vt:lpstr>Lend a Hand</vt:lpstr>
      <vt:lpstr>Questions</vt:lpstr>
      <vt:lpstr>Welcome Break</vt:lpstr>
      <vt:lpstr>Test Your Understanding</vt:lpstr>
      <vt:lpstr>Summary</vt:lpstr>
      <vt:lpstr>Source</vt:lpstr>
      <vt:lpstr>PowerPoint Presentation</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Partheeban, Cynthia (Cognizant)</dc:creator>
  <cp:lastModifiedBy>332822</cp:lastModifiedBy>
  <cp:revision>14</cp:revision>
  <dcterms:created xsi:type="dcterms:W3CDTF">2013-02-19T11:33:46Z</dcterms:created>
  <dcterms:modified xsi:type="dcterms:W3CDTF">2013-03-22T08:18:38Z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0x01010053127F5EE5F3FE41B77781D40F891BE3</vt:lpwstr>
  </property>
</Properties>
</file>