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95155-6DF3-475E-BAC1-26EE747691C7}" v="41" dt="2024-08-14T09:57:44.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p:scale>
          <a:sx n="75" d="100"/>
          <a:sy n="75" d="100"/>
        </p:scale>
        <p:origin x="931"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cha Nischala" userId="42e0dbccb76d3d19" providerId="LiveId" clId="{50495155-6DF3-475E-BAC1-26EE747691C7}"/>
    <pc:docChg chg="undo custSel addSld modSld sldOrd">
      <pc:chgData name="Matcha Nischala" userId="42e0dbccb76d3d19" providerId="LiveId" clId="{50495155-6DF3-475E-BAC1-26EE747691C7}" dt="2024-08-14T10:25:21.572" v="2223" actId="208"/>
      <pc:docMkLst>
        <pc:docMk/>
      </pc:docMkLst>
      <pc:sldChg chg="addSp delSp modSp mod">
        <pc:chgData name="Matcha Nischala" userId="42e0dbccb76d3d19" providerId="LiveId" clId="{50495155-6DF3-475E-BAC1-26EE747691C7}" dt="2024-08-14T10:25:21.572" v="2223" actId="208"/>
        <pc:sldMkLst>
          <pc:docMk/>
          <pc:sldMk cId="3072013332" sldId="256"/>
        </pc:sldMkLst>
        <pc:spChg chg="mod">
          <ac:chgData name="Matcha Nischala" userId="42e0dbccb76d3d19" providerId="LiveId" clId="{50495155-6DF3-475E-BAC1-26EE747691C7}" dt="2024-08-13T16:58:28" v="69" actId="1076"/>
          <ac:spMkLst>
            <pc:docMk/>
            <pc:sldMk cId="3072013332" sldId="256"/>
            <ac:spMk id="2" creationId="{00000000-0000-0000-0000-000000000000}"/>
          </ac:spMkLst>
        </pc:spChg>
        <pc:spChg chg="del mod">
          <ac:chgData name="Matcha Nischala" userId="42e0dbccb76d3d19" providerId="LiveId" clId="{50495155-6DF3-475E-BAC1-26EE747691C7}" dt="2024-08-13T16:53:33.523" v="36" actId="478"/>
          <ac:spMkLst>
            <pc:docMk/>
            <pc:sldMk cId="3072013332" sldId="256"/>
            <ac:spMk id="3" creationId="{00000000-0000-0000-0000-000000000000}"/>
          </ac:spMkLst>
        </pc:spChg>
        <pc:spChg chg="add mod">
          <ac:chgData name="Matcha Nischala" userId="42e0dbccb76d3d19" providerId="LiveId" clId="{50495155-6DF3-475E-BAC1-26EE747691C7}" dt="2024-08-14T10:25:21.572" v="2223" actId="208"/>
          <ac:spMkLst>
            <pc:docMk/>
            <pc:sldMk cId="3072013332" sldId="256"/>
            <ac:spMk id="8" creationId="{AC93AEE0-B785-63C7-3E37-429DAFCFB6EA}"/>
          </ac:spMkLst>
        </pc:spChg>
        <pc:picChg chg="add del mod">
          <ac:chgData name="Matcha Nischala" userId="42e0dbccb76d3d19" providerId="LiveId" clId="{50495155-6DF3-475E-BAC1-26EE747691C7}" dt="2024-08-13T16:56:56.254" v="59" actId="478"/>
          <ac:picMkLst>
            <pc:docMk/>
            <pc:sldMk cId="3072013332" sldId="256"/>
            <ac:picMk id="5" creationId="{07803963-9C41-7E08-9BA9-B90C2F823EB7}"/>
          </ac:picMkLst>
        </pc:picChg>
        <pc:picChg chg="add del mod">
          <ac:chgData name="Matcha Nischala" userId="42e0dbccb76d3d19" providerId="LiveId" clId="{50495155-6DF3-475E-BAC1-26EE747691C7}" dt="2024-08-13T16:59:15.136" v="74" actId="478"/>
          <ac:picMkLst>
            <pc:docMk/>
            <pc:sldMk cId="3072013332" sldId="256"/>
            <ac:picMk id="7" creationId="{6D129E28-5C5E-FA91-8C22-7647CC0C96C6}"/>
          </ac:picMkLst>
        </pc:picChg>
        <pc:picChg chg="add mod">
          <ac:chgData name="Matcha Nischala" userId="42e0dbccb76d3d19" providerId="LiveId" clId="{50495155-6DF3-475E-BAC1-26EE747691C7}" dt="2024-08-13T16:59:42.740" v="80" actId="14100"/>
          <ac:picMkLst>
            <pc:docMk/>
            <pc:sldMk cId="3072013332" sldId="256"/>
            <ac:picMk id="10" creationId="{13005F82-F792-CF98-E930-D8E5CA39CD9F}"/>
          </ac:picMkLst>
        </pc:picChg>
      </pc:sldChg>
      <pc:sldChg chg="addSp delSp modSp new mod">
        <pc:chgData name="Matcha Nischala" userId="42e0dbccb76d3d19" providerId="LiveId" clId="{50495155-6DF3-475E-BAC1-26EE747691C7}" dt="2024-08-14T10:25:05.268" v="2222" actId="14100"/>
        <pc:sldMkLst>
          <pc:docMk/>
          <pc:sldMk cId="3139884986" sldId="257"/>
        </pc:sldMkLst>
        <pc:spChg chg="mod">
          <ac:chgData name="Matcha Nischala" userId="42e0dbccb76d3d19" providerId="LiveId" clId="{50495155-6DF3-475E-BAC1-26EE747691C7}" dt="2024-08-14T10:25:05.268" v="2222" actId="14100"/>
          <ac:spMkLst>
            <pc:docMk/>
            <pc:sldMk cId="3139884986" sldId="257"/>
            <ac:spMk id="2" creationId="{506646DB-B0CB-4358-25A0-5958CBD4EFBE}"/>
          </ac:spMkLst>
        </pc:spChg>
        <pc:spChg chg="del mod">
          <ac:chgData name="Matcha Nischala" userId="42e0dbccb76d3d19" providerId="LiveId" clId="{50495155-6DF3-475E-BAC1-26EE747691C7}" dt="2024-08-13T17:17:38.257" v="440" actId="931"/>
          <ac:spMkLst>
            <pc:docMk/>
            <pc:sldMk cId="3139884986" sldId="257"/>
            <ac:spMk id="3" creationId="{48044A75-3D1B-BE2E-9111-5C612D5956E2}"/>
          </ac:spMkLst>
        </pc:spChg>
        <pc:spChg chg="add mod">
          <ac:chgData name="Matcha Nischala" userId="42e0dbccb76d3d19" providerId="LiveId" clId="{50495155-6DF3-475E-BAC1-26EE747691C7}" dt="2024-08-14T10:24:49.418" v="2221" actId="1076"/>
          <ac:spMkLst>
            <pc:docMk/>
            <pc:sldMk cId="3139884986" sldId="257"/>
            <ac:spMk id="6" creationId="{98D7F303-EE5D-CF30-89B5-4B034F903B96}"/>
          </ac:spMkLst>
        </pc:spChg>
        <pc:spChg chg="add mod">
          <ac:chgData name="Matcha Nischala" userId="42e0dbccb76d3d19" providerId="LiveId" clId="{50495155-6DF3-475E-BAC1-26EE747691C7}" dt="2024-08-14T09:32:13.281" v="1368" actId="208"/>
          <ac:spMkLst>
            <pc:docMk/>
            <pc:sldMk cId="3139884986" sldId="257"/>
            <ac:spMk id="7" creationId="{495BDC2D-320A-DF49-EE95-C20B1A6D82F1}"/>
          </ac:spMkLst>
        </pc:spChg>
        <pc:picChg chg="add mod">
          <ac:chgData name="Matcha Nischala" userId="42e0dbccb76d3d19" providerId="LiveId" clId="{50495155-6DF3-475E-BAC1-26EE747691C7}" dt="2024-08-13T17:18:58.325" v="448"/>
          <ac:picMkLst>
            <pc:docMk/>
            <pc:sldMk cId="3139884986" sldId="257"/>
            <ac:picMk id="5" creationId="{A94FBF28-105E-97A6-256F-FA075B55D344}"/>
          </ac:picMkLst>
        </pc:picChg>
      </pc:sldChg>
      <pc:sldChg chg="addSp delSp modSp new mod modClrScheme chgLayout">
        <pc:chgData name="Matcha Nischala" userId="42e0dbccb76d3d19" providerId="LiveId" clId="{50495155-6DF3-475E-BAC1-26EE747691C7}" dt="2024-08-14T09:30:57.817" v="1367" actId="1076"/>
        <pc:sldMkLst>
          <pc:docMk/>
          <pc:sldMk cId="969645584" sldId="258"/>
        </pc:sldMkLst>
        <pc:spChg chg="del mod ord">
          <ac:chgData name="Matcha Nischala" userId="42e0dbccb76d3d19" providerId="LiveId" clId="{50495155-6DF3-475E-BAC1-26EE747691C7}" dt="2024-08-13T17:22:23.674" v="464" actId="700"/>
          <ac:spMkLst>
            <pc:docMk/>
            <pc:sldMk cId="969645584" sldId="258"/>
            <ac:spMk id="2" creationId="{4A9D5100-D0B2-FD7C-3444-1BA19B0B647B}"/>
          </ac:spMkLst>
        </pc:spChg>
        <pc:spChg chg="del mod ord">
          <ac:chgData name="Matcha Nischala" userId="42e0dbccb76d3d19" providerId="LiveId" clId="{50495155-6DF3-475E-BAC1-26EE747691C7}" dt="2024-08-13T17:22:23.674" v="464" actId="700"/>
          <ac:spMkLst>
            <pc:docMk/>
            <pc:sldMk cId="969645584" sldId="258"/>
            <ac:spMk id="3" creationId="{EF74CD74-25D8-248D-0699-D566FFFE5EBE}"/>
          </ac:spMkLst>
        </pc:spChg>
        <pc:spChg chg="add del mod ord">
          <ac:chgData name="Matcha Nischala" userId="42e0dbccb76d3d19" providerId="LiveId" clId="{50495155-6DF3-475E-BAC1-26EE747691C7}" dt="2024-08-14T06:37:24.006" v="1120" actId="478"/>
          <ac:spMkLst>
            <pc:docMk/>
            <pc:sldMk cId="969645584" sldId="258"/>
            <ac:spMk id="4" creationId="{CAE99C22-9719-2122-CDDC-31AE309AE36F}"/>
          </ac:spMkLst>
        </pc:spChg>
        <pc:spChg chg="add del mod ord">
          <ac:chgData name="Matcha Nischala" userId="42e0dbccb76d3d19" providerId="LiveId" clId="{50495155-6DF3-475E-BAC1-26EE747691C7}" dt="2024-08-13T17:31:53.132" v="465" actId="22"/>
          <ac:spMkLst>
            <pc:docMk/>
            <pc:sldMk cId="969645584" sldId="258"/>
            <ac:spMk id="5" creationId="{E246B66F-2D6F-5209-9759-4ED1F2BD8020}"/>
          </ac:spMkLst>
        </pc:spChg>
        <pc:spChg chg="add del mod ord">
          <ac:chgData name="Matcha Nischala" userId="42e0dbccb76d3d19" providerId="LiveId" clId="{50495155-6DF3-475E-BAC1-26EE747691C7}" dt="2024-08-13T17:32:56.393" v="474" actId="478"/>
          <ac:spMkLst>
            <pc:docMk/>
            <pc:sldMk cId="969645584" sldId="258"/>
            <ac:spMk id="6" creationId="{00F26EC8-4CCD-3A36-F3A6-64B3DEDEC183}"/>
          </ac:spMkLst>
        </pc:spChg>
        <pc:spChg chg="add mod">
          <ac:chgData name="Matcha Nischala" userId="42e0dbccb76d3d19" providerId="LiveId" clId="{50495155-6DF3-475E-BAC1-26EE747691C7}" dt="2024-08-14T09:29:28.098" v="1348" actId="113"/>
          <ac:spMkLst>
            <pc:docMk/>
            <pc:sldMk cId="969645584" sldId="258"/>
            <ac:spMk id="11" creationId="{FC0CAF07-7751-C02F-9F25-67709A0EEB2D}"/>
          </ac:spMkLst>
        </pc:spChg>
        <pc:spChg chg="add mod">
          <ac:chgData name="Matcha Nischala" userId="42e0dbccb76d3d19" providerId="LiveId" clId="{50495155-6DF3-475E-BAC1-26EE747691C7}" dt="2024-08-14T09:29:32.325" v="1349" actId="113"/>
          <ac:spMkLst>
            <pc:docMk/>
            <pc:sldMk cId="969645584" sldId="258"/>
            <ac:spMk id="12" creationId="{6C81130E-0B5D-5491-DE70-699EFB9950F9}"/>
          </ac:spMkLst>
        </pc:spChg>
        <pc:spChg chg="add mod">
          <ac:chgData name="Matcha Nischala" userId="42e0dbccb76d3d19" providerId="LiveId" clId="{50495155-6DF3-475E-BAC1-26EE747691C7}" dt="2024-08-14T06:43:03.379" v="1180" actId="1076"/>
          <ac:spMkLst>
            <pc:docMk/>
            <pc:sldMk cId="969645584" sldId="258"/>
            <ac:spMk id="13" creationId="{AECD3875-71FD-4AA0-93D6-AE34ACB01944}"/>
          </ac:spMkLst>
        </pc:spChg>
        <pc:spChg chg="add del mod">
          <ac:chgData name="Matcha Nischala" userId="42e0dbccb76d3d19" providerId="LiveId" clId="{50495155-6DF3-475E-BAC1-26EE747691C7}" dt="2024-08-14T06:42:36.872" v="1172" actId="478"/>
          <ac:spMkLst>
            <pc:docMk/>
            <pc:sldMk cId="969645584" sldId="258"/>
            <ac:spMk id="16" creationId="{6BCC06D3-FAF6-6B3E-6B00-B0D684135F2B}"/>
          </ac:spMkLst>
        </pc:spChg>
        <pc:spChg chg="add mod">
          <ac:chgData name="Matcha Nischala" userId="42e0dbccb76d3d19" providerId="LiveId" clId="{50495155-6DF3-475E-BAC1-26EE747691C7}" dt="2024-08-14T09:29:35.879" v="1350" actId="113"/>
          <ac:spMkLst>
            <pc:docMk/>
            <pc:sldMk cId="969645584" sldId="258"/>
            <ac:spMk id="21" creationId="{B4828C03-6E92-33F4-D2E1-431296AD70B1}"/>
          </ac:spMkLst>
        </pc:spChg>
        <pc:spChg chg="add del mod">
          <ac:chgData name="Matcha Nischala" userId="42e0dbccb76d3d19" providerId="LiveId" clId="{50495155-6DF3-475E-BAC1-26EE747691C7}" dt="2024-08-14T06:42:40.022" v="1174" actId="478"/>
          <ac:spMkLst>
            <pc:docMk/>
            <pc:sldMk cId="969645584" sldId="258"/>
            <ac:spMk id="22" creationId="{468B9110-20AD-0AE6-C4D6-88F8B28352D4}"/>
          </ac:spMkLst>
        </pc:spChg>
        <pc:spChg chg="add del mod">
          <ac:chgData name="Matcha Nischala" userId="42e0dbccb76d3d19" providerId="LiveId" clId="{50495155-6DF3-475E-BAC1-26EE747691C7}" dt="2024-08-13T17:49:14.749" v="588" actId="478"/>
          <ac:spMkLst>
            <pc:docMk/>
            <pc:sldMk cId="969645584" sldId="258"/>
            <ac:spMk id="25" creationId="{B420D384-652E-D905-3740-0E56A75FE04E}"/>
          </ac:spMkLst>
        </pc:spChg>
        <pc:spChg chg="add mod">
          <ac:chgData name="Matcha Nischala" userId="42e0dbccb76d3d19" providerId="LiveId" clId="{50495155-6DF3-475E-BAC1-26EE747691C7}" dt="2024-08-13T18:37:34.607" v="669" actId="208"/>
          <ac:spMkLst>
            <pc:docMk/>
            <pc:sldMk cId="969645584" sldId="258"/>
            <ac:spMk id="26" creationId="{61741248-6ED6-4ACC-3A9C-1F6AA09C563F}"/>
          </ac:spMkLst>
        </pc:spChg>
        <pc:spChg chg="add mod">
          <ac:chgData name="Matcha Nischala" userId="42e0dbccb76d3d19" providerId="LiveId" clId="{50495155-6DF3-475E-BAC1-26EE747691C7}" dt="2024-08-14T06:42:55.086" v="1178" actId="1076"/>
          <ac:spMkLst>
            <pc:docMk/>
            <pc:sldMk cId="969645584" sldId="258"/>
            <ac:spMk id="27" creationId="{A5F314B3-C61F-610A-2AA1-10423097BEC6}"/>
          </ac:spMkLst>
        </pc:spChg>
        <pc:spChg chg="add mod">
          <ac:chgData name="Matcha Nischala" userId="42e0dbccb76d3d19" providerId="LiveId" clId="{50495155-6DF3-475E-BAC1-26EE747691C7}" dt="2024-08-14T06:43:00.904" v="1179" actId="1076"/>
          <ac:spMkLst>
            <pc:docMk/>
            <pc:sldMk cId="969645584" sldId="258"/>
            <ac:spMk id="28" creationId="{8248CED1-B321-CCFD-261C-962FA1D6AC81}"/>
          </ac:spMkLst>
        </pc:spChg>
        <pc:spChg chg="add mod">
          <ac:chgData name="Matcha Nischala" userId="42e0dbccb76d3d19" providerId="LiveId" clId="{50495155-6DF3-475E-BAC1-26EE747691C7}" dt="2024-08-14T09:30:57.817" v="1367" actId="1076"/>
          <ac:spMkLst>
            <pc:docMk/>
            <pc:sldMk cId="969645584" sldId="258"/>
            <ac:spMk id="29" creationId="{270D6929-6855-2699-68CF-0BCFE85808DB}"/>
          </ac:spMkLst>
        </pc:spChg>
        <pc:picChg chg="add mod ord">
          <ac:chgData name="Matcha Nischala" userId="42e0dbccb76d3d19" providerId="LiveId" clId="{50495155-6DF3-475E-BAC1-26EE747691C7}" dt="2024-08-14T06:40:30.256" v="1151" actId="1076"/>
          <ac:picMkLst>
            <pc:docMk/>
            <pc:sldMk cId="969645584" sldId="258"/>
            <ac:picMk id="8" creationId="{94F30B5B-5775-DD6F-7D56-671658A33F13}"/>
          </ac:picMkLst>
        </pc:picChg>
        <pc:picChg chg="add mod">
          <ac:chgData name="Matcha Nischala" userId="42e0dbccb76d3d19" providerId="LiveId" clId="{50495155-6DF3-475E-BAC1-26EE747691C7}" dt="2024-08-14T06:40:52.808" v="1154" actId="1076"/>
          <ac:picMkLst>
            <pc:docMk/>
            <pc:sldMk cId="969645584" sldId="258"/>
            <ac:picMk id="10" creationId="{2A1C4339-9021-3D82-BA03-F63003AF7DC9}"/>
          </ac:picMkLst>
        </pc:picChg>
        <pc:picChg chg="add mod">
          <ac:chgData name="Matcha Nischala" userId="42e0dbccb76d3d19" providerId="LiveId" clId="{50495155-6DF3-475E-BAC1-26EE747691C7}" dt="2024-08-14T06:40:56.593" v="1155" actId="1076"/>
          <ac:picMkLst>
            <pc:docMk/>
            <pc:sldMk cId="969645584" sldId="258"/>
            <ac:picMk id="15" creationId="{7C1B79C1-E363-D8F6-0069-39FADA6CB260}"/>
          </ac:picMkLst>
        </pc:picChg>
        <pc:picChg chg="add mod">
          <ac:chgData name="Matcha Nischala" userId="42e0dbccb76d3d19" providerId="LiveId" clId="{50495155-6DF3-475E-BAC1-26EE747691C7}" dt="2024-08-14T06:41:40.261" v="1164" actId="14100"/>
          <ac:picMkLst>
            <pc:docMk/>
            <pc:sldMk cId="969645584" sldId="258"/>
            <ac:picMk id="18" creationId="{251ADCB1-496D-FBFA-8EE8-B114B2BE32CA}"/>
          </ac:picMkLst>
        </pc:picChg>
        <pc:picChg chg="add mod">
          <ac:chgData name="Matcha Nischala" userId="42e0dbccb76d3d19" providerId="LiveId" clId="{50495155-6DF3-475E-BAC1-26EE747691C7}" dt="2024-08-14T06:41:11.249" v="1158" actId="1076"/>
          <ac:picMkLst>
            <pc:docMk/>
            <pc:sldMk cId="969645584" sldId="258"/>
            <ac:picMk id="20" creationId="{03AE05FC-BF52-C1E1-012A-E55F7101C621}"/>
          </ac:picMkLst>
        </pc:picChg>
        <pc:picChg chg="add mod">
          <ac:chgData name="Matcha Nischala" userId="42e0dbccb76d3d19" providerId="LiveId" clId="{50495155-6DF3-475E-BAC1-26EE747691C7}" dt="2024-08-14T06:41:46.443" v="1165" actId="14100"/>
          <ac:picMkLst>
            <pc:docMk/>
            <pc:sldMk cId="969645584" sldId="258"/>
            <ac:picMk id="24" creationId="{D7C4C2D4-04F0-D677-8ED7-61AD946ECD39}"/>
          </ac:picMkLst>
        </pc:picChg>
      </pc:sldChg>
      <pc:sldChg chg="addSp delSp modSp new mod">
        <pc:chgData name="Matcha Nischala" userId="42e0dbccb76d3d19" providerId="LiveId" clId="{50495155-6DF3-475E-BAC1-26EE747691C7}" dt="2024-08-14T09:34:00.603" v="1462" actId="403"/>
        <pc:sldMkLst>
          <pc:docMk/>
          <pc:sldMk cId="3716419336" sldId="259"/>
        </pc:sldMkLst>
        <pc:spChg chg="mod">
          <ac:chgData name="Matcha Nischala" userId="42e0dbccb76d3d19" providerId="LiveId" clId="{50495155-6DF3-475E-BAC1-26EE747691C7}" dt="2024-08-14T06:43:20.849" v="1182" actId="1076"/>
          <ac:spMkLst>
            <pc:docMk/>
            <pc:sldMk cId="3716419336" sldId="259"/>
            <ac:spMk id="2" creationId="{1E654915-FE02-296D-FB07-C521A542CB89}"/>
          </ac:spMkLst>
        </pc:spChg>
        <pc:spChg chg="del">
          <ac:chgData name="Matcha Nischala" userId="42e0dbccb76d3d19" providerId="LiveId" clId="{50495155-6DF3-475E-BAC1-26EE747691C7}" dt="2024-08-13T18:36:05.168" v="649" actId="22"/>
          <ac:spMkLst>
            <pc:docMk/>
            <pc:sldMk cId="3716419336" sldId="259"/>
            <ac:spMk id="3" creationId="{97E5B18A-1F66-8E32-B528-F367A4B8C30E}"/>
          </ac:spMkLst>
        </pc:spChg>
        <pc:spChg chg="add del mod">
          <ac:chgData name="Matcha Nischala" userId="42e0dbccb76d3d19" providerId="LiveId" clId="{50495155-6DF3-475E-BAC1-26EE747691C7}" dt="2024-08-13T18:38:13.284" v="677" actId="478"/>
          <ac:spMkLst>
            <pc:docMk/>
            <pc:sldMk cId="3716419336" sldId="259"/>
            <ac:spMk id="7" creationId="{CEB346B1-3B6E-6C93-7AD7-4BB529501A04}"/>
          </ac:spMkLst>
        </pc:spChg>
        <pc:spChg chg="add mod">
          <ac:chgData name="Matcha Nischala" userId="42e0dbccb76d3d19" providerId="LiveId" clId="{50495155-6DF3-475E-BAC1-26EE747691C7}" dt="2024-08-14T09:32:19.846" v="1369" actId="208"/>
          <ac:spMkLst>
            <pc:docMk/>
            <pc:sldMk cId="3716419336" sldId="259"/>
            <ac:spMk id="10" creationId="{2BC2A84E-9243-5B77-89BB-28B30EC4FEA6}"/>
          </ac:spMkLst>
        </pc:spChg>
        <pc:spChg chg="add mod">
          <ac:chgData name="Matcha Nischala" userId="42e0dbccb76d3d19" providerId="LiveId" clId="{50495155-6DF3-475E-BAC1-26EE747691C7}" dt="2024-08-14T06:43:26.412" v="1193" actId="20577"/>
          <ac:spMkLst>
            <pc:docMk/>
            <pc:sldMk cId="3716419336" sldId="259"/>
            <ac:spMk id="13" creationId="{ECCD1529-E54B-98AB-D6B3-9BFD6C4968BD}"/>
          </ac:spMkLst>
        </pc:spChg>
        <pc:spChg chg="add del mod">
          <ac:chgData name="Matcha Nischala" userId="42e0dbccb76d3d19" providerId="LiveId" clId="{50495155-6DF3-475E-BAC1-26EE747691C7}" dt="2024-08-13T18:44:18.643" v="719" actId="21"/>
          <ac:spMkLst>
            <pc:docMk/>
            <pc:sldMk cId="3716419336" sldId="259"/>
            <ac:spMk id="18" creationId="{928FA0DA-07ED-D50A-5601-355D20856139}"/>
          </ac:spMkLst>
        </pc:spChg>
        <pc:spChg chg="add mod">
          <ac:chgData name="Matcha Nischala" userId="42e0dbccb76d3d19" providerId="LiveId" clId="{50495155-6DF3-475E-BAC1-26EE747691C7}" dt="2024-08-14T06:42:08.628" v="1168" actId="208"/>
          <ac:spMkLst>
            <pc:docMk/>
            <pc:sldMk cId="3716419336" sldId="259"/>
            <ac:spMk id="19" creationId="{B2FA7501-C938-CF23-4619-7AE5245B775A}"/>
          </ac:spMkLst>
        </pc:spChg>
        <pc:spChg chg="add mod">
          <ac:chgData name="Matcha Nischala" userId="42e0dbccb76d3d19" providerId="LiveId" clId="{50495155-6DF3-475E-BAC1-26EE747691C7}" dt="2024-08-14T06:42:12.924" v="1169" actId="208"/>
          <ac:spMkLst>
            <pc:docMk/>
            <pc:sldMk cId="3716419336" sldId="259"/>
            <ac:spMk id="20" creationId="{BA26756A-F9C7-B35E-D048-68394144CAB2}"/>
          </ac:spMkLst>
        </pc:spChg>
        <pc:spChg chg="add mod">
          <ac:chgData name="Matcha Nischala" userId="42e0dbccb76d3d19" providerId="LiveId" clId="{50495155-6DF3-475E-BAC1-26EE747691C7}" dt="2024-08-14T09:34:00.603" v="1462" actId="403"/>
          <ac:spMkLst>
            <pc:docMk/>
            <pc:sldMk cId="3716419336" sldId="259"/>
            <ac:spMk id="21" creationId="{D97EA289-0070-47E8-10AF-A9D662B79A25}"/>
          </ac:spMkLst>
        </pc:spChg>
        <pc:picChg chg="add del mod ord">
          <ac:chgData name="Matcha Nischala" userId="42e0dbccb76d3d19" providerId="LiveId" clId="{50495155-6DF3-475E-BAC1-26EE747691C7}" dt="2024-08-13T18:36:29.916" v="651" actId="478"/>
          <ac:picMkLst>
            <pc:docMk/>
            <pc:sldMk cId="3716419336" sldId="259"/>
            <ac:picMk id="5" creationId="{FF45ED46-5FCB-E7B1-B84D-08154C124BA5}"/>
          </ac:picMkLst>
        </pc:picChg>
        <pc:picChg chg="add mod">
          <ac:chgData name="Matcha Nischala" userId="42e0dbccb76d3d19" providerId="LiveId" clId="{50495155-6DF3-475E-BAC1-26EE747691C7}" dt="2024-08-13T18:44:58.199" v="745" actId="14100"/>
          <ac:picMkLst>
            <pc:docMk/>
            <pc:sldMk cId="3716419336" sldId="259"/>
            <ac:picMk id="9" creationId="{DDD0D512-51A2-49F9-A7D4-CCF2FAE5CC43}"/>
          </ac:picMkLst>
        </pc:picChg>
        <pc:picChg chg="add mod">
          <ac:chgData name="Matcha Nischala" userId="42e0dbccb76d3d19" providerId="LiveId" clId="{50495155-6DF3-475E-BAC1-26EE747691C7}" dt="2024-08-13T18:45:03.177" v="746" actId="14100"/>
          <ac:picMkLst>
            <pc:docMk/>
            <pc:sldMk cId="3716419336" sldId="259"/>
            <ac:picMk id="12" creationId="{E9458298-2B52-2293-073A-968110ECCD55}"/>
          </ac:picMkLst>
        </pc:picChg>
        <pc:picChg chg="add mod">
          <ac:chgData name="Matcha Nischala" userId="42e0dbccb76d3d19" providerId="LiveId" clId="{50495155-6DF3-475E-BAC1-26EE747691C7}" dt="2024-08-14T06:41:56.239" v="1166" actId="1076"/>
          <ac:picMkLst>
            <pc:docMk/>
            <pc:sldMk cId="3716419336" sldId="259"/>
            <ac:picMk id="15" creationId="{DA4275EB-40B4-09FA-EA9E-02407DF7CA3A}"/>
          </ac:picMkLst>
        </pc:picChg>
        <pc:picChg chg="add mod">
          <ac:chgData name="Matcha Nischala" userId="42e0dbccb76d3d19" providerId="LiveId" clId="{50495155-6DF3-475E-BAC1-26EE747691C7}" dt="2024-08-14T06:42:00.960" v="1167" actId="1076"/>
          <ac:picMkLst>
            <pc:docMk/>
            <pc:sldMk cId="3716419336" sldId="259"/>
            <ac:picMk id="17" creationId="{7BF67DD4-4BBC-1465-79B7-2D61D15B1BD9}"/>
          </ac:picMkLst>
        </pc:picChg>
      </pc:sldChg>
      <pc:sldChg chg="addSp delSp modSp new mod">
        <pc:chgData name="Matcha Nischala" userId="42e0dbccb76d3d19" providerId="LiveId" clId="{50495155-6DF3-475E-BAC1-26EE747691C7}" dt="2024-08-14T06:01:31.779" v="942" actId="20577"/>
        <pc:sldMkLst>
          <pc:docMk/>
          <pc:sldMk cId="694450838" sldId="260"/>
        </pc:sldMkLst>
        <pc:spChg chg="del">
          <ac:chgData name="Matcha Nischala" userId="42e0dbccb76d3d19" providerId="LiveId" clId="{50495155-6DF3-475E-BAC1-26EE747691C7}" dt="2024-08-13T18:44:28.858" v="721"/>
          <ac:spMkLst>
            <pc:docMk/>
            <pc:sldMk cId="694450838" sldId="260"/>
            <ac:spMk id="2" creationId="{22AB6E69-5986-BDA7-DF8B-70CBBE9CE9ED}"/>
          </ac:spMkLst>
        </pc:spChg>
        <pc:spChg chg="del">
          <ac:chgData name="Matcha Nischala" userId="42e0dbccb76d3d19" providerId="LiveId" clId="{50495155-6DF3-475E-BAC1-26EE747691C7}" dt="2024-08-13T18:44:35.892" v="723" actId="478"/>
          <ac:spMkLst>
            <pc:docMk/>
            <pc:sldMk cId="694450838" sldId="260"/>
            <ac:spMk id="3" creationId="{9F54B1E2-DB72-C61C-C948-6AC1C27DC585}"/>
          </ac:spMkLst>
        </pc:spChg>
        <pc:spChg chg="add mod">
          <ac:chgData name="Matcha Nischala" userId="42e0dbccb76d3d19" providerId="LiveId" clId="{50495155-6DF3-475E-BAC1-26EE747691C7}" dt="2024-08-13T18:46:26.706" v="759" actId="208"/>
          <ac:spMkLst>
            <pc:docMk/>
            <pc:sldMk cId="694450838" sldId="260"/>
            <ac:spMk id="4" creationId="{1A9D1524-1BA5-04C5-CBBC-B53F5BDA4D0A}"/>
          </ac:spMkLst>
        </pc:spChg>
        <pc:spChg chg="add mod">
          <ac:chgData name="Matcha Nischala" userId="42e0dbccb76d3d19" providerId="LiveId" clId="{50495155-6DF3-475E-BAC1-26EE747691C7}" dt="2024-08-14T05:58:27.501" v="834" actId="1076"/>
          <ac:spMkLst>
            <pc:docMk/>
            <pc:sldMk cId="694450838" sldId="260"/>
            <ac:spMk id="9" creationId="{A0934574-3343-AFBF-7659-75F204E9013F}"/>
          </ac:spMkLst>
        </pc:spChg>
        <pc:spChg chg="add mod">
          <ac:chgData name="Matcha Nischala" userId="42e0dbccb76d3d19" providerId="LiveId" clId="{50495155-6DF3-475E-BAC1-26EE747691C7}" dt="2024-08-14T06:01:31.779" v="942" actId="20577"/>
          <ac:spMkLst>
            <pc:docMk/>
            <pc:sldMk cId="694450838" sldId="260"/>
            <ac:spMk id="10" creationId="{D27F5A06-2A37-812C-52CF-043BA72F3408}"/>
          </ac:spMkLst>
        </pc:spChg>
        <pc:spChg chg="add mod">
          <ac:chgData name="Matcha Nischala" userId="42e0dbccb76d3d19" providerId="LiveId" clId="{50495155-6DF3-475E-BAC1-26EE747691C7}" dt="2024-08-14T05:58:07.831" v="830" actId="1076"/>
          <ac:spMkLst>
            <pc:docMk/>
            <pc:sldMk cId="694450838" sldId="260"/>
            <ac:spMk id="15" creationId="{D35FE565-2BE5-A7BD-5DD3-8B3E6C887358}"/>
          </ac:spMkLst>
        </pc:spChg>
        <pc:spChg chg="add mod">
          <ac:chgData name="Matcha Nischala" userId="42e0dbccb76d3d19" providerId="LiveId" clId="{50495155-6DF3-475E-BAC1-26EE747691C7}" dt="2024-08-13T18:46:04.406" v="754" actId="12"/>
          <ac:spMkLst>
            <pc:docMk/>
            <pc:sldMk cId="694450838" sldId="260"/>
            <ac:spMk id="18" creationId="{928FA0DA-07ED-D50A-5601-355D20856139}"/>
          </ac:spMkLst>
        </pc:spChg>
        <pc:picChg chg="add mod">
          <ac:chgData name="Matcha Nischala" userId="42e0dbccb76d3d19" providerId="LiveId" clId="{50495155-6DF3-475E-BAC1-26EE747691C7}" dt="2024-08-14T05:58:18.372" v="831" actId="1076"/>
          <ac:picMkLst>
            <pc:docMk/>
            <pc:sldMk cId="694450838" sldId="260"/>
            <ac:picMk id="6" creationId="{1B85055C-B2E2-7884-AC71-658AF0F15DCD}"/>
          </ac:picMkLst>
        </pc:picChg>
        <pc:picChg chg="add mod">
          <ac:chgData name="Matcha Nischala" userId="42e0dbccb76d3d19" providerId="LiveId" clId="{50495155-6DF3-475E-BAC1-26EE747691C7}" dt="2024-08-14T05:58:23.465" v="833" actId="1076"/>
          <ac:picMkLst>
            <pc:docMk/>
            <pc:sldMk cId="694450838" sldId="260"/>
            <ac:picMk id="8" creationId="{1B0032DE-56C8-446F-8481-24D6C82669FE}"/>
          </ac:picMkLst>
        </pc:picChg>
        <pc:picChg chg="add mod">
          <ac:chgData name="Matcha Nischala" userId="42e0dbccb76d3d19" providerId="LiveId" clId="{50495155-6DF3-475E-BAC1-26EE747691C7}" dt="2024-08-14T05:57:56.665" v="828" actId="1076"/>
          <ac:picMkLst>
            <pc:docMk/>
            <pc:sldMk cId="694450838" sldId="260"/>
            <ac:picMk id="12" creationId="{245C37BC-10AD-A438-56BF-E300F2E38B52}"/>
          </ac:picMkLst>
        </pc:picChg>
        <pc:picChg chg="add mod">
          <ac:chgData name="Matcha Nischala" userId="42e0dbccb76d3d19" providerId="LiveId" clId="{50495155-6DF3-475E-BAC1-26EE747691C7}" dt="2024-08-14T05:57:46.968" v="825" actId="1076"/>
          <ac:picMkLst>
            <pc:docMk/>
            <pc:sldMk cId="694450838" sldId="260"/>
            <ac:picMk id="14" creationId="{7AD8BA95-5705-B007-A6F6-616C3F4DBCF0}"/>
          </ac:picMkLst>
        </pc:picChg>
      </pc:sldChg>
      <pc:sldChg chg="addSp delSp modSp new mod">
        <pc:chgData name="Matcha Nischala" userId="42e0dbccb76d3d19" providerId="LiveId" clId="{50495155-6DF3-475E-BAC1-26EE747691C7}" dt="2024-08-14T06:43:57.588" v="1194" actId="14100"/>
        <pc:sldMkLst>
          <pc:docMk/>
          <pc:sldMk cId="443064430" sldId="261"/>
        </pc:sldMkLst>
        <pc:spChg chg="del">
          <ac:chgData name="Matcha Nischala" userId="42e0dbccb76d3d19" providerId="LiveId" clId="{50495155-6DF3-475E-BAC1-26EE747691C7}" dt="2024-08-14T06:00:45.969" v="853" actId="478"/>
          <ac:spMkLst>
            <pc:docMk/>
            <pc:sldMk cId="443064430" sldId="261"/>
            <ac:spMk id="2" creationId="{F9D0D56C-CF53-93E8-C3FA-B8E9CE9FEF69}"/>
          </ac:spMkLst>
        </pc:spChg>
        <pc:spChg chg="add mod">
          <ac:chgData name="Matcha Nischala" userId="42e0dbccb76d3d19" providerId="LiveId" clId="{50495155-6DF3-475E-BAC1-26EE747691C7}" dt="2024-08-14T06:01:07.128" v="911" actId="1037"/>
          <ac:spMkLst>
            <pc:docMk/>
            <pc:sldMk cId="443064430" sldId="261"/>
            <ac:spMk id="7" creationId="{9D662FE7-8DDE-29AE-E71B-EDFD7CAF2F9D}"/>
          </ac:spMkLst>
        </pc:spChg>
        <pc:spChg chg="add mod">
          <ac:chgData name="Matcha Nischala" userId="42e0dbccb76d3d19" providerId="LiveId" clId="{50495155-6DF3-475E-BAC1-26EE747691C7}" dt="2024-08-14T06:01:17.027" v="925" actId="20577"/>
          <ac:spMkLst>
            <pc:docMk/>
            <pc:sldMk cId="443064430" sldId="261"/>
            <ac:spMk id="8" creationId="{F8E54324-65A6-BC3A-6703-2A65ED1BA8BB}"/>
          </ac:spMkLst>
        </pc:spChg>
        <pc:spChg chg="add mod">
          <ac:chgData name="Matcha Nischala" userId="42e0dbccb76d3d19" providerId="LiveId" clId="{50495155-6DF3-475E-BAC1-26EE747691C7}" dt="2024-08-14T06:02:16.968" v="945" actId="208"/>
          <ac:spMkLst>
            <pc:docMk/>
            <pc:sldMk cId="443064430" sldId="261"/>
            <ac:spMk id="9" creationId="{7C9C630B-BC17-6F9C-A147-0433082AFD21}"/>
          </ac:spMkLst>
        </pc:spChg>
        <pc:spChg chg="add mod">
          <ac:chgData name="Matcha Nischala" userId="42e0dbccb76d3d19" providerId="LiveId" clId="{50495155-6DF3-475E-BAC1-26EE747691C7}" dt="2024-08-14T06:43:57.588" v="1194" actId="14100"/>
          <ac:spMkLst>
            <pc:docMk/>
            <pc:sldMk cId="443064430" sldId="261"/>
            <ac:spMk id="10" creationId="{C353B878-ED12-BFEB-9FF6-64395D9DDB8A}"/>
          </ac:spMkLst>
        </pc:spChg>
        <pc:spChg chg="add mod">
          <ac:chgData name="Matcha Nischala" userId="42e0dbccb76d3d19" providerId="LiveId" clId="{50495155-6DF3-475E-BAC1-26EE747691C7}" dt="2024-08-14T06:09:47.467" v="959" actId="1076"/>
          <ac:spMkLst>
            <pc:docMk/>
            <pc:sldMk cId="443064430" sldId="261"/>
            <ac:spMk id="13" creationId="{CF74C1F5-D268-12DA-C445-68965D42BCC3}"/>
          </ac:spMkLst>
        </pc:spChg>
        <pc:picChg chg="add mod">
          <ac:chgData name="Matcha Nischala" userId="42e0dbccb76d3d19" providerId="LiveId" clId="{50495155-6DF3-475E-BAC1-26EE747691C7}" dt="2024-08-14T06:01:07.128" v="911" actId="1037"/>
          <ac:picMkLst>
            <pc:docMk/>
            <pc:sldMk cId="443064430" sldId="261"/>
            <ac:picMk id="4" creationId="{66C65A2E-D1DA-12DF-63F9-FD02F6F33829}"/>
          </ac:picMkLst>
        </pc:picChg>
        <pc:picChg chg="add mod">
          <ac:chgData name="Matcha Nischala" userId="42e0dbccb76d3d19" providerId="LiveId" clId="{50495155-6DF3-475E-BAC1-26EE747691C7}" dt="2024-08-14T06:01:07.128" v="911" actId="1037"/>
          <ac:picMkLst>
            <pc:docMk/>
            <pc:sldMk cId="443064430" sldId="261"/>
            <ac:picMk id="6" creationId="{3B4AEC76-C188-B7C3-8CF3-919C82C54736}"/>
          </ac:picMkLst>
        </pc:picChg>
        <pc:picChg chg="add mod">
          <ac:chgData name="Matcha Nischala" userId="42e0dbccb76d3d19" providerId="LiveId" clId="{50495155-6DF3-475E-BAC1-26EE747691C7}" dt="2024-08-14T06:09:41.189" v="957" actId="14100"/>
          <ac:picMkLst>
            <pc:docMk/>
            <pc:sldMk cId="443064430" sldId="261"/>
            <ac:picMk id="12" creationId="{2B119AE4-B7B2-4720-BD1F-8F6E43D1B3DF}"/>
          </ac:picMkLst>
        </pc:picChg>
        <pc:picChg chg="add mod">
          <ac:chgData name="Matcha Nischala" userId="42e0dbccb76d3d19" providerId="LiveId" clId="{50495155-6DF3-475E-BAC1-26EE747691C7}" dt="2024-08-14T06:10:37.239" v="968" actId="14100"/>
          <ac:picMkLst>
            <pc:docMk/>
            <pc:sldMk cId="443064430" sldId="261"/>
            <ac:picMk id="15" creationId="{752AF7F9-5519-C397-F6AD-43C1DFD7A5BD}"/>
          </ac:picMkLst>
        </pc:picChg>
      </pc:sldChg>
      <pc:sldChg chg="addSp delSp modSp add mod">
        <pc:chgData name="Matcha Nischala" userId="42e0dbccb76d3d19" providerId="LiveId" clId="{50495155-6DF3-475E-BAC1-26EE747691C7}" dt="2024-08-14T06:21:33.977" v="1027" actId="14100"/>
        <pc:sldMkLst>
          <pc:docMk/>
          <pc:sldMk cId="3514036291" sldId="262"/>
        </pc:sldMkLst>
        <pc:spChg chg="add mod">
          <ac:chgData name="Matcha Nischala" userId="42e0dbccb76d3d19" providerId="LiveId" clId="{50495155-6DF3-475E-BAC1-26EE747691C7}" dt="2024-08-14T06:11:42.339" v="980" actId="20577"/>
          <ac:spMkLst>
            <pc:docMk/>
            <pc:sldMk cId="3514036291" sldId="262"/>
            <ac:spMk id="2" creationId="{5459051D-B787-64FC-7CBE-ED7D94A01022}"/>
          </ac:spMkLst>
        </pc:spChg>
        <pc:spChg chg="del">
          <ac:chgData name="Matcha Nischala" userId="42e0dbccb76d3d19" providerId="LiveId" clId="{50495155-6DF3-475E-BAC1-26EE747691C7}" dt="2024-08-14T06:11:07.609" v="970" actId="478"/>
          <ac:spMkLst>
            <pc:docMk/>
            <pc:sldMk cId="3514036291" sldId="262"/>
            <ac:spMk id="7" creationId="{9D662FE7-8DDE-29AE-E71B-EDFD7CAF2F9D}"/>
          </ac:spMkLst>
        </pc:spChg>
        <pc:spChg chg="del">
          <ac:chgData name="Matcha Nischala" userId="42e0dbccb76d3d19" providerId="LiveId" clId="{50495155-6DF3-475E-BAC1-26EE747691C7}" dt="2024-08-14T06:11:07.609" v="970" actId="478"/>
          <ac:spMkLst>
            <pc:docMk/>
            <pc:sldMk cId="3514036291" sldId="262"/>
            <ac:spMk id="8" creationId="{F8E54324-65A6-BC3A-6703-2A65ED1BA8BB}"/>
          </ac:spMkLst>
        </pc:spChg>
        <pc:spChg chg="del">
          <ac:chgData name="Matcha Nischala" userId="42e0dbccb76d3d19" providerId="LiveId" clId="{50495155-6DF3-475E-BAC1-26EE747691C7}" dt="2024-08-14T06:11:07.609" v="970" actId="478"/>
          <ac:spMkLst>
            <pc:docMk/>
            <pc:sldMk cId="3514036291" sldId="262"/>
            <ac:spMk id="10" creationId="{C353B878-ED12-BFEB-9FF6-64395D9DDB8A}"/>
          </ac:spMkLst>
        </pc:spChg>
        <pc:spChg chg="del">
          <ac:chgData name="Matcha Nischala" userId="42e0dbccb76d3d19" providerId="LiveId" clId="{50495155-6DF3-475E-BAC1-26EE747691C7}" dt="2024-08-14T06:11:07.609" v="970" actId="478"/>
          <ac:spMkLst>
            <pc:docMk/>
            <pc:sldMk cId="3514036291" sldId="262"/>
            <ac:spMk id="13" creationId="{CF74C1F5-D268-12DA-C445-68965D42BCC3}"/>
          </ac:spMkLst>
        </pc:spChg>
        <pc:spChg chg="add mod">
          <ac:chgData name="Matcha Nischala" userId="42e0dbccb76d3d19" providerId="LiveId" clId="{50495155-6DF3-475E-BAC1-26EE747691C7}" dt="2024-08-14T06:19:12.168" v="999" actId="1076"/>
          <ac:spMkLst>
            <pc:docMk/>
            <pc:sldMk cId="3514036291" sldId="262"/>
            <ac:spMk id="16" creationId="{3B043CE6-4308-999C-DF70-EDA75F0A5C8C}"/>
          </ac:spMkLst>
        </pc:spChg>
        <pc:spChg chg="add mod">
          <ac:chgData name="Matcha Nischala" userId="42e0dbccb76d3d19" providerId="LiveId" clId="{50495155-6DF3-475E-BAC1-26EE747691C7}" dt="2024-08-14T06:20:52.796" v="1020" actId="1076"/>
          <ac:spMkLst>
            <pc:docMk/>
            <pc:sldMk cId="3514036291" sldId="262"/>
            <ac:spMk id="19" creationId="{F55AFB77-AC84-64A9-A3B7-795DBA0B5020}"/>
          </ac:spMkLst>
        </pc:spChg>
        <pc:spChg chg="add mod">
          <ac:chgData name="Matcha Nischala" userId="42e0dbccb76d3d19" providerId="LiveId" clId="{50495155-6DF3-475E-BAC1-26EE747691C7}" dt="2024-08-14T06:20:59.205" v="1021" actId="1076"/>
          <ac:spMkLst>
            <pc:docMk/>
            <pc:sldMk cId="3514036291" sldId="262"/>
            <ac:spMk id="20" creationId="{8BE0F65A-FD2C-93D7-E6C7-11E40BFE71FF}"/>
          </ac:spMkLst>
        </pc:spChg>
        <pc:picChg chg="del">
          <ac:chgData name="Matcha Nischala" userId="42e0dbccb76d3d19" providerId="LiveId" clId="{50495155-6DF3-475E-BAC1-26EE747691C7}" dt="2024-08-14T06:11:07.609" v="970" actId="478"/>
          <ac:picMkLst>
            <pc:docMk/>
            <pc:sldMk cId="3514036291" sldId="262"/>
            <ac:picMk id="4" creationId="{66C65A2E-D1DA-12DF-63F9-FD02F6F33829}"/>
          </ac:picMkLst>
        </pc:picChg>
        <pc:picChg chg="add mod">
          <ac:chgData name="Matcha Nischala" userId="42e0dbccb76d3d19" providerId="LiveId" clId="{50495155-6DF3-475E-BAC1-26EE747691C7}" dt="2024-08-14T06:20:19.204" v="1013" actId="14100"/>
          <ac:picMkLst>
            <pc:docMk/>
            <pc:sldMk cId="3514036291" sldId="262"/>
            <ac:picMk id="5" creationId="{DA265604-92CD-C9F4-AC55-6ADB4D1C024F}"/>
          </ac:picMkLst>
        </pc:picChg>
        <pc:picChg chg="del">
          <ac:chgData name="Matcha Nischala" userId="42e0dbccb76d3d19" providerId="LiveId" clId="{50495155-6DF3-475E-BAC1-26EE747691C7}" dt="2024-08-14T06:11:07.609" v="970" actId="478"/>
          <ac:picMkLst>
            <pc:docMk/>
            <pc:sldMk cId="3514036291" sldId="262"/>
            <ac:picMk id="6" creationId="{3B4AEC76-C188-B7C3-8CF3-919C82C54736}"/>
          </ac:picMkLst>
        </pc:picChg>
        <pc:picChg chg="del">
          <ac:chgData name="Matcha Nischala" userId="42e0dbccb76d3d19" providerId="LiveId" clId="{50495155-6DF3-475E-BAC1-26EE747691C7}" dt="2024-08-14T06:11:07.609" v="970" actId="478"/>
          <ac:picMkLst>
            <pc:docMk/>
            <pc:sldMk cId="3514036291" sldId="262"/>
            <ac:picMk id="12" creationId="{2B119AE4-B7B2-4720-BD1F-8F6E43D1B3DF}"/>
          </ac:picMkLst>
        </pc:picChg>
        <pc:picChg chg="add mod">
          <ac:chgData name="Matcha Nischala" userId="42e0dbccb76d3d19" providerId="LiveId" clId="{50495155-6DF3-475E-BAC1-26EE747691C7}" dt="2024-08-14T06:20:05.041" v="1009" actId="14100"/>
          <ac:picMkLst>
            <pc:docMk/>
            <pc:sldMk cId="3514036291" sldId="262"/>
            <ac:picMk id="14" creationId="{AF0150A9-5011-1E49-B8F6-6D3871184D74}"/>
          </ac:picMkLst>
        </pc:picChg>
        <pc:picChg chg="del">
          <ac:chgData name="Matcha Nischala" userId="42e0dbccb76d3d19" providerId="LiveId" clId="{50495155-6DF3-475E-BAC1-26EE747691C7}" dt="2024-08-14T06:11:07.609" v="970" actId="478"/>
          <ac:picMkLst>
            <pc:docMk/>
            <pc:sldMk cId="3514036291" sldId="262"/>
            <ac:picMk id="15" creationId="{752AF7F9-5519-C397-F6AD-43C1DFD7A5BD}"/>
          </ac:picMkLst>
        </pc:picChg>
        <pc:picChg chg="add mod">
          <ac:chgData name="Matcha Nischala" userId="42e0dbccb76d3d19" providerId="LiveId" clId="{50495155-6DF3-475E-BAC1-26EE747691C7}" dt="2024-08-14T06:20:30.972" v="1014" actId="14100"/>
          <ac:picMkLst>
            <pc:docMk/>
            <pc:sldMk cId="3514036291" sldId="262"/>
            <ac:picMk id="18" creationId="{01E37928-9BE4-2260-BFCA-9A41B55D2714}"/>
          </ac:picMkLst>
        </pc:picChg>
        <pc:picChg chg="add mod">
          <ac:chgData name="Matcha Nischala" userId="42e0dbccb76d3d19" providerId="LiveId" clId="{50495155-6DF3-475E-BAC1-26EE747691C7}" dt="2024-08-14T06:21:33.977" v="1027" actId="14100"/>
          <ac:picMkLst>
            <pc:docMk/>
            <pc:sldMk cId="3514036291" sldId="262"/>
            <ac:picMk id="22" creationId="{5F996456-9EDA-D906-EB65-FF1A08AF1613}"/>
          </ac:picMkLst>
        </pc:picChg>
      </pc:sldChg>
      <pc:sldChg chg="addSp delSp modSp add mod">
        <pc:chgData name="Matcha Nischala" userId="42e0dbccb76d3d19" providerId="LiveId" clId="{50495155-6DF3-475E-BAC1-26EE747691C7}" dt="2024-08-14T06:44:14.649" v="1196" actId="1076"/>
        <pc:sldMkLst>
          <pc:docMk/>
          <pc:sldMk cId="3649642965" sldId="263"/>
        </pc:sldMkLst>
        <pc:spChg chg="mod">
          <ac:chgData name="Matcha Nischala" userId="42e0dbccb76d3d19" providerId="LiveId" clId="{50495155-6DF3-475E-BAC1-26EE747691C7}" dt="2024-08-14T06:22:49.147" v="1031" actId="20577"/>
          <ac:spMkLst>
            <pc:docMk/>
            <pc:sldMk cId="3649642965" sldId="263"/>
            <ac:spMk id="2" creationId="{5459051D-B787-64FC-7CBE-ED7D94A01022}"/>
          </ac:spMkLst>
        </pc:spChg>
        <pc:spChg chg="mod">
          <ac:chgData name="Matcha Nischala" userId="42e0dbccb76d3d19" providerId="LiveId" clId="{50495155-6DF3-475E-BAC1-26EE747691C7}" dt="2024-08-14T06:24:39.505" v="1056" actId="20577"/>
          <ac:spMkLst>
            <pc:docMk/>
            <pc:sldMk cId="3649642965" sldId="263"/>
            <ac:spMk id="16" creationId="{3B043CE6-4308-999C-DF70-EDA75F0A5C8C}"/>
          </ac:spMkLst>
        </pc:spChg>
        <pc:picChg chg="add mod">
          <ac:chgData name="Matcha Nischala" userId="42e0dbccb76d3d19" providerId="LiveId" clId="{50495155-6DF3-475E-BAC1-26EE747691C7}" dt="2024-08-14T06:23:18.489" v="1037" actId="14100"/>
          <ac:picMkLst>
            <pc:docMk/>
            <pc:sldMk cId="3649642965" sldId="263"/>
            <ac:picMk id="4" creationId="{F3343A40-E1F6-17B4-F27A-50380E13A363}"/>
          </ac:picMkLst>
        </pc:picChg>
        <pc:picChg chg="del">
          <ac:chgData name="Matcha Nischala" userId="42e0dbccb76d3d19" providerId="LiveId" clId="{50495155-6DF3-475E-BAC1-26EE747691C7}" dt="2024-08-14T06:23:05.757" v="1032" actId="478"/>
          <ac:picMkLst>
            <pc:docMk/>
            <pc:sldMk cId="3649642965" sldId="263"/>
            <ac:picMk id="5" creationId="{DA265604-92CD-C9F4-AC55-6ADB4D1C024F}"/>
          </ac:picMkLst>
        </pc:picChg>
        <pc:picChg chg="add mod">
          <ac:chgData name="Matcha Nischala" userId="42e0dbccb76d3d19" providerId="LiveId" clId="{50495155-6DF3-475E-BAC1-26EE747691C7}" dt="2024-08-14T06:24:17.399" v="1045" actId="1076"/>
          <ac:picMkLst>
            <pc:docMk/>
            <pc:sldMk cId="3649642965" sldId="263"/>
            <ac:picMk id="7" creationId="{19FB43E0-1150-BBAA-259D-B7E6B7A4DF23}"/>
          </ac:picMkLst>
        </pc:picChg>
        <pc:picChg chg="add mod">
          <ac:chgData name="Matcha Nischala" userId="42e0dbccb76d3d19" providerId="LiveId" clId="{50495155-6DF3-475E-BAC1-26EE747691C7}" dt="2024-08-14T06:26:34.625" v="1074" actId="14100"/>
          <ac:picMkLst>
            <pc:docMk/>
            <pc:sldMk cId="3649642965" sldId="263"/>
            <ac:picMk id="10" creationId="{6279F233-5E34-22D4-8E7C-60355ED554C6}"/>
          </ac:picMkLst>
        </pc:picChg>
        <pc:picChg chg="add mod">
          <ac:chgData name="Matcha Nischala" userId="42e0dbccb76d3d19" providerId="LiveId" clId="{50495155-6DF3-475E-BAC1-26EE747691C7}" dt="2024-08-14T06:44:14.649" v="1196" actId="1076"/>
          <ac:picMkLst>
            <pc:docMk/>
            <pc:sldMk cId="3649642965" sldId="263"/>
            <ac:picMk id="12" creationId="{4A083796-4A26-1CCE-E7AA-7D1B84342238}"/>
          </ac:picMkLst>
        </pc:picChg>
        <pc:picChg chg="del">
          <ac:chgData name="Matcha Nischala" userId="42e0dbccb76d3d19" providerId="LiveId" clId="{50495155-6DF3-475E-BAC1-26EE747691C7}" dt="2024-08-14T06:25:04.254" v="1057" actId="478"/>
          <ac:picMkLst>
            <pc:docMk/>
            <pc:sldMk cId="3649642965" sldId="263"/>
            <ac:picMk id="14" creationId="{AF0150A9-5011-1E49-B8F6-6D3871184D74}"/>
          </ac:picMkLst>
        </pc:picChg>
        <pc:picChg chg="del">
          <ac:chgData name="Matcha Nischala" userId="42e0dbccb76d3d19" providerId="LiveId" clId="{50495155-6DF3-475E-BAC1-26EE747691C7}" dt="2024-08-14T06:25:51.292" v="1063" actId="478"/>
          <ac:picMkLst>
            <pc:docMk/>
            <pc:sldMk cId="3649642965" sldId="263"/>
            <ac:picMk id="18" creationId="{01E37928-9BE4-2260-BFCA-9A41B55D2714}"/>
          </ac:picMkLst>
        </pc:picChg>
        <pc:picChg chg="del">
          <ac:chgData name="Matcha Nischala" userId="42e0dbccb76d3d19" providerId="LiveId" clId="{50495155-6DF3-475E-BAC1-26EE747691C7}" dt="2024-08-14T06:23:45.386" v="1038" actId="478"/>
          <ac:picMkLst>
            <pc:docMk/>
            <pc:sldMk cId="3649642965" sldId="263"/>
            <ac:picMk id="22" creationId="{5F996456-9EDA-D906-EB65-FF1A08AF1613}"/>
          </ac:picMkLst>
        </pc:picChg>
      </pc:sldChg>
      <pc:sldChg chg="addSp delSp modSp add mod">
        <pc:chgData name="Matcha Nischala" userId="42e0dbccb76d3d19" providerId="LiveId" clId="{50495155-6DF3-475E-BAC1-26EE747691C7}" dt="2024-08-14T09:35:14.398" v="1523" actId="1076"/>
        <pc:sldMkLst>
          <pc:docMk/>
          <pc:sldMk cId="439670877" sldId="264"/>
        </pc:sldMkLst>
        <pc:spChg chg="mod">
          <ac:chgData name="Matcha Nischala" userId="42e0dbccb76d3d19" providerId="LiveId" clId="{50495155-6DF3-475E-BAC1-26EE747691C7}" dt="2024-08-14T06:30:56.442" v="1076"/>
          <ac:spMkLst>
            <pc:docMk/>
            <pc:sldMk cId="439670877" sldId="264"/>
            <ac:spMk id="2" creationId="{5459051D-B787-64FC-7CBE-ED7D94A01022}"/>
          </ac:spMkLst>
        </pc:spChg>
        <pc:spChg chg="mod">
          <ac:chgData name="Matcha Nischala" userId="42e0dbccb76d3d19" providerId="LiveId" clId="{50495155-6DF3-475E-BAC1-26EE747691C7}" dt="2024-08-14T06:32:14.217" v="1092"/>
          <ac:spMkLst>
            <pc:docMk/>
            <pc:sldMk cId="439670877" sldId="264"/>
            <ac:spMk id="16" creationId="{3B043CE6-4308-999C-DF70-EDA75F0A5C8C}"/>
          </ac:spMkLst>
        </pc:spChg>
        <pc:spChg chg="mod">
          <ac:chgData name="Matcha Nischala" userId="42e0dbccb76d3d19" providerId="LiveId" clId="{50495155-6DF3-475E-BAC1-26EE747691C7}" dt="2024-08-14T06:31:51.610" v="1088" actId="1076"/>
          <ac:spMkLst>
            <pc:docMk/>
            <pc:sldMk cId="439670877" sldId="264"/>
            <ac:spMk id="20" creationId="{8BE0F65A-FD2C-93D7-E6C7-11E40BFE71FF}"/>
          </ac:spMkLst>
        </pc:spChg>
        <pc:spChg chg="add mod">
          <ac:chgData name="Matcha Nischala" userId="42e0dbccb76d3d19" providerId="LiveId" clId="{50495155-6DF3-475E-BAC1-26EE747691C7}" dt="2024-08-14T09:35:14.398" v="1523" actId="1076"/>
          <ac:spMkLst>
            <pc:docMk/>
            <pc:sldMk cId="439670877" sldId="264"/>
            <ac:spMk id="21" creationId="{35AE2589-4EC2-BA04-B2B7-AA5EAA2ABB6A}"/>
          </ac:spMkLst>
        </pc:spChg>
        <pc:picChg chg="del">
          <ac:chgData name="Matcha Nischala" userId="42e0dbccb76d3d19" providerId="LiveId" clId="{50495155-6DF3-475E-BAC1-26EE747691C7}" dt="2024-08-14T06:31:01.574" v="1077" actId="478"/>
          <ac:picMkLst>
            <pc:docMk/>
            <pc:sldMk cId="439670877" sldId="264"/>
            <ac:picMk id="4" creationId="{F3343A40-E1F6-17B4-F27A-50380E13A363}"/>
          </ac:picMkLst>
        </pc:picChg>
        <pc:picChg chg="add mod">
          <ac:chgData name="Matcha Nischala" userId="42e0dbccb76d3d19" providerId="LiveId" clId="{50495155-6DF3-475E-BAC1-26EE747691C7}" dt="2024-08-14T06:35:28.328" v="1117" actId="14100"/>
          <ac:picMkLst>
            <pc:docMk/>
            <pc:sldMk cId="439670877" sldId="264"/>
            <ac:picMk id="5" creationId="{19EC741C-A7C5-3EC3-50C4-674E4B3B739D}"/>
          </ac:picMkLst>
        </pc:picChg>
        <pc:picChg chg="del">
          <ac:chgData name="Matcha Nischala" userId="42e0dbccb76d3d19" providerId="LiveId" clId="{50495155-6DF3-475E-BAC1-26EE747691C7}" dt="2024-08-14T06:31:40.509" v="1084" actId="478"/>
          <ac:picMkLst>
            <pc:docMk/>
            <pc:sldMk cId="439670877" sldId="264"/>
            <ac:picMk id="7" creationId="{19FB43E0-1150-BBAA-259D-B7E6B7A4DF23}"/>
          </ac:picMkLst>
        </pc:picChg>
        <pc:picChg chg="add del mod">
          <ac:chgData name="Matcha Nischala" userId="42e0dbccb76d3d19" providerId="LiveId" clId="{50495155-6DF3-475E-BAC1-26EE747691C7}" dt="2024-08-14T06:33:50.645" v="1099" actId="478"/>
          <ac:picMkLst>
            <pc:docMk/>
            <pc:sldMk cId="439670877" sldId="264"/>
            <ac:picMk id="8" creationId="{DF8CBE7B-45EC-633A-9029-BD48475E4361}"/>
          </ac:picMkLst>
        </pc:picChg>
        <pc:picChg chg="del">
          <ac:chgData name="Matcha Nischala" userId="42e0dbccb76d3d19" providerId="LiveId" clId="{50495155-6DF3-475E-BAC1-26EE747691C7}" dt="2024-08-14T06:32:18.388" v="1093" actId="478"/>
          <ac:picMkLst>
            <pc:docMk/>
            <pc:sldMk cId="439670877" sldId="264"/>
            <ac:picMk id="10" creationId="{6279F233-5E34-22D4-8E7C-60355ED554C6}"/>
          </ac:picMkLst>
        </pc:picChg>
        <pc:picChg chg="del">
          <ac:chgData name="Matcha Nischala" userId="42e0dbccb76d3d19" providerId="LiveId" clId="{50495155-6DF3-475E-BAC1-26EE747691C7}" dt="2024-08-14T06:34:29.905" v="1107" actId="478"/>
          <ac:picMkLst>
            <pc:docMk/>
            <pc:sldMk cId="439670877" sldId="264"/>
            <ac:picMk id="12" creationId="{4A083796-4A26-1CCE-E7AA-7D1B84342238}"/>
          </ac:picMkLst>
        </pc:picChg>
        <pc:picChg chg="add mod">
          <ac:chgData name="Matcha Nischala" userId="42e0dbccb76d3d19" providerId="LiveId" clId="{50495155-6DF3-475E-BAC1-26EE747691C7}" dt="2024-08-14T06:33:01.478" v="1098" actId="14100"/>
          <ac:picMkLst>
            <pc:docMk/>
            <pc:sldMk cId="439670877" sldId="264"/>
            <ac:picMk id="13" creationId="{4E33A2E4-DD28-55FE-9827-7F40531B0529}"/>
          </ac:picMkLst>
        </pc:picChg>
        <pc:picChg chg="add mod">
          <ac:chgData name="Matcha Nischala" userId="42e0dbccb76d3d19" providerId="LiveId" clId="{50495155-6DF3-475E-BAC1-26EE747691C7}" dt="2024-08-14T06:35:21.870" v="1116" actId="14100"/>
          <ac:picMkLst>
            <pc:docMk/>
            <pc:sldMk cId="439670877" sldId="264"/>
            <ac:picMk id="15" creationId="{99382F7C-5FD8-DA3F-6EA8-FA1C5B16E5F6}"/>
          </ac:picMkLst>
        </pc:picChg>
        <pc:picChg chg="add mod">
          <ac:chgData name="Matcha Nischala" userId="42e0dbccb76d3d19" providerId="LiveId" clId="{50495155-6DF3-475E-BAC1-26EE747691C7}" dt="2024-08-14T06:35:32.863" v="1118" actId="14100"/>
          <ac:picMkLst>
            <pc:docMk/>
            <pc:sldMk cId="439670877" sldId="264"/>
            <ac:picMk id="18" creationId="{6DA07496-41E7-544A-9F20-AB52FA3C2E5A}"/>
          </ac:picMkLst>
        </pc:picChg>
      </pc:sldChg>
      <pc:sldChg chg="addSp delSp modSp add mod">
        <pc:chgData name="Matcha Nischala" userId="42e0dbccb76d3d19" providerId="LiveId" clId="{50495155-6DF3-475E-BAC1-26EE747691C7}" dt="2024-08-14T07:07:07.892" v="1221" actId="14100"/>
        <pc:sldMkLst>
          <pc:docMk/>
          <pc:sldMk cId="3782327007" sldId="265"/>
        </pc:sldMkLst>
        <pc:spChg chg="mod">
          <ac:chgData name="Matcha Nischala" userId="42e0dbccb76d3d19" providerId="LiveId" clId="{50495155-6DF3-475E-BAC1-26EE747691C7}" dt="2024-08-14T07:02:29.507" v="1199" actId="20577"/>
          <ac:spMkLst>
            <pc:docMk/>
            <pc:sldMk cId="3782327007" sldId="265"/>
            <ac:spMk id="2" creationId="{5459051D-B787-64FC-7CBE-ED7D94A01022}"/>
          </ac:spMkLst>
        </pc:spChg>
        <pc:spChg chg="mod">
          <ac:chgData name="Matcha Nischala" userId="42e0dbccb76d3d19" providerId="LiveId" clId="{50495155-6DF3-475E-BAC1-26EE747691C7}" dt="2024-08-14T07:04:31.475" v="1209"/>
          <ac:spMkLst>
            <pc:docMk/>
            <pc:sldMk cId="3782327007" sldId="265"/>
            <ac:spMk id="16" creationId="{3B043CE6-4308-999C-DF70-EDA75F0A5C8C}"/>
          </ac:spMkLst>
        </pc:spChg>
        <pc:spChg chg="mod">
          <ac:chgData name="Matcha Nischala" userId="42e0dbccb76d3d19" providerId="LiveId" clId="{50495155-6DF3-475E-BAC1-26EE747691C7}" dt="2024-08-14T07:06:41.977" v="1217" actId="1076"/>
          <ac:spMkLst>
            <pc:docMk/>
            <pc:sldMk cId="3782327007" sldId="265"/>
            <ac:spMk id="19" creationId="{F55AFB77-AC84-64A9-A3B7-795DBA0B5020}"/>
          </ac:spMkLst>
        </pc:spChg>
        <pc:spChg chg="mod">
          <ac:chgData name="Matcha Nischala" userId="42e0dbccb76d3d19" providerId="LiveId" clId="{50495155-6DF3-475E-BAC1-26EE747691C7}" dt="2024-08-14T07:06:37.390" v="1216" actId="1076"/>
          <ac:spMkLst>
            <pc:docMk/>
            <pc:sldMk cId="3782327007" sldId="265"/>
            <ac:spMk id="20" creationId="{8BE0F65A-FD2C-93D7-E6C7-11E40BFE71FF}"/>
          </ac:spMkLst>
        </pc:spChg>
        <pc:picChg chg="add mod">
          <ac:chgData name="Matcha Nischala" userId="42e0dbccb76d3d19" providerId="LiveId" clId="{50495155-6DF3-475E-BAC1-26EE747691C7}" dt="2024-08-14T07:03:48.688" v="1203" actId="14100"/>
          <ac:picMkLst>
            <pc:docMk/>
            <pc:sldMk cId="3782327007" sldId="265"/>
            <ac:picMk id="4" creationId="{2D196B5C-767A-17EA-3E99-F79E112FE427}"/>
          </ac:picMkLst>
        </pc:picChg>
        <pc:picChg chg="del">
          <ac:chgData name="Matcha Nischala" userId="42e0dbccb76d3d19" providerId="LiveId" clId="{50495155-6DF3-475E-BAC1-26EE747691C7}" dt="2024-08-14T07:03:41.612" v="1200" actId="478"/>
          <ac:picMkLst>
            <pc:docMk/>
            <pc:sldMk cId="3782327007" sldId="265"/>
            <ac:picMk id="5" creationId="{19EC741C-A7C5-3EC3-50C4-674E4B3B739D}"/>
          </ac:picMkLst>
        </pc:picChg>
        <pc:picChg chg="add mod">
          <ac:chgData name="Matcha Nischala" userId="42e0dbccb76d3d19" providerId="LiveId" clId="{50495155-6DF3-475E-BAC1-26EE747691C7}" dt="2024-08-14T07:04:12.718" v="1208" actId="14100"/>
          <ac:picMkLst>
            <pc:docMk/>
            <pc:sldMk cId="3782327007" sldId="265"/>
            <ac:picMk id="7" creationId="{03F97C99-EBC8-C2CE-67AA-F97919A0D5ED}"/>
          </ac:picMkLst>
        </pc:picChg>
        <pc:picChg chg="add mod">
          <ac:chgData name="Matcha Nischala" userId="42e0dbccb76d3d19" providerId="LiveId" clId="{50495155-6DF3-475E-BAC1-26EE747691C7}" dt="2024-08-14T07:06:31.555" v="1215" actId="14100"/>
          <ac:picMkLst>
            <pc:docMk/>
            <pc:sldMk cId="3782327007" sldId="265"/>
            <ac:picMk id="10" creationId="{D4F3E728-6E3A-DC74-A949-D515C0EA1FF3}"/>
          </ac:picMkLst>
        </pc:picChg>
        <pc:picChg chg="add mod">
          <ac:chgData name="Matcha Nischala" userId="42e0dbccb76d3d19" providerId="LiveId" clId="{50495155-6DF3-475E-BAC1-26EE747691C7}" dt="2024-08-14T07:07:07.892" v="1221" actId="14100"/>
          <ac:picMkLst>
            <pc:docMk/>
            <pc:sldMk cId="3782327007" sldId="265"/>
            <ac:picMk id="12" creationId="{C7724AAF-A674-1E86-62E4-46D4297F221C}"/>
          </ac:picMkLst>
        </pc:picChg>
        <pc:picChg chg="del">
          <ac:chgData name="Matcha Nischala" userId="42e0dbccb76d3d19" providerId="LiveId" clId="{50495155-6DF3-475E-BAC1-26EE747691C7}" dt="2024-08-14T07:06:18.312" v="1210" actId="478"/>
          <ac:picMkLst>
            <pc:docMk/>
            <pc:sldMk cId="3782327007" sldId="265"/>
            <ac:picMk id="13" creationId="{4E33A2E4-DD28-55FE-9827-7F40531B0529}"/>
          </ac:picMkLst>
        </pc:picChg>
        <pc:picChg chg="del">
          <ac:chgData name="Matcha Nischala" userId="42e0dbccb76d3d19" providerId="LiveId" clId="{50495155-6DF3-475E-BAC1-26EE747691C7}" dt="2024-08-14T07:06:46.580" v="1218" actId="478"/>
          <ac:picMkLst>
            <pc:docMk/>
            <pc:sldMk cId="3782327007" sldId="265"/>
            <ac:picMk id="15" creationId="{99382F7C-5FD8-DA3F-6EA8-FA1C5B16E5F6}"/>
          </ac:picMkLst>
        </pc:picChg>
        <pc:picChg chg="del">
          <ac:chgData name="Matcha Nischala" userId="42e0dbccb76d3d19" providerId="LiveId" clId="{50495155-6DF3-475E-BAC1-26EE747691C7}" dt="2024-08-14T07:04:00.808" v="1204" actId="478"/>
          <ac:picMkLst>
            <pc:docMk/>
            <pc:sldMk cId="3782327007" sldId="265"/>
            <ac:picMk id="18" creationId="{6DA07496-41E7-544A-9F20-AB52FA3C2E5A}"/>
          </ac:picMkLst>
        </pc:picChg>
      </pc:sldChg>
      <pc:sldChg chg="addSp delSp modSp add mod">
        <pc:chgData name="Matcha Nischala" userId="42e0dbccb76d3d19" providerId="LiveId" clId="{50495155-6DF3-475E-BAC1-26EE747691C7}" dt="2024-08-14T09:25:32.247" v="1322" actId="478"/>
        <pc:sldMkLst>
          <pc:docMk/>
          <pc:sldMk cId="1729691310" sldId="266"/>
        </pc:sldMkLst>
        <pc:spChg chg="mod">
          <ac:chgData name="Matcha Nischala" userId="42e0dbccb76d3d19" providerId="LiveId" clId="{50495155-6DF3-475E-BAC1-26EE747691C7}" dt="2024-08-14T09:23:04.445" v="1305" actId="1076"/>
          <ac:spMkLst>
            <pc:docMk/>
            <pc:sldMk cId="1729691310" sldId="266"/>
            <ac:spMk id="2" creationId="{5459051D-B787-64FC-7CBE-ED7D94A01022}"/>
          </ac:spMkLst>
        </pc:spChg>
        <pc:spChg chg="add del mod">
          <ac:chgData name="Matcha Nischala" userId="42e0dbccb76d3d19" providerId="LiveId" clId="{50495155-6DF3-475E-BAC1-26EE747691C7}" dt="2024-08-14T09:25:32.247" v="1322" actId="478"/>
          <ac:spMkLst>
            <pc:docMk/>
            <pc:sldMk cId="1729691310" sldId="266"/>
            <ac:spMk id="3" creationId="{F3292FEC-6C6A-F269-E6D2-7169EEF5DD0C}"/>
          </ac:spMkLst>
        </pc:spChg>
        <pc:spChg chg="del mod">
          <ac:chgData name="Matcha Nischala" userId="42e0dbccb76d3d19" providerId="LiveId" clId="{50495155-6DF3-475E-BAC1-26EE747691C7}" dt="2024-08-14T09:22:31.563" v="1297" actId="478"/>
          <ac:spMkLst>
            <pc:docMk/>
            <pc:sldMk cId="1729691310" sldId="266"/>
            <ac:spMk id="16" creationId="{3B043CE6-4308-999C-DF70-EDA75F0A5C8C}"/>
          </ac:spMkLst>
        </pc:spChg>
        <pc:spChg chg="del">
          <ac:chgData name="Matcha Nischala" userId="42e0dbccb76d3d19" providerId="LiveId" clId="{50495155-6DF3-475E-BAC1-26EE747691C7}" dt="2024-08-14T09:22:31.563" v="1297" actId="478"/>
          <ac:spMkLst>
            <pc:docMk/>
            <pc:sldMk cId="1729691310" sldId="266"/>
            <ac:spMk id="19" creationId="{F55AFB77-AC84-64A9-A3B7-795DBA0B5020}"/>
          </ac:spMkLst>
        </pc:spChg>
        <pc:spChg chg="mod">
          <ac:chgData name="Matcha Nischala" userId="42e0dbccb76d3d19" providerId="LiveId" clId="{50495155-6DF3-475E-BAC1-26EE747691C7}" dt="2024-08-14T09:22:51.776" v="1303" actId="1076"/>
          <ac:spMkLst>
            <pc:docMk/>
            <pc:sldMk cId="1729691310" sldId="266"/>
            <ac:spMk id="20" creationId="{8BE0F65A-FD2C-93D7-E6C7-11E40BFE71FF}"/>
          </ac:spMkLst>
        </pc:spChg>
        <pc:picChg chg="del">
          <ac:chgData name="Matcha Nischala" userId="42e0dbccb76d3d19" providerId="LiveId" clId="{50495155-6DF3-475E-BAC1-26EE747691C7}" dt="2024-08-14T09:14:02.204" v="1237" actId="478"/>
          <ac:picMkLst>
            <pc:docMk/>
            <pc:sldMk cId="1729691310" sldId="266"/>
            <ac:picMk id="4" creationId="{2D196B5C-767A-17EA-3E99-F79E112FE427}"/>
          </ac:picMkLst>
        </pc:picChg>
        <pc:picChg chg="add mod">
          <ac:chgData name="Matcha Nischala" userId="42e0dbccb76d3d19" providerId="LiveId" clId="{50495155-6DF3-475E-BAC1-26EE747691C7}" dt="2024-08-14T09:22:47.594" v="1302" actId="1076"/>
          <ac:picMkLst>
            <pc:docMk/>
            <pc:sldMk cId="1729691310" sldId="266"/>
            <ac:picMk id="6" creationId="{E78C9840-660D-09EE-63CD-812CE98D6A80}"/>
          </ac:picMkLst>
        </pc:picChg>
        <pc:picChg chg="del mod">
          <ac:chgData name="Matcha Nischala" userId="42e0dbccb76d3d19" providerId="LiveId" clId="{50495155-6DF3-475E-BAC1-26EE747691C7}" dt="2024-08-14T09:15:01.251" v="1244" actId="478"/>
          <ac:picMkLst>
            <pc:docMk/>
            <pc:sldMk cId="1729691310" sldId="266"/>
            <ac:picMk id="7" creationId="{03F97C99-EBC8-C2CE-67AA-F97919A0D5ED}"/>
          </ac:picMkLst>
        </pc:picChg>
        <pc:picChg chg="del">
          <ac:chgData name="Matcha Nischala" userId="42e0dbccb76d3d19" providerId="LiveId" clId="{50495155-6DF3-475E-BAC1-26EE747691C7}" dt="2024-08-14T09:22:31.563" v="1297" actId="478"/>
          <ac:picMkLst>
            <pc:docMk/>
            <pc:sldMk cId="1729691310" sldId="266"/>
            <ac:picMk id="10" creationId="{D4F3E728-6E3A-DC74-A949-D515C0EA1FF3}"/>
          </ac:picMkLst>
        </pc:picChg>
        <pc:picChg chg="add mod">
          <ac:chgData name="Matcha Nischala" userId="42e0dbccb76d3d19" providerId="LiveId" clId="{50495155-6DF3-475E-BAC1-26EE747691C7}" dt="2024-08-14T09:22:58.926" v="1304" actId="1076"/>
          <ac:picMkLst>
            <pc:docMk/>
            <pc:sldMk cId="1729691310" sldId="266"/>
            <ac:picMk id="11" creationId="{C45BACF6-B486-78A7-AEF3-ED2737211EDD}"/>
          </ac:picMkLst>
        </pc:picChg>
        <pc:picChg chg="del">
          <ac:chgData name="Matcha Nischala" userId="42e0dbccb76d3d19" providerId="LiveId" clId="{50495155-6DF3-475E-BAC1-26EE747691C7}" dt="2024-08-14T09:22:31.563" v="1297" actId="478"/>
          <ac:picMkLst>
            <pc:docMk/>
            <pc:sldMk cId="1729691310" sldId="266"/>
            <ac:picMk id="12" creationId="{C7724AAF-A674-1E86-62E4-46D4297F221C}"/>
          </ac:picMkLst>
        </pc:picChg>
      </pc:sldChg>
      <pc:sldChg chg="addSp delSp modSp add mod">
        <pc:chgData name="Matcha Nischala" userId="42e0dbccb76d3d19" providerId="LiveId" clId="{50495155-6DF3-475E-BAC1-26EE747691C7}" dt="2024-08-14T09:25:39.104" v="1323" actId="478"/>
        <pc:sldMkLst>
          <pc:docMk/>
          <pc:sldMk cId="2235266113" sldId="267"/>
        </pc:sldMkLst>
        <pc:spChg chg="del">
          <ac:chgData name="Matcha Nischala" userId="42e0dbccb76d3d19" providerId="LiveId" clId="{50495155-6DF3-475E-BAC1-26EE747691C7}" dt="2024-08-14T09:19:21.309" v="1261" actId="478"/>
          <ac:spMkLst>
            <pc:docMk/>
            <pc:sldMk cId="2235266113" sldId="267"/>
            <ac:spMk id="2" creationId="{5459051D-B787-64FC-7CBE-ED7D94A01022}"/>
          </ac:spMkLst>
        </pc:spChg>
        <pc:spChg chg="del mod">
          <ac:chgData name="Matcha Nischala" userId="42e0dbccb76d3d19" providerId="LiveId" clId="{50495155-6DF3-475E-BAC1-26EE747691C7}" dt="2024-08-14T09:25:39.104" v="1323" actId="478"/>
          <ac:spMkLst>
            <pc:docMk/>
            <pc:sldMk cId="2235266113" sldId="267"/>
            <ac:spMk id="3" creationId="{F3292FEC-6C6A-F269-E6D2-7169EEF5DD0C}"/>
          </ac:spMkLst>
        </pc:spChg>
        <pc:spChg chg="add mod">
          <ac:chgData name="Matcha Nischala" userId="42e0dbccb76d3d19" providerId="LiveId" clId="{50495155-6DF3-475E-BAC1-26EE747691C7}" dt="2024-08-14T09:21:54.863" v="1296" actId="14100"/>
          <ac:spMkLst>
            <pc:docMk/>
            <pc:sldMk cId="2235266113" sldId="267"/>
            <ac:spMk id="7" creationId="{94C1CAA6-F907-9EA0-8723-F211140916E0}"/>
          </ac:spMkLst>
        </pc:spChg>
        <pc:spChg chg="mod">
          <ac:chgData name="Matcha Nischala" userId="42e0dbccb76d3d19" providerId="LiveId" clId="{50495155-6DF3-475E-BAC1-26EE747691C7}" dt="2024-08-14T09:19:28.499" v="1262" actId="1076"/>
          <ac:spMkLst>
            <pc:docMk/>
            <pc:sldMk cId="2235266113" sldId="267"/>
            <ac:spMk id="16" creationId="{3B043CE6-4308-999C-DF70-EDA75F0A5C8C}"/>
          </ac:spMkLst>
        </pc:spChg>
        <pc:spChg chg="del mod">
          <ac:chgData name="Matcha Nischala" userId="42e0dbccb76d3d19" providerId="LiveId" clId="{50495155-6DF3-475E-BAC1-26EE747691C7}" dt="2024-08-14T09:20:03.863" v="1271" actId="478"/>
          <ac:spMkLst>
            <pc:docMk/>
            <pc:sldMk cId="2235266113" sldId="267"/>
            <ac:spMk id="19" creationId="{F55AFB77-AC84-64A9-A3B7-795DBA0B5020}"/>
          </ac:spMkLst>
        </pc:spChg>
        <pc:spChg chg="del">
          <ac:chgData name="Matcha Nischala" userId="42e0dbccb76d3d19" providerId="LiveId" clId="{50495155-6DF3-475E-BAC1-26EE747691C7}" dt="2024-08-14T09:19:11.714" v="1259" actId="478"/>
          <ac:spMkLst>
            <pc:docMk/>
            <pc:sldMk cId="2235266113" sldId="267"/>
            <ac:spMk id="20" creationId="{8BE0F65A-FD2C-93D7-E6C7-11E40BFE71FF}"/>
          </ac:spMkLst>
        </pc:spChg>
        <pc:picChg chg="add mod">
          <ac:chgData name="Matcha Nischala" userId="42e0dbccb76d3d19" providerId="LiveId" clId="{50495155-6DF3-475E-BAC1-26EE747691C7}" dt="2024-08-14T09:21:48.439" v="1294" actId="14100"/>
          <ac:picMkLst>
            <pc:docMk/>
            <pc:sldMk cId="2235266113" sldId="267"/>
            <ac:picMk id="5" creationId="{8E97BCB6-9359-42E4-3F21-56616BA61A2D}"/>
          </ac:picMkLst>
        </pc:picChg>
        <pc:picChg chg="del">
          <ac:chgData name="Matcha Nischala" userId="42e0dbccb76d3d19" providerId="LiveId" clId="{50495155-6DF3-475E-BAC1-26EE747691C7}" dt="2024-08-14T09:19:06.440" v="1257" actId="478"/>
          <ac:picMkLst>
            <pc:docMk/>
            <pc:sldMk cId="2235266113" sldId="267"/>
            <ac:picMk id="6" creationId="{E78C9840-660D-09EE-63CD-812CE98D6A80}"/>
          </ac:picMkLst>
        </pc:picChg>
        <pc:picChg chg="del">
          <ac:chgData name="Matcha Nischala" userId="42e0dbccb76d3d19" providerId="LiveId" clId="{50495155-6DF3-475E-BAC1-26EE747691C7}" dt="2024-08-14T09:19:33.236" v="1264" actId="478"/>
          <ac:picMkLst>
            <pc:docMk/>
            <pc:sldMk cId="2235266113" sldId="267"/>
            <ac:picMk id="10" creationId="{D4F3E728-6E3A-DC74-A949-D515C0EA1FF3}"/>
          </ac:picMkLst>
        </pc:picChg>
        <pc:picChg chg="del">
          <ac:chgData name="Matcha Nischala" userId="42e0dbccb76d3d19" providerId="LiveId" clId="{50495155-6DF3-475E-BAC1-26EE747691C7}" dt="2024-08-14T09:19:08.541" v="1258" actId="478"/>
          <ac:picMkLst>
            <pc:docMk/>
            <pc:sldMk cId="2235266113" sldId="267"/>
            <ac:picMk id="11" creationId="{C45BACF6-B486-78A7-AEF3-ED2737211EDD}"/>
          </ac:picMkLst>
        </pc:picChg>
        <pc:picChg chg="del">
          <ac:chgData name="Matcha Nischala" userId="42e0dbccb76d3d19" providerId="LiveId" clId="{50495155-6DF3-475E-BAC1-26EE747691C7}" dt="2024-08-14T09:19:35.602" v="1265" actId="478"/>
          <ac:picMkLst>
            <pc:docMk/>
            <pc:sldMk cId="2235266113" sldId="267"/>
            <ac:picMk id="12" creationId="{C7724AAF-A674-1E86-62E4-46D4297F221C}"/>
          </ac:picMkLst>
        </pc:picChg>
        <pc:picChg chg="add mod">
          <ac:chgData name="Matcha Nischala" userId="42e0dbccb76d3d19" providerId="LiveId" clId="{50495155-6DF3-475E-BAC1-26EE747691C7}" dt="2024-08-14T09:21:42.103" v="1292" actId="14100"/>
          <ac:picMkLst>
            <pc:docMk/>
            <pc:sldMk cId="2235266113" sldId="267"/>
            <ac:picMk id="13" creationId="{C6B7AA4C-FE8A-D6FC-A307-070E15611773}"/>
          </ac:picMkLst>
        </pc:picChg>
      </pc:sldChg>
      <pc:sldChg chg="addSp delSp modSp add mod">
        <pc:chgData name="Matcha Nischala" userId="42e0dbccb76d3d19" providerId="LiveId" clId="{50495155-6DF3-475E-BAC1-26EE747691C7}" dt="2024-08-14T09:25:14.233" v="1320" actId="478"/>
        <pc:sldMkLst>
          <pc:docMk/>
          <pc:sldMk cId="2114015087" sldId="268"/>
        </pc:sldMkLst>
        <pc:spChg chg="del">
          <ac:chgData name="Matcha Nischala" userId="42e0dbccb76d3d19" providerId="LiveId" clId="{50495155-6DF3-475E-BAC1-26EE747691C7}" dt="2024-08-14T09:25:14.233" v="1320" actId="478"/>
          <ac:spMkLst>
            <pc:docMk/>
            <pc:sldMk cId="2114015087" sldId="268"/>
            <ac:spMk id="3" creationId="{F3292FEC-6C6A-F269-E6D2-7169EEF5DD0C}"/>
          </ac:spMkLst>
        </pc:spChg>
        <pc:spChg chg="mod">
          <ac:chgData name="Matcha Nischala" userId="42e0dbccb76d3d19" providerId="LiveId" clId="{50495155-6DF3-475E-BAC1-26EE747691C7}" dt="2024-08-14T09:25:04.448" v="1319" actId="1076"/>
          <ac:spMkLst>
            <pc:docMk/>
            <pc:sldMk cId="2114015087" sldId="268"/>
            <ac:spMk id="7" creationId="{94C1CAA6-F907-9EA0-8723-F211140916E0}"/>
          </ac:spMkLst>
        </pc:spChg>
        <pc:spChg chg="mod">
          <ac:chgData name="Matcha Nischala" userId="42e0dbccb76d3d19" providerId="LiveId" clId="{50495155-6DF3-475E-BAC1-26EE747691C7}" dt="2024-08-14T09:23:49.785" v="1310"/>
          <ac:spMkLst>
            <pc:docMk/>
            <pc:sldMk cId="2114015087" sldId="268"/>
            <ac:spMk id="16" creationId="{3B043CE6-4308-999C-DF70-EDA75F0A5C8C}"/>
          </ac:spMkLst>
        </pc:spChg>
        <pc:picChg chg="add mod">
          <ac:chgData name="Matcha Nischala" userId="42e0dbccb76d3d19" providerId="LiveId" clId="{50495155-6DF3-475E-BAC1-26EE747691C7}" dt="2024-08-14T09:24:32.869" v="1313" actId="1076"/>
          <ac:picMkLst>
            <pc:docMk/>
            <pc:sldMk cId="2114015087" sldId="268"/>
            <ac:picMk id="4" creationId="{1C998D2D-D4A2-497A-B55C-F8F7C63620FC}"/>
          </ac:picMkLst>
        </pc:picChg>
        <pc:picChg chg="del">
          <ac:chgData name="Matcha Nischala" userId="42e0dbccb76d3d19" providerId="LiveId" clId="{50495155-6DF3-475E-BAC1-26EE747691C7}" dt="2024-08-14T09:24:27.866" v="1311" actId="478"/>
          <ac:picMkLst>
            <pc:docMk/>
            <pc:sldMk cId="2114015087" sldId="268"/>
            <ac:picMk id="5" creationId="{8E97BCB6-9359-42E4-3F21-56616BA61A2D}"/>
          </ac:picMkLst>
        </pc:picChg>
        <pc:picChg chg="add mod">
          <ac:chgData name="Matcha Nischala" userId="42e0dbccb76d3d19" providerId="LiveId" clId="{50495155-6DF3-475E-BAC1-26EE747691C7}" dt="2024-08-14T09:24:54.782" v="1316" actId="1076"/>
          <ac:picMkLst>
            <pc:docMk/>
            <pc:sldMk cId="2114015087" sldId="268"/>
            <ac:picMk id="8" creationId="{4A610B0A-325F-038D-B802-7B8069A1EC6A}"/>
          </ac:picMkLst>
        </pc:picChg>
        <pc:picChg chg="del">
          <ac:chgData name="Matcha Nischala" userId="42e0dbccb76d3d19" providerId="LiveId" clId="{50495155-6DF3-475E-BAC1-26EE747691C7}" dt="2024-08-14T09:24:50.445" v="1314" actId="478"/>
          <ac:picMkLst>
            <pc:docMk/>
            <pc:sldMk cId="2114015087" sldId="268"/>
            <ac:picMk id="13" creationId="{C6B7AA4C-FE8A-D6FC-A307-070E15611773}"/>
          </ac:picMkLst>
        </pc:picChg>
      </pc:sldChg>
      <pc:sldChg chg="addSp delSp modSp add mod">
        <pc:chgData name="Matcha Nischala" userId="42e0dbccb76d3d19" providerId="LiveId" clId="{50495155-6DF3-475E-BAC1-26EE747691C7}" dt="2024-08-14T09:27:36.998" v="1335" actId="1076"/>
        <pc:sldMkLst>
          <pc:docMk/>
          <pc:sldMk cId="881615291" sldId="269"/>
        </pc:sldMkLst>
        <pc:spChg chg="mod">
          <ac:chgData name="Matcha Nischala" userId="42e0dbccb76d3d19" providerId="LiveId" clId="{50495155-6DF3-475E-BAC1-26EE747691C7}" dt="2024-08-14T09:26:07.753" v="1326" actId="20577"/>
          <ac:spMkLst>
            <pc:docMk/>
            <pc:sldMk cId="881615291" sldId="269"/>
            <ac:spMk id="16" creationId="{3B043CE6-4308-999C-DF70-EDA75F0A5C8C}"/>
          </ac:spMkLst>
        </pc:spChg>
        <pc:picChg chg="add mod">
          <ac:chgData name="Matcha Nischala" userId="42e0dbccb76d3d19" providerId="LiveId" clId="{50495155-6DF3-475E-BAC1-26EE747691C7}" dt="2024-08-14T09:27:16.472" v="1331" actId="14100"/>
          <ac:picMkLst>
            <pc:docMk/>
            <pc:sldMk cId="881615291" sldId="269"/>
            <ac:picMk id="3" creationId="{CB481526-A598-3956-D96E-879B862F95D2}"/>
          </ac:picMkLst>
        </pc:picChg>
        <pc:picChg chg="del">
          <ac:chgData name="Matcha Nischala" userId="42e0dbccb76d3d19" providerId="LiveId" clId="{50495155-6DF3-475E-BAC1-26EE747691C7}" dt="2024-08-14T09:27:06.329" v="1327" actId="478"/>
          <ac:picMkLst>
            <pc:docMk/>
            <pc:sldMk cId="881615291" sldId="269"/>
            <ac:picMk id="4" creationId="{1C998D2D-D4A2-497A-B55C-F8F7C63620FC}"/>
          </ac:picMkLst>
        </pc:picChg>
        <pc:picChg chg="add mod">
          <ac:chgData name="Matcha Nischala" userId="42e0dbccb76d3d19" providerId="LiveId" clId="{50495155-6DF3-475E-BAC1-26EE747691C7}" dt="2024-08-14T09:27:36.998" v="1335" actId="1076"/>
          <ac:picMkLst>
            <pc:docMk/>
            <pc:sldMk cId="881615291" sldId="269"/>
            <ac:picMk id="6" creationId="{1EA876A1-3859-F790-9CE0-B26661995E17}"/>
          </ac:picMkLst>
        </pc:picChg>
        <pc:picChg chg="del">
          <ac:chgData name="Matcha Nischala" userId="42e0dbccb76d3d19" providerId="LiveId" clId="{50495155-6DF3-475E-BAC1-26EE747691C7}" dt="2024-08-14T09:27:28.856" v="1332" actId="478"/>
          <ac:picMkLst>
            <pc:docMk/>
            <pc:sldMk cId="881615291" sldId="269"/>
            <ac:picMk id="8" creationId="{4A610B0A-325F-038D-B802-7B8069A1EC6A}"/>
          </ac:picMkLst>
        </pc:picChg>
      </pc:sldChg>
      <pc:sldChg chg="addSp delSp modSp add mod">
        <pc:chgData name="Matcha Nischala" userId="42e0dbccb76d3d19" providerId="LiveId" clId="{50495155-6DF3-475E-BAC1-26EE747691C7}" dt="2024-08-14T09:29:06.592" v="1347" actId="1076"/>
        <pc:sldMkLst>
          <pc:docMk/>
          <pc:sldMk cId="1043997619" sldId="270"/>
        </pc:sldMkLst>
        <pc:spChg chg="mod">
          <ac:chgData name="Matcha Nischala" userId="42e0dbccb76d3d19" providerId="LiveId" clId="{50495155-6DF3-475E-BAC1-26EE747691C7}" dt="2024-08-14T09:29:06.592" v="1347" actId="1076"/>
          <ac:spMkLst>
            <pc:docMk/>
            <pc:sldMk cId="1043997619" sldId="270"/>
            <ac:spMk id="7" creationId="{94C1CAA6-F907-9EA0-8723-F211140916E0}"/>
          </ac:spMkLst>
        </pc:spChg>
        <pc:spChg chg="mod">
          <ac:chgData name="Matcha Nischala" userId="42e0dbccb76d3d19" providerId="LiveId" clId="{50495155-6DF3-475E-BAC1-26EE747691C7}" dt="2024-08-14T09:27:58.379" v="1337"/>
          <ac:spMkLst>
            <pc:docMk/>
            <pc:sldMk cId="1043997619" sldId="270"/>
            <ac:spMk id="16" creationId="{3B043CE6-4308-999C-DF70-EDA75F0A5C8C}"/>
          </ac:spMkLst>
        </pc:spChg>
        <pc:picChg chg="del">
          <ac:chgData name="Matcha Nischala" userId="42e0dbccb76d3d19" providerId="LiveId" clId="{50495155-6DF3-475E-BAC1-26EE747691C7}" dt="2024-08-14T09:28:27.640" v="1338" actId="478"/>
          <ac:picMkLst>
            <pc:docMk/>
            <pc:sldMk cId="1043997619" sldId="270"/>
            <ac:picMk id="3" creationId="{CB481526-A598-3956-D96E-879B862F95D2}"/>
          </ac:picMkLst>
        </pc:picChg>
        <pc:picChg chg="add mod">
          <ac:chgData name="Matcha Nischala" userId="42e0dbccb76d3d19" providerId="LiveId" clId="{50495155-6DF3-475E-BAC1-26EE747691C7}" dt="2024-08-14T09:28:37.985" v="1342" actId="14100"/>
          <ac:picMkLst>
            <pc:docMk/>
            <pc:sldMk cId="1043997619" sldId="270"/>
            <ac:picMk id="4" creationId="{0CAA2F05-67C9-BBBB-7E97-7C577446FCB8}"/>
          </ac:picMkLst>
        </pc:picChg>
        <pc:picChg chg="del">
          <ac:chgData name="Matcha Nischala" userId="42e0dbccb76d3d19" providerId="LiveId" clId="{50495155-6DF3-475E-BAC1-26EE747691C7}" dt="2024-08-14T09:28:52.954" v="1343" actId="478"/>
          <ac:picMkLst>
            <pc:docMk/>
            <pc:sldMk cId="1043997619" sldId="270"/>
            <ac:picMk id="6" creationId="{1EA876A1-3859-F790-9CE0-B26661995E17}"/>
          </ac:picMkLst>
        </pc:picChg>
        <pc:picChg chg="add mod">
          <ac:chgData name="Matcha Nischala" userId="42e0dbccb76d3d19" providerId="LiveId" clId="{50495155-6DF3-475E-BAC1-26EE747691C7}" dt="2024-08-14T09:28:58.078" v="1345" actId="1076"/>
          <ac:picMkLst>
            <pc:docMk/>
            <pc:sldMk cId="1043997619" sldId="270"/>
            <ac:picMk id="8" creationId="{72AA5F7B-92C7-888E-E1FB-2E1B41AD45AB}"/>
          </ac:picMkLst>
        </pc:picChg>
      </pc:sldChg>
      <pc:sldChg chg="modSp new mod ord">
        <pc:chgData name="Matcha Nischala" userId="42e0dbccb76d3d19" providerId="LiveId" clId="{50495155-6DF3-475E-BAC1-26EE747691C7}" dt="2024-08-14T09:37:33.202" v="1547"/>
        <pc:sldMkLst>
          <pc:docMk/>
          <pc:sldMk cId="361651607" sldId="271"/>
        </pc:sldMkLst>
        <pc:spChg chg="mod">
          <ac:chgData name="Matcha Nischala" userId="42e0dbccb76d3d19" providerId="LiveId" clId="{50495155-6DF3-475E-BAC1-26EE747691C7}" dt="2024-08-14T09:37:19.362" v="1545" actId="1076"/>
          <ac:spMkLst>
            <pc:docMk/>
            <pc:sldMk cId="361651607" sldId="271"/>
            <ac:spMk id="2" creationId="{E0C08178-7825-6D45-9531-6A853E59F924}"/>
          </ac:spMkLst>
        </pc:spChg>
      </pc:sldChg>
      <pc:sldChg chg="addSp delSp modSp new mod">
        <pc:chgData name="Matcha Nischala" userId="42e0dbccb76d3d19" providerId="LiveId" clId="{50495155-6DF3-475E-BAC1-26EE747691C7}" dt="2024-08-14T10:03:34.819" v="2026" actId="113"/>
        <pc:sldMkLst>
          <pc:docMk/>
          <pc:sldMk cId="1701393645" sldId="272"/>
        </pc:sldMkLst>
        <pc:spChg chg="mod">
          <ac:chgData name="Matcha Nischala" userId="42e0dbccb76d3d19" providerId="LiveId" clId="{50495155-6DF3-475E-BAC1-26EE747691C7}" dt="2024-08-14T09:39:21.614" v="1570" actId="14100"/>
          <ac:spMkLst>
            <pc:docMk/>
            <pc:sldMk cId="1701393645" sldId="272"/>
            <ac:spMk id="2" creationId="{7E2790BF-EF8C-D9F5-82F4-2F9E59BD042B}"/>
          </ac:spMkLst>
        </pc:spChg>
        <pc:spChg chg="mod">
          <ac:chgData name="Matcha Nischala" userId="42e0dbccb76d3d19" providerId="LiveId" clId="{50495155-6DF3-475E-BAC1-26EE747691C7}" dt="2024-08-14T10:03:34.819" v="2026" actId="113"/>
          <ac:spMkLst>
            <pc:docMk/>
            <pc:sldMk cId="1701393645" sldId="272"/>
            <ac:spMk id="3" creationId="{1E71D810-3FEB-0E97-50A5-6511203D48A2}"/>
          </ac:spMkLst>
        </pc:spChg>
        <pc:spChg chg="add mod">
          <ac:chgData name="Matcha Nischala" userId="42e0dbccb76d3d19" providerId="LiveId" clId="{50495155-6DF3-475E-BAC1-26EE747691C7}" dt="2024-08-14T09:39:13.127" v="1568" actId="208"/>
          <ac:spMkLst>
            <pc:docMk/>
            <pc:sldMk cId="1701393645" sldId="272"/>
            <ac:spMk id="4" creationId="{1A68EA40-2602-BF22-AB27-37BF4954DEF9}"/>
          </ac:spMkLst>
        </pc:spChg>
        <pc:graphicFrameChg chg="add del mod">
          <ac:chgData name="Matcha Nischala" userId="42e0dbccb76d3d19" providerId="LiveId" clId="{50495155-6DF3-475E-BAC1-26EE747691C7}" dt="2024-08-14T09:48:06.133" v="1788" actId="478"/>
          <ac:graphicFrameMkLst>
            <pc:docMk/>
            <pc:sldMk cId="1701393645" sldId="272"/>
            <ac:graphicFrameMk id="5" creationId="{A0C83EC6-CF0F-0D1B-DA65-B84ADF6C58A8}"/>
          </ac:graphicFrameMkLst>
        </pc:graphicFrameChg>
        <pc:graphicFrameChg chg="add del mod">
          <ac:chgData name="Matcha Nischala" userId="42e0dbccb76d3d19" providerId="LiveId" clId="{50495155-6DF3-475E-BAC1-26EE747691C7}" dt="2024-08-14T09:57:54.186" v="1938" actId="478"/>
          <ac:graphicFrameMkLst>
            <pc:docMk/>
            <pc:sldMk cId="1701393645" sldId="272"/>
            <ac:graphicFrameMk id="6" creationId="{840DB0D3-AFCD-9305-4842-45B2DA005B8D}"/>
          </ac:graphicFrameMkLst>
        </pc:graphicFrameChg>
        <pc:graphicFrameChg chg="add del mod">
          <ac:chgData name="Matcha Nischala" userId="42e0dbccb76d3d19" providerId="LiveId" clId="{50495155-6DF3-475E-BAC1-26EE747691C7}" dt="2024-08-14T09:57:50.537" v="1937" actId="478"/>
          <ac:graphicFrameMkLst>
            <pc:docMk/>
            <pc:sldMk cId="1701393645" sldId="272"/>
            <ac:graphicFrameMk id="7" creationId="{74E21C6B-7BA2-FDDE-1A74-B84DA53C3E0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259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729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3313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580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58157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6003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59479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6767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7188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067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6553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6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4250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7658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5751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8/13/2024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9786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1184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8/13/2024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934564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2413000"/>
            <a:ext cx="5405120" cy="2031999"/>
          </a:xfrm>
        </p:spPr>
        <p:txBody>
          <a:bodyPr/>
          <a:lstStyle/>
          <a:p>
            <a:r>
              <a:rPr lang="en-US" b="1" dirty="0"/>
              <a:t>Restaurant Order Analysis</a:t>
            </a:r>
          </a:p>
        </p:txBody>
      </p:sp>
      <p:sp>
        <p:nvSpPr>
          <p:cNvPr id="8" name="Rectangle 7">
            <a:extLst>
              <a:ext uri="{FF2B5EF4-FFF2-40B4-BE49-F238E27FC236}">
                <a16:creationId xmlns:a16="http://schemas.microsoft.com/office/drawing/2014/main" id="{AC93AEE0-B785-63C7-3E37-429DAFCFB6EA}"/>
              </a:ext>
            </a:extLst>
          </p:cNvPr>
          <p:cNvSpPr/>
          <p:nvPr/>
        </p:nvSpPr>
        <p:spPr>
          <a:xfrm>
            <a:off x="548640" y="528320"/>
            <a:ext cx="11115040" cy="600456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3005F82-F792-CF98-E930-D8E5CA39C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317" y="1239520"/>
            <a:ext cx="4089083" cy="4460239"/>
          </a:xfrm>
          <a:prstGeom prst="rect">
            <a:avLst/>
          </a:prstGeom>
        </p:spPr>
      </p:pic>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59051D-B787-64FC-7CBE-ED7D94A01022}"/>
              </a:ext>
            </a:extLst>
          </p:cNvPr>
          <p:cNvSpPr txBox="1"/>
          <p:nvPr/>
        </p:nvSpPr>
        <p:spPr>
          <a:xfrm>
            <a:off x="934720" y="97536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which orders had the most no. of items?</a:t>
            </a:r>
            <a:endParaRPr lang="en-IN" sz="2000" b="1" dirty="0"/>
          </a:p>
        </p:txBody>
      </p:sp>
      <p:sp>
        <p:nvSpPr>
          <p:cNvPr id="16" name="TextBox 15">
            <a:extLst>
              <a:ext uri="{FF2B5EF4-FFF2-40B4-BE49-F238E27FC236}">
                <a16:creationId xmlns:a16="http://schemas.microsoft.com/office/drawing/2014/main" id="{3B043CE6-4308-999C-DF70-EDA75F0A5C8C}"/>
              </a:ext>
            </a:extLst>
          </p:cNvPr>
          <p:cNvSpPr txBox="1"/>
          <p:nvPr/>
        </p:nvSpPr>
        <p:spPr>
          <a:xfrm>
            <a:off x="1005840" y="342900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How many orders had more than 12 items?</a:t>
            </a:r>
            <a:endParaRPr lang="en-IN" sz="2000" b="1" dirty="0"/>
          </a:p>
        </p:txBody>
      </p:sp>
      <p:sp>
        <p:nvSpPr>
          <p:cNvPr id="19" name="Arrow: Right 18">
            <a:extLst>
              <a:ext uri="{FF2B5EF4-FFF2-40B4-BE49-F238E27FC236}">
                <a16:creationId xmlns:a16="http://schemas.microsoft.com/office/drawing/2014/main" id="{F55AFB77-AC84-64A9-A3B7-795DBA0B5020}"/>
              </a:ext>
            </a:extLst>
          </p:cNvPr>
          <p:cNvSpPr/>
          <p:nvPr/>
        </p:nvSpPr>
        <p:spPr>
          <a:xfrm>
            <a:off x="5630996" y="4939612"/>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8BE0F65A-FD2C-93D7-E6C7-11E40BFE71FF}"/>
              </a:ext>
            </a:extLst>
          </p:cNvPr>
          <p:cNvSpPr/>
          <p:nvPr/>
        </p:nvSpPr>
        <p:spPr>
          <a:xfrm>
            <a:off x="5609784" y="220218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2D196B5C-767A-17EA-3E99-F79E112FE427}"/>
              </a:ext>
            </a:extLst>
          </p:cNvPr>
          <p:cNvPicPr>
            <a:picLocks noChangeAspect="1"/>
          </p:cNvPicPr>
          <p:nvPr/>
        </p:nvPicPr>
        <p:blipFill>
          <a:blip r:embed="rId2"/>
          <a:stretch>
            <a:fillRect/>
          </a:stretch>
        </p:blipFill>
        <p:spPr>
          <a:xfrm>
            <a:off x="1502065" y="1595120"/>
            <a:ext cx="3848637" cy="1419470"/>
          </a:xfrm>
          <a:prstGeom prst="rect">
            <a:avLst/>
          </a:prstGeom>
        </p:spPr>
      </p:pic>
      <p:pic>
        <p:nvPicPr>
          <p:cNvPr id="7" name="Picture 6">
            <a:extLst>
              <a:ext uri="{FF2B5EF4-FFF2-40B4-BE49-F238E27FC236}">
                <a16:creationId xmlns:a16="http://schemas.microsoft.com/office/drawing/2014/main" id="{03F97C99-EBC8-C2CE-67AA-F97919A0D5ED}"/>
              </a:ext>
            </a:extLst>
          </p:cNvPr>
          <p:cNvPicPr>
            <a:picLocks noChangeAspect="1"/>
          </p:cNvPicPr>
          <p:nvPr/>
        </p:nvPicPr>
        <p:blipFill>
          <a:blip r:embed="rId3"/>
          <a:stretch>
            <a:fillRect/>
          </a:stretch>
        </p:blipFill>
        <p:spPr>
          <a:xfrm>
            <a:off x="6553194" y="1170537"/>
            <a:ext cx="3180086" cy="2258463"/>
          </a:xfrm>
          <a:prstGeom prst="rect">
            <a:avLst/>
          </a:prstGeom>
        </p:spPr>
      </p:pic>
      <p:pic>
        <p:nvPicPr>
          <p:cNvPr id="10" name="Picture 9">
            <a:extLst>
              <a:ext uri="{FF2B5EF4-FFF2-40B4-BE49-F238E27FC236}">
                <a16:creationId xmlns:a16="http://schemas.microsoft.com/office/drawing/2014/main" id="{D4F3E728-6E3A-DC74-A949-D515C0EA1FF3}"/>
              </a:ext>
            </a:extLst>
          </p:cNvPr>
          <p:cNvPicPr>
            <a:picLocks noChangeAspect="1"/>
          </p:cNvPicPr>
          <p:nvPr/>
        </p:nvPicPr>
        <p:blipFill>
          <a:blip r:embed="rId4"/>
          <a:stretch>
            <a:fillRect/>
          </a:stretch>
        </p:blipFill>
        <p:spPr>
          <a:xfrm>
            <a:off x="1524567" y="4325662"/>
            <a:ext cx="3826135" cy="1638258"/>
          </a:xfrm>
          <a:prstGeom prst="rect">
            <a:avLst/>
          </a:prstGeom>
        </p:spPr>
      </p:pic>
      <p:pic>
        <p:nvPicPr>
          <p:cNvPr id="12" name="Picture 11">
            <a:extLst>
              <a:ext uri="{FF2B5EF4-FFF2-40B4-BE49-F238E27FC236}">
                <a16:creationId xmlns:a16="http://schemas.microsoft.com/office/drawing/2014/main" id="{C7724AAF-A674-1E86-62E4-46D4297F221C}"/>
              </a:ext>
            </a:extLst>
          </p:cNvPr>
          <p:cNvPicPr>
            <a:picLocks noChangeAspect="1"/>
          </p:cNvPicPr>
          <p:nvPr/>
        </p:nvPicPr>
        <p:blipFill>
          <a:blip r:embed="rId5"/>
          <a:stretch>
            <a:fillRect/>
          </a:stretch>
        </p:blipFill>
        <p:spPr>
          <a:xfrm>
            <a:off x="6632647" y="4563324"/>
            <a:ext cx="2054153" cy="1152686"/>
          </a:xfrm>
          <a:prstGeom prst="rect">
            <a:avLst/>
          </a:prstGeom>
        </p:spPr>
      </p:pic>
    </p:spTree>
    <p:extLst>
      <p:ext uri="{BB962C8B-B14F-4D97-AF65-F5344CB8AC3E}">
        <p14:creationId xmlns:p14="http://schemas.microsoft.com/office/powerpoint/2010/main" val="378232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59051D-B787-64FC-7CBE-ED7D94A01022}"/>
              </a:ext>
            </a:extLst>
          </p:cNvPr>
          <p:cNvSpPr txBox="1"/>
          <p:nvPr/>
        </p:nvSpPr>
        <p:spPr>
          <a:xfrm>
            <a:off x="934719" y="1080782"/>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Combine the menu_items and order_details tables into a single table</a:t>
            </a:r>
            <a:endParaRPr lang="en-IN" sz="2000" b="1" dirty="0"/>
          </a:p>
        </p:txBody>
      </p:sp>
      <p:sp>
        <p:nvSpPr>
          <p:cNvPr id="20" name="Arrow: Right 19">
            <a:extLst>
              <a:ext uri="{FF2B5EF4-FFF2-40B4-BE49-F238E27FC236}">
                <a16:creationId xmlns:a16="http://schemas.microsoft.com/office/drawing/2014/main" id="{8BE0F65A-FD2C-93D7-E6C7-11E40BFE71FF}"/>
              </a:ext>
            </a:extLst>
          </p:cNvPr>
          <p:cNvSpPr/>
          <p:nvPr/>
        </p:nvSpPr>
        <p:spPr>
          <a:xfrm>
            <a:off x="5567681" y="331845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3292FEC-6C6A-F269-E6D2-7169EEF5DD0C}"/>
              </a:ext>
            </a:extLst>
          </p:cNvPr>
          <p:cNvSpPr txBox="1"/>
          <p:nvPr/>
        </p:nvSpPr>
        <p:spPr>
          <a:xfrm>
            <a:off x="2367280" y="152400"/>
            <a:ext cx="6522720" cy="461665"/>
          </a:xfrm>
          <a:prstGeom prst="rect">
            <a:avLst/>
          </a:prstGeom>
          <a:noFill/>
        </p:spPr>
        <p:txBody>
          <a:bodyPr wrap="square" rtlCol="0">
            <a:spAutoFit/>
          </a:bodyPr>
          <a:lstStyle/>
          <a:p>
            <a:pPr algn="ctr"/>
            <a:r>
              <a:rPr lang="en-IN" sz="2400" b="1" dirty="0"/>
              <a:t> Analysing Customer Behaviour</a:t>
            </a:r>
          </a:p>
        </p:txBody>
      </p:sp>
      <p:pic>
        <p:nvPicPr>
          <p:cNvPr id="6" name="Picture 5">
            <a:extLst>
              <a:ext uri="{FF2B5EF4-FFF2-40B4-BE49-F238E27FC236}">
                <a16:creationId xmlns:a16="http://schemas.microsoft.com/office/drawing/2014/main" id="{E78C9840-660D-09EE-63CD-812CE98D6A80}"/>
              </a:ext>
            </a:extLst>
          </p:cNvPr>
          <p:cNvPicPr>
            <a:picLocks noChangeAspect="1"/>
          </p:cNvPicPr>
          <p:nvPr/>
        </p:nvPicPr>
        <p:blipFill>
          <a:blip r:embed="rId2"/>
          <a:stretch>
            <a:fillRect/>
          </a:stretch>
        </p:blipFill>
        <p:spPr>
          <a:xfrm>
            <a:off x="1033231" y="2768167"/>
            <a:ext cx="3884527" cy="1628480"/>
          </a:xfrm>
          <a:prstGeom prst="rect">
            <a:avLst/>
          </a:prstGeom>
        </p:spPr>
      </p:pic>
      <p:pic>
        <p:nvPicPr>
          <p:cNvPr id="11" name="Picture 10">
            <a:extLst>
              <a:ext uri="{FF2B5EF4-FFF2-40B4-BE49-F238E27FC236}">
                <a16:creationId xmlns:a16="http://schemas.microsoft.com/office/drawing/2014/main" id="{C45BACF6-B486-78A7-AEF3-ED2737211EDD}"/>
              </a:ext>
            </a:extLst>
          </p:cNvPr>
          <p:cNvPicPr>
            <a:picLocks noChangeAspect="1"/>
          </p:cNvPicPr>
          <p:nvPr/>
        </p:nvPicPr>
        <p:blipFill>
          <a:blip r:embed="rId3"/>
          <a:stretch>
            <a:fillRect/>
          </a:stretch>
        </p:blipFill>
        <p:spPr>
          <a:xfrm>
            <a:off x="6851711" y="2026637"/>
            <a:ext cx="4482976" cy="3783955"/>
          </a:xfrm>
          <a:prstGeom prst="rect">
            <a:avLst/>
          </a:prstGeom>
        </p:spPr>
      </p:pic>
    </p:spTree>
    <p:extLst>
      <p:ext uri="{BB962C8B-B14F-4D97-AF65-F5344CB8AC3E}">
        <p14:creationId xmlns:p14="http://schemas.microsoft.com/office/powerpoint/2010/main" val="172969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043CE6-4308-999C-DF70-EDA75F0A5C8C}"/>
              </a:ext>
            </a:extLst>
          </p:cNvPr>
          <p:cNvSpPr txBox="1"/>
          <p:nvPr/>
        </p:nvSpPr>
        <p:spPr>
          <a:xfrm>
            <a:off x="599440" y="941935"/>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 What were the least and most ordered items? What categories were they in?</a:t>
            </a:r>
            <a:endParaRPr lang="en-IN" sz="2000" b="1" dirty="0"/>
          </a:p>
        </p:txBody>
      </p:sp>
      <p:pic>
        <p:nvPicPr>
          <p:cNvPr id="5" name="Picture 4">
            <a:extLst>
              <a:ext uri="{FF2B5EF4-FFF2-40B4-BE49-F238E27FC236}">
                <a16:creationId xmlns:a16="http://schemas.microsoft.com/office/drawing/2014/main" id="{8E97BCB6-9359-42E4-3F21-56616BA61A2D}"/>
              </a:ext>
            </a:extLst>
          </p:cNvPr>
          <p:cNvPicPr>
            <a:picLocks noChangeAspect="1"/>
          </p:cNvPicPr>
          <p:nvPr/>
        </p:nvPicPr>
        <p:blipFill>
          <a:blip r:embed="rId2"/>
          <a:stretch>
            <a:fillRect/>
          </a:stretch>
        </p:blipFill>
        <p:spPr>
          <a:xfrm>
            <a:off x="861673" y="1689606"/>
            <a:ext cx="5894727" cy="2394714"/>
          </a:xfrm>
          <a:prstGeom prst="rect">
            <a:avLst/>
          </a:prstGeom>
        </p:spPr>
      </p:pic>
      <p:sp>
        <p:nvSpPr>
          <p:cNvPr id="7" name="Arrow: Down 6">
            <a:extLst>
              <a:ext uri="{FF2B5EF4-FFF2-40B4-BE49-F238E27FC236}">
                <a16:creationId xmlns:a16="http://schemas.microsoft.com/office/drawing/2014/main" id="{94C1CAA6-F907-9EA0-8723-F211140916E0}"/>
              </a:ext>
            </a:extLst>
          </p:cNvPr>
          <p:cNvSpPr/>
          <p:nvPr/>
        </p:nvSpPr>
        <p:spPr>
          <a:xfrm rot="17666478">
            <a:off x="6959114" y="3144247"/>
            <a:ext cx="154434" cy="303384"/>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C6B7AA4C-FE8A-D6FC-A307-070E15611773}"/>
              </a:ext>
            </a:extLst>
          </p:cNvPr>
          <p:cNvPicPr>
            <a:picLocks noChangeAspect="1"/>
          </p:cNvPicPr>
          <p:nvPr/>
        </p:nvPicPr>
        <p:blipFill>
          <a:blip r:embed="rId3"/>
          <a:stretch>
            <a:fillRect/>
          </a:stretch>
        </p:blipFill>
        <p:spPr>
          <a:xfrm>
            <a:off x="7341949" y="2966720"/>
            <a:ext cx="3988378" cy="3098799"/>
          </a:xfrm>
          <a:prstGeom prst="rect">
            <a:avLst/>
          </a:prstGeom>
        </p:spPr>
      </p:pic>
    </p:spTree>
    <p:extLst>
      <p:ext uri="{BB962C8B-B14F-4D97-AF65-F5344CB8AC3E}">
        <p14:creationId xmlns:p14="http://schemas.microsoft.com/office/powerpoint/2010/main" val="223526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043CE6-4308-999C-DF70-EDA75F0A5C8C}"/>
              </a:ext>
            </a:extLst>
          </p:cNvPr>
          <p:cNvSpPr txBox="1"/>
          <p:nvPr/>
        </p:nvSpPr>
        <p:spPr>
          <a:xfrm>
            <a:off x="599440" y="941935"/>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What were the top 5 orders that spent the most money?</a:t>
            </a:r>
            <a:endParaRPr lang="en-IN" sz="2000" b="1" dirty="0"/>
          </a:p>
        </p:txBody>
      </p:sp>
      <p:sp>
        <p:nvSpPr>
          <p:cNvPr id="7" name="Arrow: Down 6">
            <a:extLst>
              <a:ext uri="{FF2B5EF4-FFF2-40B4-BE49-F238E27FC236}">
                <a16:creationId xmlns:a16="http://schemas.microsoft.com/office/drawing/2014/main" id="{94C1CAA6-F907-9EA0-8723-F211140916E0}"/>
              </a:ext>
            </a:extLst>
          </p:cNvPr>
          <p:cNvSpPr/>
          <p:nvPr/>
        </p:nvSpPr>
        <p:spPr>
          <a:xfrm rot="17666478">
            <a:off x="6778441" y="3232158"/>
            <a:ext cx="321813" cy="740234"/>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C998D2D-D4A2-497A-B55C-F8F7C63620FC}"/>
              </a:ext>
            </a:extLst>
          </p:cNvPr>
          <p:cNvPicPr>
            <a:picLocks noChangeAspect="1"/>
          </p:cNvPicPr>
          <p:nvPr/>
        </p:nvPicPr>
        <p:blipFill>
          <a:blip r:embed="rId2"/>
          <a:stretch>
            <a:fillRect/>
          </a:stretch>
        </p:blipFill>
        <p:spPr>
          <a:xfrm>
            <a:off x="1275677" y="2191191"/>
            <a:ext cx="4820323" cy="1943371"/>
          </a:xfrm>
          <a:prstGeom prst="rect">
            <a:avLst/>
          </a:prstGeom>
        </p:spPr>
      </p:pic>
      <p:pic>
        <p:nvPicPr>
          <p:cNvPr id="8" name="Picture 7">
            <a:extLst>
              <a:ext uri="{FF2B5EF4-FFF2-40B4-BE49-F238E27FC236}">
                <a16:creationId xmlns:a16="http://schemas.microsoft.com/office/drawing/2014/main" id="{4A610B0A-325F-038D-B802-7B8069A1EC6A}"/>
              </a:ext>
            </a:extLst>
          </p:cNvPr>
          <p:cNvPicPr>
            <a:picLocks noChangeAspect="1"/>
          </p:cNvPicPr>
          <p:nvPr/>
        </p:nvPicPr>
        <p:blipFill>
          <a:blip r:embed="rId3"/>
          <a:stretch>
            <a:fillRect/>
          </a:stretch>
        </p:blipFill>
        <p:spPr>
          <a:xfrm>
            <a:off x="7782697" y="3290859"/>
            <a:ext cx="2819794" cy="2410161"/>
          </a:xfrm>
          <a:prstGeom prst="rect">
            <a:avLst/>
          </a:prstGeom>
        </p:spPr>
      </p:pic>
    </p:spTree>
    <p:extLst>
      <p:ext uri="{BB962C8B-B14F-4D97-AF65-F5344CB8AC3E}">
        <p14:creationId xmlns:p14="http://schemas.microsoft.com/office/powerpoint/2010/main" val="211401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043CE6-4308-999C-DF70-EDA75F0A5C8C}"/>
              </a:ext>
            </a:extLst>
          </p:cNvPr>
          <p:cNvSpPr txBox="1"/>
          <p:nvPr/>
        </p:nvSpPr>
        <p:spPr>
          <a:xfrm>
            <a:off x="599440" y="941935"/>
            <a:ext cx="9987280"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View the details of the highest spend order. Which specific items were purchased?</a:t>
            </a:r>
            <a:endParaRPr lang="en-IN" sz="2000" b="1" dirty="0"/>
          </a:p>
        </p:txBody>
      </p:sp>
      <p:sp>
        <p:nvSpPr>
          <p:cNvPr id="7" name="Arrow: Down 6">
            <a:extLst>
              <a:ext uri="{FF2B5EF4-FFF2-40B4-BE49-F238E27FC236}">
                <a16:creationId xmlns:a16="http://schemas.microsoft.com/office/drawing/2014/main" id="{94C1CAA6-F907-9EA0-8723-F211140916E0}"/>
              </a:ext>
            </a:extLst>
          </p:cNvPr>
          <p:cNvSpPr/>
          <p:nvPr/>
        </p:nvSpPr>
        <p:spPr>
          <a:xfrm rot="17666478">
            <a:off x="6778441" y="3232158"/>
            <a:ext cx="321813" cy="740234"/>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B481526-A598-3956-D96E-879B862F95D2}"/>
              </a:ext>
            </a:extLst>
          </p:cNvPr>
          <p:cNvPicPr>
            <a:picLocks noChangeAspect="1"/>
          </p:cNvPicPr>
          <p:nvPr/>
        </p:nvPicPr>
        <p:blipFill>
          <a:blip r:embed="rId2"/>
          <a:stretch>
            <a:fillRect/>
          </a:stretch>
        </p:blipFill>
        <p:spPr>
          <a:xfrm>
            <a:off x="946651" y="2196222"/>
            <a:ext cx="5342389" cy="2410161"/>
          </a:xfrm>
          <a:prstGeom prst="rect">
            <a:avLst/>
          </a:prstGeom>
        </p:spPr>
      </p:pic>
      <p:pic>
        <p:nvPicPr>
          <p:cNvPr id="6" name="Picture 5">
            <a:extLst>
              <a:ext uri="{FF2B5EF4-FFF2-40B4-BE49-F238E27FC236}">
                <a16:creationId xmlns:a16="http://schemas.microsoft.com/office/drawing/2014/main" id="{1EA876A1-3859-F790-9CE0-B26661995E17}"/>
              </a:ext>
            </a:extLst>
          </p:cNvPr>
          <p:cNvPicPr>
            <a:picLocks noChangeAspect="1"/>
          </p:cNvPicPr>
          <p:nvPr/>
        </p:nvPicPr>
        <p:blipFill>
          <a:blip r:embed="rId3"/>
          <a:stretch>
            <a:fillRect/>
          </a:stretch>
        </p:blipFill>
        <p:spPr>
          <a:xfrm>
            <a:off x="7770713" y="3069821"/>
            <a:ext cx="3474636" cy="3073123"/>
          </a:xfrm>
          <a:prstGeom prst="rect">
            <a:avLst/>
          </a:prstGeom>
        </p:spPr>
      </p:pic>
    </p:spTree>
    <p:extLst>
      <p:ext uri="{BB962C8B-B14F-4D97-AF65-F5344CB8AC3E}">
        <p14:creationId xmlns:p14="http://schemas.microsoft.com/office/powerpoint/2010/main" val="88161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B043CE6-4308-999C-DF70-EDA75F0A5C8C}"/>
              </a:ext>
            </a:extLst>
          </p:cNvPr>
          <p:cNvSpPr txBox="1"/>
          <p:nvPr/>
        </p:nvSpPr>
        <p:spPr>
          <a:xfrm>
            <a:off x="599440" y="941935"/>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How much was the most expensive order in the dataset?</a:t>
            </a:r>
            <a:endParaRPr lang="en-IN" sz="2000" b="1" dirty="0"/>
          </a:p>
        </p:txBody>
      </p:sp>
      <p:sp>
        <p:nvSpPr>
          <p:cNvPr id="7" name="Arrow: Down 6">
            <a:extLst>
              <a:ext uri="{FF2B5EF4-FFF2-40B4-BE49-F238E27FC236}">
                <a16:creationId xmlns:a16="http://schemas.microsoft.com/office/drawing/2014/main" id="{94C1CAA6-F907-9EA0-8723-F211140916E0}"/>
              </a:ext>
            </a:extLst>
          </p:cNvPr>
          <p:cNvSpPr/>
          <p:nvPr/>
        </p:nvSpPr>
        <p:spPr>
          <a:xfrm rot="16200000">
            <a:off x="7150906" y="2749002"/>
            <a:ext cx="321813" cy="740234"/>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CAA2F05-67C9-BBBB-7E97-7C577446FCB8}"/>
              </a:ext>
            </a:extLst>
          </p:cNvPr>
          <p:cNvPicPr>
            <a:picLocks noChangeAspect="1"/>
          </p:cNvPicPr>
          <p:nvPr/>
        </p:nvPicPr>
        <p:blipFill>
          <a:blip r:embed="rId2"/>
          <a:stretch>
            <a:fillRect/>
          </a:stretch>
        </p:blipFill>
        <p:spPr>
          <a:xfrm>
            <a:off x="946651" y="1825493"/>
            <a:ext cx="5342389" cy="2939547"/>
          </a:xfrm>
          <a:prstGeom prst="rect">
            <a:avLst/>
          </a:prstGeom>
        </p:spPr>
      </p:pic>
      <p:pic>
        <p:nvPicPr>
          <p:cNvPr id="8" name="Picture 7">
            <a:extLst>
              <a:ext uri="{FF2B5EF4-FFF2-40B4-BE49-F238E27FC236}">
                <a16:creationId xmlns:a16="http://schemas.microsoft.com/office/drawing/2014/main" id="{72AA5F7B-92C7-888E-E1FB-2E1B41AD45AB}"/>
              </a:ext>
            </a:extLst>
          </p:cNvPr>
          <p:cNvPicPr>
            <a:picLocks noChangeAspect="1"/>
          </p:cNvPicPr>
          <p:nvPr/>
        </p:nvPicPr>
        <p:blipFill>
          <a:blip r:embed="rId3"/>
          <a:stretch>
            <a:fillRect/>
          </a:stretch>
        </p:blipFill>
        <p:spPr>
          <a:xfrm>
            <a:off x="8433770" y="2536102"/>
            <a:ext cx="2152950" cy="1257475"/>
          </a:xfrm>
          <a:prstGeom prst="rect">
            <a:avLst/>
          </a:prstGeom>
        </p:spPr>
      </p:pic>
    </p:spTree>
    <p:extLst>
      <p:ext uri="{BB962C8B-B14F-4D97-AF65-F5344CB8AC3E}">
        <p14:creationId xmlns:p14="http://schemas.microsoft.com/office/powerpoint/2010/main" val="104399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90BF-EF8C-D9F5-82F4-2F9E59BD042B}"/>
              </a:ext>
            </a:extLst>
          </p:cNvPr>
          <p:cNvSpPr>
            <a:spLocks noGrp="1"/>
          </p:cNvSpPr>
          <p:nvPr>
            <p:ph type="title"/>
          </p:nvPr>
        </p:nvSpPr>
        <p:spPr>
          <a:xfrm>
            <a:off x="646111" y="599440"/>
            <a:ext cx="8946541" cy="741680"/>
          </a:xfrm>
        </p:spPr>
        <p:txBody>
          <a:bodyPr/>
          <a:lstStyle/>
          <a:p>
            <a:r>
              <a:rPr lang="en-US" sz="3600" b="1" dirty="0"/>
              <a:t>Take Aways:</a:t>
            </a:r>
            <a:endParaRPr lang="en-IN" sz="3600" b="1" dirty="0"/>
          </a:p>
        </p:txBody>
      </p:sp>
      <p:sp>
        <p:nvSpPr>
          <p:cNvPr id="3" name="Content Placeholder 2">
            <a:extLst>
              <a:ext uri="{FF2B5EF4-FFF2-40B4-BE49-F238E27FC236}">
                <a16:creationId xmlns:a16="http://schemas.microsoft.com/office/drawing/2014/main" id="{1E71D810-3FEB-0E97-50A5-6511203D48A2}"/>
              </a:ext>
            </a:extLst>
          </p:cNvPr>
          <p:cNvSpPr>
            <a:spLocks noGrp="1"/>
          </p:cNvSpPr>
          <p:nvPr>
            <p:ph idx="1"/>
          </p:nvPr>
        </p:nvSpPr>
        <p:spPr>
          <a:xfrm>
            <a:off x="1104293" y="1463638"/>
            <a:ext cx="8946541" cy="4195481"/>
          </a:xfrm>
        </p:spPr>
        <p:txBody>
          <a:bodyPr/>
          <a:lstStyle/>
          <a:p>
            <a:pPr algn="l">
              <a:buFont typeface="+mj-lt"/>
              <a:buAutoNum type="arabicPeriod"/>
            </a:pPr>
            <a:r>
              <a:rPr lang="en-US" dirty="0">
                <a:latin typeface="Lato" panose="020F0502020204030204" pitchFamily="34" charset="0"/>
              </a:rPr>
              <a:t>Total menu items: </a:t>
            </a:r>
            <a:r>
              <a:rPr lang="en-US" b="1" dirty="0">
                <a:latin typeface="Lato" panose="020F0502020204030204" pitchFamily="34" charset="0"/>
              </a:rPr>
              <a:t>32</a:t>
            </a:r>
          </a:p>
          <a:p>
            <a:pPr algn="l">
              <a:buFont typeface="+mj-lt"/>
              <a:buAutoNum type="arabicPeriod"/>
            </a:pPr>
            <a:r>
              <a:rPr lang="en-US" dirty="0">
                <a:latin typeface="Lato" panose="020F0502020204030204" pitchFamily="34" charset="0"/>
              </a:rPr>
              <a:t>Total categories:  </a:t>
            </a:r>
            <a:r>
              <a:rPr lang="en-US" b="1" dirty="0">
                <a:latin typeface="Lato" panose="020F0502020204030204" pitchFamily="34" charset="0"/>
              </a:rPr>
              <a:t>4</a:t>
            </a:r>
          </a:p>
          <a:p>
            <a:pPr>
              <a:buFont typeface="+mj-lt"/>
              <a:buAutoNum type="arabicPeriod"/>
            </a:pPr>
            <a:r>
              <a:rPr lang="en-US" dirty="0">
                <a:latin typeface="Lato" panose="020F0502020204030204" pitchFamily="34" charset="0"/>
              </a:rPr>
              <a:t>Total Orders: </a:t>
            </a:r>
            <a:r>
              <a:rPr lang="en-IN" b="1" dirty="0"/>
              <a:t>12,234</a:t>
            </a:r>
          </a:p>
          <a:p>
            <a:pPr>
              <a:buFont typeface="+mj-lt"/>
              <a:buAutoNum type="arabicPeriod"/>
            </a:pPr>
            <a:r>
              <a:rPr lang="en-IN" dirty="0"/>
              <a:t>Max priced items: Shrimp Scampi, </a:t>
            </a:r>
            <a:r>
              <a:rPr lang="en-IN" b="1" dirty="0">
                <a:solidFill>
                  <a:schemeClr val="accent3"/>
                </a:solidFill>
              </a:rPr>
              <a:t>Italian</a:t>
            </a:r>
            <a:r>
              <a:rPr lang="en-IN" dirty="0"/>
              <a:t>, $</a:t>
            </a:r>
            <a:r>
              <a:rPr lang="en-IN" b="1" dirty="0"/>
              <a:t>19.95</a:t>
            </a:r>
          </a:p>
          <a:p>
            <a:pPr>
              <a:buFont typeface="+mj-lt"/>
              <a:buAutoNum type="arabicPeriod"/>
            </a:pPr>
            <a:r>
              <a:rPr lang="en-IN" dirty="0"/>
              <a:t>Min priced Item: Edamame, Asian, $</a:t>
            </a:r>
            <a:r>
              <a:rPr lang="en-IN" b="1" dirty="0"/>
              <a:t>5.00</a:t>
            </a:r>
          </a:p>
          <a:p>
            <a:pPr>
              <a:buFont typeface="+mj-lt"/>
              <a:buAutoNum type="arabicPeriod"/>
            </a:pPr>
            <a:r>
              <a:rPr lang="en-IN" dirty="0"/>
              <a:t>Most purchased Items: Eggplant Parmesan, </a:t>
            </a:r>
            <a:r>
              <a:rPr lang="en-IN" b="1" dirty="0"/>
              <a:t>Italian</a:t>
            </a:r>
            <a:r>
              <a:rPr lang="en-IN" dirty="0"/>
              <a:t>, 3 times</a:t>
            </a:r>
          </a:p>
          <a:p>
            <a:pPr>
              <a:buFont typeface="+mj-lt"/>
              <a:buAutoNum type="arabicPeriod"/>
            </a:pPr>
            <a:r>
              <a:rPr lang="en-IN" dirty="0"/>
              <a:t>Most expensive orders:</a:t>
            </a:r>
          </a:p>
          <a:p>
            <a:pPr marL="0" indent="0">
              <a:buNone/>
            </a:pPr>
            <a:r>
              <a:rPr lang="en-IN" dirty="0"/>
              <a:t>	   order ID: 440, </a:t>
            </a:r>
          </a:p>
          <a:p>
            <a:pPr marL="0" indent="0">
              <a:buNone/>
            </a:pPr>
            <a:r>
              <a:rPr lang="en-IN" dirty="0"/>
              <a:t>	   Total spend:$192.15</a:t>
            </a:r>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b="1" dirty="0"/>
          </a:p>
          <a:p>
            <a:pPr>
              <a:buFont typeface="+mj-lt"/>
              <a:buAutoNum type="arabicPeriod"/>
            </a:pPr>
            <a:endParaRPr lang="en-IN" b="1" dirty="0"/>
          </a:p>
          <a:p>
            <a:pPr algn="l">
              <a:buFont typeface="+mj-lt"/>
              <a:buAutoNum type="arabicPeriod"/>
            </a:pPr>
            <a:endParaRPr lang="en-IN" b="1" dirty="0"/>
          </a:p>
        </p:txBody>
      </p:sp>
      <p:sp>
        <p:nvSpPr>
          <p:cNvPr id="4" name="Rectangle 3">
            <a:extLst>
              <a:ext uri="{FF2B5EF4-FFF2-40B4-BE49-F238E27FC236}">
                <a16:creationId xmlns:a16="http://schemas.microsoft.com/office/drawing/2014/main" id="{1A68EA40-2602-BF22-AB27-37BF4954DEF9}"/>
              </a:ext>
            </a:extLst>
          </p:cNvPr>
          <p:cNvSpPr/>
          <p:nvPr/>
        </p:nvSpPr>
        <p:spPr>
          <a:xfrm>
            <a:off x="646111" y="599440"/>
            <a:ext cx="10899778" cy="58058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139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8178-7825-6D45-9531-6A853E59F924}"/>
              </a:ext>
            </a:extLst>
          </p:cNvPr>
          <p:cNvSpPr>
            <a:spLocks noGrp="1"/>
          </p:cNvSpPr>
          <p:nvPr>
            <p:ph type="title"/>
          </p:nvPr>
        </p:nvSpPr>
        <p:spPr>
          <a:xfrm>
            <a:off x="1415255" y="2702560"/>
            <a:ext cx="9361489" cy="726440"/>
          </a:xfrm>
          <a:ln>
            <a:solidFill>
              <a:schemeClr val="tx1"/>
            </a:solidFill>
          </a:ln>
        </p:spPr>
        <p:txBody>
          <a:bodyPr/>
          <a:lstStyle/>
          <a:p>
            <a:pPr algn="ctr"/>
            <a:r>
              <a:rPr lang="en-US" dirty="0"/>
              <a:t>Thank you</a:t>
            </a:r>
            <a:endParaRPr lang="en-IN" dirty="0"/>
          </a:p>
        </p:txBody>
      </p:sp>
    </p:spTree>
    <p:extLst>
      <p:ext uri="{BB962C8B-B14F-4D97-AF65-F5344CB8AC3E}">
        <p14:creationId xmlns:p14="http://schemas.microsoft.com/office/powerpoint/2010/main" val="36165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6DB-B0CB-4358-25A0-5958CBD4EFBE}"/>
              </a:ext>
            </a:extLst>
          </p:cNvPr>
          <p:cNvSpPr>
            <a:spLocks noGrp="1"/>
          </p:cNvSpPr>
          <p:nvPr>
            <p:ph type="title"/>
          </p:nvPr>
        </p:nvSpPr>
        <p:spPr>
          <a:xfrm>
            <a:off x="646111" y="757434"/>
            <a:ext cx="9404723" cy="1095813"/>
          </a:xfrm>
        </p:spPr>
        <p:txBody>
          <a:bodyPr/>
          <a:lstStyle/>
          <a:p>
            <a:r>
              <a:rPr lang="en-US" b="1" dirty="0"/>
              <a:t>Overview</a:t>
            </a:r>
            <a:endParaRPr lang="en-IN" b="1" dirty="0"/>
          </a:p>
        </p:txBody>
      </p:sp>
      <p:pic>
        <p:nvPicPr>
          <p:cNvPr id="5" name="Content Placeholder 4">
            <a:extLst>
              <a:ext uri="{FF2B5EF4-FFF2-40B4-BE49-F238E27FC236}">
                <a16:creationId xmlns:a16="http://schemas.microsoft.com/office/drawing/2014/main" id="{A94FBF28-105E-97A6-256F-FA075B55D344}"/>
              </a:ext>
            </a:extLst>
          </p:cNvPr>
          <p:cNvPicPr>
            <a:picLocks noGrp="1" noChangeAspect="1"/>
          </p:cNvPicPr>
          <p:nvPr>
            <p:ph idx="1"/>
          </p:nvPr>
        </p:nvPicPr>
        <p:blipFill>
          <a:blip r:embed="rId2">
            <a:alphaModFix amt="35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219200" y="1778000"/>
            <a:ext cx="9956799" cy="4267200"/>
          </a:xfrm>
        </p:spPr>
      </p:pic>
      <p:sp>
        <p:nvSpPr>
          <p:cNvPr id="6" name="TextBox 5">
            <a:extLst>
              <a:ext uri="{FF2B5EF4-FFF2-40B4-BE49-F238E27FC236}">
                <a16:creationId xmlns:a16="http://schemas.microsoft.com/office/drawing/2014/main" id="{98D7F303-EE5D-CF30-89B5-4B034F903B96}"/>
              </a:ext>
            </a:extLst>
          </p:cNvPr>
          <p:cNvSpPr txBox="1"/>
          <p:nvPr/>
        </p:nvSpPr>
        <p:spPr>
          <a:xfrm>
            <a:off x="4603777" y="1853248"/>
            <a:ext cx="6233160" cy="424731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Light" panose="020F0302020204030204" pitchFamily="34" charset="0"/>
                <a:ea typeface="Calibri Light" panose="020F0302020204030204" pitchFamily="34" charset="0"/>
                <a:cs typeface="Calibri Light" panose="020F0302020204030204" pitchFamily="34" charset="0"/>
              </a:rPr>
              <a:t>This is the project of Analyzing the Restaurant orders. Here we have two tables “Order Details” and “Menu items”, which include order ID, menu item ID, cuisine category, order date, order time, item name, and price.</a:t>
            </a:r>
          </a:p>
          <a:p>
            <a:pPr marL="342900" indent="-342900">
              <a:buFont typeface="Wingdings" panose="05000000000000000000" pitchFamily="2" charset="2"/>
              <a:buChar char="Ø"/>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Ø"/>
            </a:pPr>
            <a:r>
              <a:rPr lang="en-US" sz="2000" dirty="0">
                <a:latin typeface="Calibri Light" panose="020F0302020204030204" pitchFamily="34" charset="0"/>
                <a:ea typeface="Calibri Light" panose="020F0302020204030204" pitchFamily="34" charset="0"/>
                <a:cs typeface="Calibri Light" panose="020F0302020204030204" pitchFamily="34" charset="0"/>
              </a:rPr>
              <a:t>We will analyze the item purchase trends, customer behavior, top purchased items, and the number of items under each cuisine.</a:t>
            </a:r>
          </a:p>
          <a:p>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q"/>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Wingdings" panose="05000000000000000000" pitchFamily="2" charset="2"/>
              <a:buChar char="q"/>
            </a:pPr>
            <a:endParaRPr lang="en-US" sz="1800" dirty="0">
              <a:latin typeface="Calibri Light" panose="020F0302020204030204" pitchFamily="34" charset="0"/>
              <a:ea typeface="Calibri Light" panose="020F0302020204030204" pitchFamily="34" charset="0"/>
              <a:cs typeface="Calibri Light" panose="020F0302020204030204" pitchFamily="34" charset="0"/>
            </a:endParaRP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sp>
        <p:nvSpPr>
          <p:cNvPr id="7" name="Rectangle 6">
            <a:extLst>
              <a:ext uri="{FF2B5EF4-FFF2-40B4-BE49-F238E27FC236}">
                <a16:creationId xmlns:a16="http://schemas.microsoft.com/office/drawing/2014/main" id="{495BDC2D-320A-DF49-EE95-C20B1A6D82F1}"/>
              </a:ext>
            </a:extLst>
          </p:cNvPr>
          <p:cNvSpPr/>
          <p:nvPr/>
        </p:nvSpPr>
        <p:spPr>
          <a:xfrm>
            <a:off x="538480" y="568960"/>
            <a:ext cx="11084560" cy="602488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988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4F30B5B-5775-DD6F-7D56-671658A33F13}"/>
              </a:ext>
            </a:extLst>
          </p:cNvPr>
          <p:cNvPicPr>
            <a:picLocks noGrp="1" noChangeAspect="1"/>
          </p:cNvPicPr>
          <p:nvPr>
            <p:ph sz="half" idx="1"/>
          </p:nvPr>
        </p:nvPicPr>
        <p:blipFill>
          <a:blip r:embed="rId2"/>
          <a:stretch>
            <a:fillRect/>
          </a:stretch>
        </p:blipFill>
        <p:spPr>
          <a:xfrm>
            <a:off x="2178540" y="1269930"/>
            <a:ext cx="2682572" cy="1341824"/>
          </a:xfrm>
          <a:ln>
            <a:solidFill>
              <a:schemeClr val="tx1"/>
            </a:solidFill>
          </a:ln>
        </p:spPr>
      </p:pic>
      <p:pic>
        <p:nvPicPr>
          <p:cNvPr id="10" name="Picture 9">
            <a:extLst>
              <a:ext uri="{FF2B5EF4-FFF2-40B4-BE49-F238E27FC236}">
                <a16:creationId xmlns:a16="http://schemas.microsoft.com/office/drawing/2014/main" id="{2A1C4339-9021-3D82-BA03-F63003AF7DC9}"/>
              </a:ext>
            </a:extLst>
          </p:cNvPr>
          <p:cNvPicPr>
            <a:picLocks noChangeAspect="1"/>
          </p:cNvPicPr>
          <p:nvPr/>
        </p:nvPicPr>
        <p:blipFill>
          <a:blip r:embed="rId3"/>
          <a:stretch>
            <a:fillRect/>
          </a:stretch>
        </p:blipFill>
        <p:spPr>
          <a:xfrm>
            <a:off x="6629596" y="1268213"/>
            <a:ext cx="2397760" cy="1343541"/>
          </a:xfrm>
          <a:prstGeom prst="rect">
            <a:avLst/>
          </a:prstGeom>
          <a:ln>
            <a:solidFill>
              <a:schemeClr val="tx1"/>
            </a:solidFill>
          </a:ln>
        </p:spPr>
      </p:pic>
      <p:sp>
        <p:nvSpPr>
          <p:cNvPr id="11" name="TextBox 10">
            <a:extLst>
              <a:ext uri="{FF2B5EF4-FFF2-40B4-BE49-F238E27FC236}">
                <a16:creationId xmlns:a16="http://schemas.microsoft.com/office/drawing/2014/main" id="{FC0CAF07-7751-C02F-9F25-67709A0EEB2D}"/>
              </a:ext>
            </a:extLst>
          </p:cNvPr>
          <p:cNvSpPr txBox="1"/>
          <p:nvPr/>
        </p:nvSpPr>
        <p:spPr>
          <a:xfrm>
            <a:off x="843829" y="845039"/>
            <a:ext cx="2891929" cy="375920"/>
          </a:xfrm>
          <a:prstGeom prst="rect">
            <a:avLst/>
          </a:prstGeom>
          <a:noFill/>
        </p:spPr>
        <p:txBody>
          <a:bodyPr wrap="square" rtlCol="0">
            <a:spAutoFit/>
          </a:bodyPr>
          <a:lstStyle/>
          <a:p>
            <a:r>
              <a:rPr lang="en-US" b="1" dirty="0"/>
              <a:t>Total Orders:</a:t>
            </a:r>
            <a:endParaRPr lang="en-IN" b="1" dirty="0"/>
          </a:p>
        </p:txBody>
      </p:sp>
      <p:sp>
        <p:nvSpPr>
          <p:cNvPr id="12" name="TextBox 11">
            <a:extLst>
              <a:ext uri="{FF2B5EF4-FFF2-40B4-BE49-F238E27FC236}">
                <a16:creationId xmlns:a16="http://schemas.microsoft.com/office/drawing/2014/main" id="{6C81130E-0B5D-5491-DE70-699EFB9950F9}"/>
              </a:ext>
            </a:extLst>
          </p:cNvPr>
          <p:cNvSpPr txBox="1"/>
          <p:nvPr/>
        </p:nvSpPr>
        <p:spPr>
          <a:xfrm>
            <a:off x="872931" y="2830525"/>
            <a:ext cx="2808792" cy="369332"/>
          </a:xfrm>
          <a:prstGeom prst="rect">
            <a:avLst/>
          </a:prstGeom>
          <a:noFill/>
        </p:spPr>
        <p:txBody>
          <a:bodyPr wrap="square" rtlCol="0">
            <a:spAutoFit/>
          </a:bodyPr>
          <a:lstStyle/>
          <a:p>
            <a:r>
              <a:rPr lang="en-US" b="1" dirty="0"/>
              <a:t>Total Menu items:</a:t>
            </a:r>
            <a:endParaRPr lang="en-IN" b="1" dirty="0"/>
          </a:p>
        </p:txBody>
      </p:sp>
      <p:sp>
        <p:nvSpPr>
          <p:cNvPr id="13" name="Arrow: Right 12">
            <a:extLst>
              <a:ext uri="{FF2B5EF4-FFF2-40B4-BE49-F238E27FC236}">
                <a16:creationId xmlns:a16="http://schemas.microsoft.com/office/drawing/2014/main" id="{AECD3875-71FD-4AA0-93D6-AE34ACB01944}"/>
              </a:ext>
            </a:extLst>
          </p:cNvPr>
          <p:cNvSpPr/>
          <p:nvPr/>
        </p:nvSpPr>
        <p:spPr>
          <a:xfrm>
            <a:off x="5514870" y="5596089"/>
            <a:ext cx="459644" cy="347497"/>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7C1B79C1-E363-D8F6-0069-39FADA6CB260}"/>
              </a:ext>
            </a:extLst>
          </p:cNvPr>
          <p:cNvPicPr>
            <a:picLocks noChangeAspect="1"/>
          </p:cNvPicPr>
          <p:nvPr/>
        </p:nvPicPr>
        <p:blipFill>
          <a:blip r:embed="rId4"/>
          <a:stretch>
            <a:fillRect/>
          </a:stretch>
        </p:blipFill>
        <p:spPr>
          <a:xfrm>
            <a:off x="2178540" y="3344202"/>
            <a:ext cx="2627877" cy="1070673"/>
          </a:xfrm>
          <a:prstGeom prst="rect">
            <a:avLst/>
          </a:prstGeom>
          <a:ln>
            <a:solidFill>
              <a:schemeClr val="tx1"/>
            </a:solidFill>
          </a:ln>
        </p:spPr>
      </p:pic>
      <p:pic>
        <p:nvPicPr>
          <p:cNvPr id="18" name="Picture 17">
            <a:extLst>
              <a:ext uri="{FF2B5EF4-FFF2-40B4-BE49-F238E27FC236}">
                <a16:creationId xmlns:a16="http://schemas.microsoft.com/office/drawing/2014/main" id="{251ADCB1-496D-FBFA-8EE8-B114B2BE32CA}"/>
              </a:ext>
            </a:extLst>
          </p:cNvPr>
          <p:cNvPicPr>
            <a:picLocks noChangeAspect="1"/>
          </p:cNvPicPr>
          <p:nvPr/>
        </p:nvPicPr>
        <p:blipFill>
          <a:blip r:embed="rId5"/>
          <a:stretch>
            <a:fillRect/>
          </a:stretch>
        </p:blipFill>
        <p:spPr>
          <a:xfrm>
            <a:off x="6629596" y="3250047"/>
            <a:ext cx="2397760" cy="1164827"/>
          </a:xfrm>
          <a:prstGeom prst="rect">
            <a:avLst/>
          </a:prstGeom>
          <a:ln>
            <a:solidFill>
              <a:schemeClr val="tx1"/>
            </a:solidFill>
          </a:ln>
        </p:spPr>
      </p:pic>
      <p:pic>
        <p:nvPicPr>
          <p:cNvPr id="20" name="Picture 19">
            <a:extLst>
              <a:ext uri="{FF2B5EF4-FFF2-40B4-BE49-F238E27FC236}">
                <a16:creationId xmlns:a16="http://schemas.microsoft.com/office/drawing/2014/main" id="{03AE05FC-BF52-C1E1-012A-E55F7101C621}"/>
              </a:ext>
            </a:extLst>
          </p:cNvPr>
          <p:cNvPicPr>
            <a:picLocks noChangeAspect="1"/>
          </p:cNvPicPr>
          <p:nvPr/>
        </p:nvPicPr>
        <p:blipFill>
          <a:blip r:embed="rId6"/>
          <a:stretch>
            <a:fillRect/>
          </a:stretch>
        </p:blipFill>
        <p:spPr>
          <a:xfrm>
            <a:off x="2178540" y="5158176"/>
            <a:ext cx="2681249" cy="1223324"/>
          </a:xfrm>
          <a:prstGeom prst="rect">
            <a:avLst/>
          </a:prstGeom>
          <a:ln>
            <a:solidFill>
              <a:schemeClr val="tx1"/>
            </a:solidFill>
          </a:ln>
        </p:spPr>
      </p:pic>
      <p:sp>
        <p:nvSpPr>
          <p:cNvPr id="21" name="TextBox 20">
            <a:extLst>
              <a:ext uri="{FF2B5EF4-FFF2-40B4-BE49-F238E27FC236}">
                <a16:creationId xmlns:a16="http://schemas.microsoft.com/office/drawing/2014/main" id="{B4828C03-6E92-33F4-D2E1-431296AD70B1}"/>
              </a:ext>
            </a:extLst>
          </p:cNvPr>
          <p:cNvSpPr txBox="1"/>
          <p:nvPr/>
        </p:nvSpPr>
        <p:spPr>
          <a:xfrm>
            <a:off x="817534" y="4728432"/>
            <a:ext cx="2729369" cy="369332"/>
          </a:xfrm>
          <a:prstGeom prst="rect">
            <a:avLst/>
          </a:prstGeom>
          <a:noFill/>
        </p:spPr>
        <p:txBody>
          <a:bodyPr wrap="square" rtlCol="0">
            <a:spAutoFit/>
          </a:bodyPr>
          <a:lstStyle/>
          <a:p>
            <a:r>
              <a:rPr lang="en-US" b="1" dirty="0"/>
              <a:t>Types of categories:</a:t>
            </a:r>
            <a:endParaRPr lang="en-IN" b="1" dirty="0"/>
          </a:p>
        </p:txBody>
      </p:sp>
      <p:pic>
        <p:nvPicPr>
          <p:cNvPr id="24" name="Picture 23">
            <a:extLst>
              <a:ext uri="{FF2B5EF4-FFF2-40B4-BE49-F238E27FC236}">
                <a16:creationId xmlns:a16="http://schemas.microsoft.com/office/drawing/2014/main" id="{D7C4C2D4-04F0-D677-8ED7-61AD946ECD39}"/>
              </a:ext>
            </a:extLst>
          </p:cNvPr>
          <p:cNvPicPr>
            <a:picLocks noChangeAspect="1"/>
          </p:cNvPicPr>
          <p:nvPr/>
        </p:nvPicPr>
        <p:blipFill>
          <a:blip r:embed="rId7"/>
          <a:stretch>
            <a:fillRect/>
          </a:stretch>
        </p:blipFill>
        <p:spPr>
          <a:xfrm>
            <a:off x="6629596" y="5162288"/>
            <a:ext cx="2397760" cy="1219212"/>
          </a:xfrm>
          <a:prstGeom prst="rect">
            <a:avLst/>
          </a:prstGeom>
          <a:ln>
            <a:solidFill>
              <a:schemeClr val="tx1"/>
            </a:solidFill>
          </a:ln>
        </p:spPr>
      </p:pic>
      <p:sp>
        <p:nvSpPr>
          <p:cNvPr id="26" name="Rectangle 25">
            <a:extLst>
              <a:ext uri="{FF2B5EF4-FFF2-40B4-BE49-F238E27FC236}">
                <a16:creationId xmlns:a16="http://schemas.microsoft.com/office/drawing/2014/main" id="{61741248-6ED6-4ACC-3A9C-1F6AA09C563F}"/>
              </a:ext>
            </a:extLst>
          </p:cNvPr>
          <p:cNvSpPr/>
          <p:nvPr/>
        </p:nvSpPr>
        <p:spPr>
          <a:xfrm>
            <a:off x="579120" y="629920"/>
            <a:ext cx="11043920" cy="581152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A5F314B3-C61F-610A-2AA1-10423097BEC6}"/>
              </a:ext>
            </a:extLst>
          </p:cNvPr>
          <p:cNvSpPr/>
          <p:nvPr/>
        </p:nvSpPr>
        <p:spPr>
          <a:xfrm>
            <a:off x="5521315" y="1714993"/>
            <a:ext cx="459644" cy="347497"/>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Arrow: Right 27">
            <a:extLst>
              <a:ext uri="{FF2B5EF4-FFF2-40B4-BE49-F238E27FC236}">
                <a16:creationId xmlns:a16="http://schemas.microsoft.com/office/drawing/2014/main" id="{8248CED1-B321-CCFD-261C-962FA1D6AC81}"/>
              </a:ext>
            </a:extLst>
          </p:cNvPr>
          <p:cNvSpPr/>
          <p:nvPr/>
        </p:nvSpPr>
        <p:spPr>
          <a:xfrm>
            <a:off x="5488184" y="3655541"/>
            <a:ext cx="459644" cy="347497"/>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270D6929-6855-2699-68CF-0BCFE85808DB}"/>
              </a:ext>
            </a:extLst>
          </p:cNvPr>
          <p:cNvSpPr txBox="1"/>
          <p:nvPr/>
        </p:nvSpPr>
        <p:spPr>
          <a:xfrm>
            <a:off x="3681723" y="101163"/>
            <a:ext cx="4791717" cy="523220"/>
          </a:xfrm>
          <a:prstGeom prst="rect">
            <a:avLst/>
          </a:prstGeom>
          <a:noFill/>
        </p:spPr>
        <p:txBody>
          <a:bodyPr wrap="square" rtlCol="0">
            <a:spAutoFit/>
          </a:bodyPr>
          <a:lstStyle/>
          <a:p>
            <a:pPr algn="ctr"/>
            <a:r>
              <a:rPr lang="en-US" sz="2800" b="1" dirty="0"/>
              <a:t>KEY POINTS</a:t>
            </a:r>
            <a:endParaRPr lang="en-IN" sz="2800" b="1" dirty="0"/>
          </a:p>
        </p:txBody>
      </p:sp>
    </p:spTree>
    <p:extLst>
      <p:ext uri="{BB962C8B-B14F-4D97-AF65-F5344CB8AC3E}">
        <p14:creationId xmlns:p14="http://schemas.microsoft.com/office/powerpoint/2010/main" val="96964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4915-FE02-296D-FB07-C521A542CB89}"/>
              </a:ext>
            </a:extLst>
          </p:cNvPr>
          <p:cNvSpPr>
            <a:spLocks noGrp="1"/>
          </p:cNvSpPr>
          <p:nvPr>
            <p:ph type="title"/>
          </p:nvPr>
        </p:nvSpPr>
        <p:spPr>
          <a:xfrm>
            <a:off x="946711" y="725638"/>
            <a:ext cx="4702247" cy="630136"/>
          </a:xfrm>
        </p:spPr>
        <p:txBody>
          <a:bodyPr>
            <a:normAutofit/>
          </a:bodyPr>
          <a:lstStyle/>
          <a:p>
            <a:pPr marL="342900" indent="-342900">
              <a:buFont typeface="Wingdings" panose="05000000000000000000" pitchFamily="2" charset="2"/>
              <a:buChar char="Ø"/>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How many dishes are in each category? </a:t>
            </a:r>
            <a:endParaRPr lang="en-IN" sz="4800" dirty="0"/>
          </a:p>
        </p:txBody>
      </p:sp>
      <p:pic>
        <p:nvPicPr>
          <p:cNvPr id="9" name="Picture 8">
            <a:extLst>
              <a:ext uri="{FF2B5EF4-FFF2-40B4-BE49-F238E27FC236}">
                <a16:creationId xmlns:a16="http://schemas.microsoft.com/office/drawing/2014/main" id="{DDD0D512-51A2-49F9-A7D4-CCF2FAE5CC43}"/>
              </a:ext>
            </a:extLst>
          </p:cNvPr>
          <p:cNvPicPr>
            <a:picLocks noChangeAspect="1"/>
          </p:cNvPicPr>
          <p:nvPr/>
        </p:nvPicPr>
        <p:blipFill>
          <a:blip r:embed="rId2"/>
          <a:stretch>
            <a:fillRect/>
          </a:stretch>
        </p:blipFill>
        <p:spPr>
          <a:xfrm>
            <a:off x="1027992" y="1355774"/>
            <a:ext cx="4702247" cy="1478757"/>
          </a:xfrm>
          <a:prstGeom prst="rect">
            <a:avLst/>
          </a:prstGeom>
          <a:ln>
            <a:solidFill>
              <a:schemeClr val="tx1"/>
            </a:solidFill>
          </a:ln>
        </p:spPr>
      </p:pic>
      <p:sp>
        <p:nvSpPr>
          <p:cNvPr id="10" name="Rectangle 9">
            <a:extLst>
              <a:ext uri="{FF2B5EF4-FFF2-40B4-BE49-F238E27FC236}">
                <a16:creationId xmlns:a16="http://schemas.microsoft.com/office/drawing/2014/main" id="{2BC2A84E-9243-5B77-89BB-28B30EC4FEA6}"/>
              </a:ext>
            </a:extLst>
          </p:cNvPr>
          <p:cNvSpPr/>
          <p:nvPr/>
        </p:nvSpPr>
        <p:spPr>
          <a:xfrm>
            <a:off x="558800" y="518160"/>
            <a:ext cx="11074400" cy="597471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E9458298-2B52-2293-073A-968110ECCD55}"/>
              </a:ext>
            </a:extLst>
          </p:cNvPr>
          <p:cNvPicPr>
            <a:picLocks noChangeAspect="1"/>
          </p:cNvPicPr>
          <p:nvPr/>
        </p:nvPicPr>
        <p:blipFill>
          <a:blip r:embed="rId3"/>
          <a:stretch>
            <a:fillRect/>
          </a:stretch>
        </p:blipFill>
        <p:spPr>
          <a:xfrm>
            <a:off x="6843189" y="1355775"/>
            <a:ext cx="2981532" cy="1478756"/>
          </a:xfrm>
          <a:prstGeom prst="rect">
            <a:avLst/>
          </a:prstGeom>
          <a:ln>
            <a:solidFill>
              <a:schemeClr val="tx1"/>
            </a:solidFill>
          </a:ln>
        </p:spPr>
      </p:pic>
      <p:sp>
        <p:nvSpPr>
          <p:cNvPr id="13" name="TextBox 12">
            <a:extLst>
              <a:ext uri="{FF2B5EF4-FFF2-40B4-BE49-F238E27FC236}">
                <a16:creationId xmlns:a16="http://schemas.microsoft.com/office/drawing/2014/main" id="{ECCD1529-E54B-98AB-D6B3-9BFD6C4968BD}"/>
              </a:ext>
            </a:extLst>
          </p:cNvPr>
          <p:cNvSpPr txBox="1"/>
          <p:nvPr/>
        </p:nvSpPr>
        <p:spPr>
          <a:xfrm>
            <a:off x="1027993" y="3468257"/>
            <a:ext cx="753688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 Max-priced item from each category</a:t>
            </a:r>
            <a:endParaRPr lang="en-IN" sz="2000" b="1" dirty="0"/>
          </a:p>
        </p:txBody>
      </p:sp>
      <p:pic>
        <p:nvPicPr>
          <p:cNvPr id="15" name="Picture 14">
            <a:extLst>
              <a:ext uri="{FF2B5EF4-FFF2-40B4-BE49-F238E27FC236}">
                <a16:creationId xmlns:a16="http://schemas.microsoft.com/office/drawing/2014/main" id="{DA4275EB-40B4-09FA-EA9E-02407DF7CA3A}"/>
              </a:ext>
            </a:extLst>
          </p:cNvPr>
          <p:cNvPicPr>
            <a:picLocks noChangeAspect="1"/>
          </p:cNvPicPr>
          <p:nvPr/>
        </p:nvPicPr>
        <p:blipFill>
          <a:blip r:embed="rId4"/>
          <a:stretch>
            <a:fillRect/>
          </a:stretch>
        </p:blipFill>
        <p:spPr>
          <a:xfrm>
            <a:off x="1027991" y="4328104"/>
            <a:ext cx="4702247" cy="1478757"/>
          </a:xfrm>
          <a:prstGeom prst="rect">
            <a:avLst/>
          </a:prstGeom>
          <a:ln>
            <a:solidFill>
              <a:schemeClr val="tx1"/>
            </a:solidFill>
          </a:ln>
        </p:spPr>
      </p:pic>
      <p:pic>
        <p:nvPicPr>
          <p:cNvPr id="17" name="Picture 16">
            <a:extLst>
              <a:ext uri="{FF2B5EF4-FFF2-40B4-BE49-F238E27FC236}">
                <a16:creationId xmlns:a16="http://schemas.microsoft.com/office/drawing/2014/main" id="{7BF67DD4-4BBC-1465-79B7-2D61D15B1BD9}"/>
              </a:ext>
            </a:extLst>
          </p:cNvPr>
          <p:cNvPicPr>
            <a:picLocks noChangeAspect="1"/>
          </p:cNvPicPr>
          <p:nvPr/>
        </p:nvPicPr>
        <p:blipFill>
          <a:blip r:embed="rId5"/>
          <a:stretch>
            <a:fillRect/>
          </a:stretch>
        </p:blipFill>
        <p:spPr>
          <a:xfrm>
            <a:off x="6938783" y="4284070"/>
            <a:ext cx="2885938" cy="1522791"/>
          </a:xfrm>
          <a:prstGeom prst="rect">
            <a:avLst/>
          </a:prstGeom>
          <a:ln>
            <a:solidFill>
              <a:schemeClr val="tx1"/>
            </a:solidFill>
          </a:ln>
        </p:spPr>
      </p:pic>
      <p:sp>
        <p:nvSpPr>
          <p:cNvPr id="19" name="Arrow: Right 18">
            <a:extLst>
              <a:ext uri="{FF2B5EF4-FFF2-40B4-BE49-F238E27FC236}">
                <a16:creationId xmlns:a16="http://schemas.microsoft.com/office/drawing/2014/main" id="{B2FA7501-C938-CF23-4619-7AE5245B775A}"/>
              </a:ext>
            </a:extLst>
          </p:cNvPr>
          <p:cNvSpPr/>
          <p:nvPr/>
        </p:nvSpPr>
        <p:spPr>
          <a:xfrm>
            <a:off x="6014720" y="1971040"/>
            <a:ext cx="609600" cy="32512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BA26756A-F9C7-B35E-D048-68394144CAB2}"/>
              </a:ext>
            </a:extLst>
          </p:cNvPr>
          <p:cNvSpPr/>
          <p:nvPr/>
        </p:nvSpPr>
        <p:spPr>
          <a:xfrm>
            <a:off x="6029710" y="4600285"/>
            <a:ext cx="609600" cy="32512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97EA289-0070-47E8-10AF-A9D662B79A25}"/>
              </a:ext>
            </a:extLst>
          </p:cNvPr>
          <p:cNvSpPr txBox="1"/>
          <p:nvPr/>
        </p:nvSpPr>
        <p:spPr>
          <a:xfrm>
            <a:off x="2113280" y="39624"/>
            <a:ext cx="7437120" cy="523220"/>
          </a:xfrm>
          <a:prstGeom prst="rect">
            <a:avLst/>
          </a:prstGeom>
          <a:noFill/>
        </p:spPr>
        <p:txBody>
          <a:bodyPr wrap="square" rtlCol="0">
            <a:spAutoFit/>
          </a:bodyPr>
          <a:lstStyle/>
          <a:p>
            <a:pPr algn="ctr"/>
            <a:r>
              <a:rPr lang="en-US" sz="2800" b="1" dirty="0"/>
              <a:t>Analyzing the Menu Items </a:t>
            </a:r>
            <a:endParaRPr lang="en-IN" sz="2800" b="1" dirty="0"/>
          </a:p>
        </p:txBody>
      </p:sp>
    </p:spTree>
    <p:extLst>
      <p:ext uri="{BB962C8B-B14F-4D97-AF65-F5344CB8AC3E}">
        <p14:creationId xmlns:p14="http://schemas.microsoft.com/office/powerpoint/2010/main" val="371641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8FA0DA-07ED-D50A-5601-355D20856139}"/>
              </a:ext>
            </a:extLst>
          </p:cNvPr>
          <p:cNvSpPr txBox="1">
            <a:spLocks noGrp="1"/>
          </p:cNvSpPr>
          <p:nvPr>
            <p:ph type="title"/>
          </p:nvPr>
        </p:nvSpPr>
        <p:spPr>
          <a:xfrm>
            <a:off x="838200" y="704741"/>
            <a:ext cx="10515600" cy="646331"/>
          </a:xfrm>
          <a:prstGeom prst="rect">
            <a:avLst/>
          </a:prstGeom>
          <a:noFill/>
        </p:spPr>
        <p:txBody>
          <a:bodyPr wrap="square" rtlCol="0">
            <a:spAutoFit/>
          </a:bodyPr>
          <a:lstStyle/>
          <a:p>
            <a:pPr marL="342900" indent="-342900">
              <a:buFont typeface="Wingdings" panose="05000000000000000000" pitchFamily="2" charset="2"/>
              <a:buChar char="Ø"/>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How many Italian dishes are on the menu? What are the least and most expensive Italian dishes on the menu?</a:t>
            </a:r>
            <a:endParaRPr lang="en-IN" sz="2000" dirty="0"/>
          </a:p>
        </p:txBody>
      </p:sp>
      <p:sp>
        <p:nvSpPr>
          <p:cNvPr id="4" name="Rectangle 3">
            <a:extLst>
              <a:ext uri="{FF2B5EF4-FFF2-40B4-BE49-F238E27FC236}">
                <a16:creationId xmlns:a16="http://schemas.microsoft.com/office/drawing/2014/main" id="{1A9D1524-1BA5-04C5-CBBC-B53F5BDA4D0A}"/>
              </a:ext>
            </a:extLst>
          </p:cNvPr>
          <p:cNvSpPr/>
          <p:nvPr/>
        </p:nvSpPr>
        <p:spPr>
          <a:xfrm>
            <a:off x="579120" y="518160"/>
            <a:ext cx="11054080" cy="601472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B85055C-B2E2-7884-AC71-658AF0F15DCD}"/>
              </a:ext>
            </a:extLst>
          </p:cNvPr>
          <p:cNvPicPr>
            <a:picLocks noChangeAspect="1"/>
          </p:cNvPicPr>
          <p:nvPr/>
        </p:nvPicPr>
        <p:blipFill>
          <a:blip r:embed="rId2"/>
          <a:stretch>
            <a:fillRect/>
          </a:stretch>
        </p:blipFill>
        <p:spPr>
          <a:xfrm>
            <a:off x="975360" y="1469866"/>
            <a:ext cx="4780280" cy="1429067"/>
          </a:xfrm>
          <a:prstGeom prst="rect">
            <a:avLst/>
          </a:prstGeom>
          <a:ln>
            <a:solidFill>
              <a:schemeClr val="tx1"/>
            </a:solidFill>
          </a:ln>
        </p:spPr>
      </p:pic>
      <p:pic>
        <p:nvPicPr>
          <p:cNvPr id="8" name="Picture 7">
            <a:extLst>
              <a:ext uri="{FF2B5EF4-FFF2-40B4-BE49-F238E27FC236}">
                <a16:creationId xmlns:a16="http://schemas.microsoft.com/office/drawing/2014/main" id="{1B0032DE-56C8-446F-8481-24D6C82669FE}"/>
              </a:ext>
            </a:extLst>
          </p:cNvPr>
          <p:cNvPicPr>
            <a:picLocks noChangeAspect="1"/>
          </p:cNvPicPr>
          <p:nvPr/>
        </p:nvPicPr>
        <p:blipFill>
          <a:blip r:embed="rId3"/>
          <a:stretch>
            <a:fillRect/>
          </a:stretch>
        </p:blipFill>
        <p:spPr>
          <a:xfrm>
            <a:off x="6749808" y="1469865"/>
            <a:ext cx="3467584" cy="1429067"/>
          </a:xfrm>
          <a:prstGeom prst="rect">
            <a:avLst/>
          </a:prstGeom>
          <a:ln>
            <a:solidFill>
              <a:schemeClr val="tx1"/>
            </a:solidFill>
          </a:ln>
        </p:spPr>
      </p:pic>
      <p:sp>
        <p:nvSpPr>
          <p:cNvPr id="9" name="Arrow: Right 8">
            <a:extLst>
              <a:ext uri="{FF2B5EF4-FFF2-40B4-BE49-F238E27FC236}">
                <a16:creationId xmlns:a16="http://schemas.microsoft.com/office/drawing/2014/main" id="{A0934574-3343-AFBF-7659-75F204E9013F}"/>
              </a:ext>
            </a:extLst>
          </p:cNvPr>
          <p:cNvSpPr/>
          <p:nvPr/>
        </p:nvSpPr>
        <p:spPr>
          <a:xfrm>
            <a:off x="6051308" y="2011678"/>
            <a:ext cx="436880" cy="34544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D27F5A06-2A37-812C-52CF-043BA72F3408}"/>
              </a:ext>
            </a:extLst>
          </p:cNvPr>
          <p:cNvSpPr txBox="1"/>
          <p:nvPr/>
        </p:nvSpPr>
        <p:spPr>
          <a:xfrm>
            <a:off x="975360" y="3429000"/>
            <a:ext cx="962152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Give the menu items list  from the Mexican category</a:t>
            </a:r>
            <a:endParaRPr lang="en-IN" sz="2000" b="1" dirty="0"/>
          </a:p>
        </p:txBody>
      </p:sp>
      <p:pic>
        <p:nvPicPr>
          <p:cNvPr id="12" name="Picture 11">
            <a:extLst>
              <a:ext uri="{FF2B5EF4-FFF2-40B4-BE49-F238E27FC236}">
                <a16:creationId xmlns:a16="http://schemas.microsoft.com/office/drawing/2014/main" id="{245C37BC-10AD-A438-56BF-E300F2E38B52}"/>
              </a:ext>
            </a:extLst>
          </p:cNvPr>
          <p:cNvPicPr>
            <a:picLocks noChangeAspect="1"/>
          </p:cNvPicPr>
          <p:nvPr/>
        </p:nvPicPr>
        <p:blipFill>
          <a:blip r:embed="rId4"/>
          <a:stretch>
            <a:fillRect/>
          </a:stretch>
        </p:blipFill>
        <p:spPr>
          <a:xfrm>
            <a:off x="1061720" y="4516291"/>
            <a:ext cx="4780280" cy="1047896"/>
          </a:xfrm>
          <a:prstGeom prst="rect">
            <a:avLst/>
          </a:prstGeom>
          <a:ln>
            <a:solidFill>
              <a:schemeClr val="tx1"/>
            </a:solidFill>
          </a:ln>
        </p:spPr>
      </p:pic>
      <p:pic>
        <p:nvPicPr>
          <p:cNvPr id="14" name="Picture 13">
            <a:extLst>
              <a:ext uri="{FF2B5EF4-FFF2-40B4-BE49-F238E27FC236}">
                <a16:creationId xmlns:a16="http://schemas.microsoft.com/office/drawing/2014/main" id="{7AD8BA95-5705-B007-A6F6-616C3F4DBCF0}"/>
              </a:ext>
            </a:extLst>
          </p:cNvPr>
          <p:cNvPicPr>
            <a:picLocks noChangeAspect="1"/>
          </p:cNvPicPr>
          <p:nvPr/>
        </p:nvPicPr>
        <p:blipFill>
          <a:blip r:embed="rId5"/>
          <a:stretch>
            <a:fillRect/>
          </a:stretch>
        </p:blipFill>
        <p:spPr>
          <a:xfrm>
            <a:off x="6749808" y="3985440"/>
            <a:ext cx="3467584" cy="2391109"/>
          </a:xfrm>
          <a:prstGeom prst="rect">
            <a:avLst/>
          </a:prstGeom>
          <a:ln>
            <a:solidFill>
              <a:schemeClr val="tx1"/>
            </a:solidFill>
          </a:ln>
        </p:spPr>
      </p:pic>
      <p:sp>
        <p:nvSpPr>
          <p:cNvPr id="15" name="Arrow: Right 14">
            <a:extLst>
              <a:ext uri="{FF2B5EF4-FFF2-40B4-BE49-F238E27FC236}">
                <a16:creationId xmlns:a16="http://schemas.microsoft.com/office/drawing/2014/main" id="{D35FE565-2BE5-A7BD-5DD3-8B3E6C887358}"/>
              </a:ext>
            </a:extLst>
          </p:cNvPr>
          <p:cNvSpPr/>
          <p:nvPr/>
        </p:nvSpPr>
        <p:spPr>
          <a:xfrm>
            <a:off x="6067304" y="4728270"/>
            <a:ext cx="436880" cy="34544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9445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C65A2E-D1DA-12DF-63F9-FD02F6F33829}"/>
              </a:ext>
            </a:extLst>
          </p:cNvPr>
          <p:cNvPicPr>
            <a:picLocks noChangeAspect="1"/>
          </p:cNvPicPr>
          <p:nvPr/>
        </p:nvPicPr>
        <p:blipFill>
          <a:blip r:embed="rId2"/>
          <a:stretch>
            <a:fillRect/>
          </a:stretch>
        </p:blipFill>
        <p:spPr>
          <a:xfrm>
            <a:off x="1600789" y="1662236"/>
            <a:ext cx="4810171" cy="1390844"/>
          </a:xfrm>
          <a:prstGeom prst="rect">
            <a:avLst/>
          </a:prstGeom>
          <a:ln>
            <a:solidFill>
              <a:schemeClr val="tx1"/>
            </a:solidFill>
          </a:ln>
        </p:spPr>
      </p:pic>
      <p:pic>
        <p:nvPicPr>
          <p:cNvPr id="6" name="Picture 5">
            <a:extLst>
              <a:ext uri="{FF2B5EF4-FFF2-40B4-BE49-F238E27FC236}">
                <a16:creationId xmlns:a16="http://schemas.microsoft.com/office/drawing/2014/main" id="{3B4AEC76-C188-B7C3-8CF3-919C82C54736}"/>
              </a:ext>
            </a:extLst>
          </p:cNvPr>
          <p:cNvPicPr>
            <a:picLocks noChangeAspect="1"/>
          </p:cNvPicPr>
          <p:nvPr/>
        </p:nvPicPr>
        <p:blipFill>
          <a:blip r:embed="rId3"/>
          <a:stretch>
            <a:fillRect/>
          </a:stretch>
        </p:blipFill>
        <p:spPr>
          <a:xfrm>
            <a:off x="7601084" y="1662236"/>
            <a:ext cx="2514938" cy="1390844"/>
          </a:xfrm>
          <a:prstGeom prst="rect">
            <a:avLst/>
          </a:prstGeom>
          <a:ln>
            <a:solidFill>
              <a:schemeClr val="tx1"/>
            </a:solidFill>
          </a:ln>
        </p:spPr>
      </p:pic>
      <p:sp>
        <p:nvSpPr>
          <p:cNvPr id="7" name="Arrow: Right 6">
            <a:extLst>
              <a:ext uri="{FF2B5EF4-FFF2-40B4-BE49-F238E27FC236}">
                <a16:creationId xmlns:a16="http://schemas.microsoft.com/office/drawing/2014/main" id="{9D662FE7-8DDE-29AE-E71B-EDFD7CAF2F9D}"/>
              </a:ext>
            </a:extLst>
          </p:cNvPr>
          <p:cNvSpPr/>
          <p:nvPr/>
        </p:nvSpPr>
        <p:spPr>
          <a:xfrm>
            <a:off x="6604000" y="2174240"/>
            <a:ext cx="650240" cy="3657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F8E54324-65A6-BC3A-6703-2A65ED1BA8BB}"/>
              </a:ext>
            </a:extLst>
          </p:cNvPr>
          <p:cNvSpPr txBox="1"/>
          <p:nvPr/>
        </p:nvSpPr>
        <p:spPr>
          <a:xfrm>
            <a:off x="833120" y="878840"/>
            <a:ext cx="962152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Give the count of menu items from the Mexican category</a:t>
            </a:r>
            <a:endParaRPr lang="en-IN" sz="2000" b="1" dirty="0"/>
          </a:p>
        </p:txBody>
      </p:sp>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353B878-ED12-BFEB-9FF6-64395D9DDB8A}"/>
              </a:ext>
            </a:extLst>
          </p:cNvPr>
          <p:cNvSpPr txBox="1"/>
          <p:nvPr/>
        </p:nvSpPr>
        <p:spPr>
          <a:xfrm>
            <a:off x="966604" y="3361025"/>
            <a:ext cx="9149418"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What is the average dish price within each category?</a:t>
            </a:r>
            <a:endParaRPr lang="en-IN" sz="2000" b="1" dirty="0"/>
          </a:p>
        </p:txBody>
      </p:sp>
      <p:pic>
        <p:nvPicPr>
          <p:cNvPr id="12" name="Picture 11">
            <a:extLst>
              <a:ext uri="{FF2B5EF4-FFF2-40B4-BE49-F238E27FC236}">
                <a16:creationId xmlns:a16="http://schemas.microsoft.com/office/drawing/2014/main" id="{2B119AE4-B7B2-4720-BD1F-8F6E43D1B3DF}"/>
              </a:ext>
            </a:extLst>
          </p:cNvPr>
          <p:cNvPicPr>
            <a:picLocks noChangeAspect="1"/>
          </p:cNvPicPr>
          <p:nvPr/>
        </p:nvPicPr>
        <p:blipFill>
          <a:blip r:embed="rId4"/>
          <a:stretch>
            <a:fillRect/>
          </a:stretch>
        </p:blipFill>
        <p:spPr>
          <a:xfrm>
            <a:off x="1600789" y="4235510"/>
            <a:ext cx="4810171" cy="1403290"/>
          </a:xfrm>
          <a:prstGeom prst="rect">
            <a:avLst/>
          </a:prstGeom>
          <a:ln>
            <a:solidFill>
              <a:schemeClr val="tx1"/>
            </a:solidFill>
          </a:ln>
        </p:spPr>
      </p:pic>
      <p:sp>
        <p:nvSpPr>
          <p:cNvPr id="13" name="Arrow: Right 12">
            <a:extLst>
              <a:ext uri="{FF2B5EF4-FFF2-40B4-BE49-F238E27FC236}">
                <a16:creationId xmlns:a16="http://schemas.microsoft.com/office/drawing/2014/main" id="{CF74C1F5-D268-12DA-C445-68965D42BCC3}"/>
              </a:ext>
            </a:extLst>
          </p:cNvPr>
          <p:cNvSpPr/>
          <p:nvPr/>
        </p:nvSpPr>
        <p:spPr>
          <a:xfrm>
            <a:off x="6604000" y="4745687"/>
            <a:ext cx="650240" cy="3657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752AF7F9-5519-C397-F6AD-43C1DFD7A5BD}"/>
              </a:ext>
            </a:extLst>
          </p:cNvPr>
          <p:cNvPicPr>
            <a:picLocks noChangeAspect="1"/>
          </p:cNvPicPr>
          <p:nvPr/>
        </p:nvPicPr>
        <p:blipFill>
          <a:blip r:embed="rId5"/>
          <a:stretch>
            <a:fillRect/>
          </a:stretch>
        </p:blipFill>
        <p:spPr>
          <a:xfrm>
            <a:off x="7601085" y="4235510"/>
            <a:ext cx="2514938" cy="1403290"/>
          </a:xfrm>
          <a:prstGeom prst="rect">
            <a:avLst/>
          </a:prstGeom>
          <a:ln>
            <a:solidFill>
              <a:schemeClr val="tx1"/>
            </a:solidFill>
          </a:ln>
        </p:spPr>
      </p:pic>
    </p:spTree>
    <p:extLst>
      <p:ext uri="{BB962C8B-B14F-4D97-AF65-F5344CB8AC3E}">
        <p14:creationId xmlns:p14="http://schemas.microsoft.com/office/powerpoint/2010/main" val="44306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59051D-B787-64FC-7CBE-ED7D94A01022}"/>
              </a:ext>
            </a:extLst>
          </p:cNvPr>
          <p:cNvSpPr txBox="1"/>
          <p:nvPr/>
        </p:nvSpPr>
        <p:spPr>
          <a:xfrm>
            <a:off x="934720" y="97536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Gives Max priced items from all items</a:t>
            </a:r>
            <a:endParaRPr lang="en-IN" sz="2000" b="1" dirty="0"/>
          </a:p>
        </p:txBody>
      </p:sp>
      <p:pic>
        <p:nvPicPr>
          <p:cNvPr id="5" name="Picture 4">
            <a:extLst>
              <a:ext uri="{FF2B5EF4-FFF2-40B4-BE49-F238E27FC236}">
                <a16:creationId xmlns:a16="http://schemas.microsoft.com/office/drawing/2014/main" id="{DA265604-92CD-C9F4-AC55-6ADB4D1C024F}"/>
              </a:ext>
            </a:extLst>
          </p:cNvPr>
          <p:cNvPicPr>
            <a:picLocks noChangeAspect="1"/>
          </p:cNvPicPr>
          <p:nvPr/>
        </p:nvPicPr>
        <p:blipFill>
          <a:blip r:embed="rId2"/>
          <a:stretch>
            <a:fillRect/>
          </a:stretch>
        </p:blipFill>
        <p:spPr>
          <a:xfrm>
            <a:off x="1613282" y="1743768"/>
            <a:ext cx="3600953" cy="1375351"/>
          </a:xfrm>
          <a:prstGeom prst="rect">
            <a:avLst/>
          </a:prstGeom>
          <a:ln>
            <a:solidFill>
              <a:schemeClr val="tx1"/>
            </a:solidFill>
          </a:ln>
        </p:spPr>
      </p:pic>
      <p:pic>
        <p:nvPicPr>
          <p:cNvPr id="14" name="Picture 13">
            <a:extLst>
              <a:ext uri="{FF2B5EF4-FFF2-40B4-BE49-F238E27FC236}">
                <a16:creationId xmlns:a16="http://schemas.microsoft.com/office/drawing/2014/main" id="{AF0150A9-5011-1E49-B8F6-6D3871184D74}"/>
              </a:ext>
            </a:extLst>
          </p:cNvPr>
          <p:cNvPicPr>
            <a:picLocks noChangeAspect="1"/>
          </p:cNvPicPr>
          <p:nvPr/>
        </p:nvPicPr>
        <p:blipFill>
          <a:blip r:embed="rId3"/>
          <a:stretch>
            <a:fillRect/>
          </a:stretch>
        </p:blipFill>
        <p:spPr>
          <a:xfrm>
            <a:off x="1613283" y="4354825"/>
            <a:ext cx="3600953" cy="1438850"/>
          </a:xfrm>
          <a:prstGeom prst="rect">
            <a:avLst/>
          </a:prstGeom>
          <a:ln>
            <a:solidFill>
              <a:schemeClr val="tx1"/>
            </a:solidFill>
          </a:ln>
        </p:spPr>
      </p:pic>
      <p:sp>
        <p:nvSpPr>
          <p:cNvPr id="16" name="TextBox 15">
            <a:extLst>
              <a:ext uri="{FF2B5EF4-FFF2-40B4-BE49-F238E27FC236}">
                <a16:creationId xmlns:a16="http://schemas.microsoft.com/office/drawing/2014/main" id="{3B043CE6-4308-999C-DF70-EDA75F0A5C8C}"/>
              </a:ext>
            </a:extLst>
          </p:cNvPr>
          <p:cNvSpPr txBox="1"/>
          <p:nvPr/>
        </p:nvSpPr>
        <p:spPr>
          <a:xfrm>
            <a:off x="1005840" y="342900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Gives Min priced items from all items</a:t>
            </a:r>
            <a:endParaRPr lang="en-IN" sz="2000" b="1" dirty="0"/>
          </a:p>
        </p:txBody>
      </p:sp>
      <p:pic>
        <p:nvPicPr>
          <p:cNvPr id="18" name="Picture 17">
            <a:extLst>
              <a:ext uri="{FF2B5EF4-FFF2-40B4-BE49-F238E27FC236}">
                <a16:creationId xmlns:a16="http://schemas.microsoft.com/office/drawing/2014/main" id="{01E37928-9BE4-2260-BFCA-9A41B55D2714}"/>
              </a:ext>
            </a:extLst>
          </p:cNvPr>
          <p:cNvPicPr>
            <a:picLocks noChangeAspect="1"/>
          </p:cNvPicPr>
          <p:nvPr/>
        </p:nvPicPr>
        <p:blipFill>
          <a:blip r:embed="rId4"/>
          <a:stretch>
            <a:fillRect/>
          </a:stretch>
        </p:blipFill>
        <p:spPr>
          <a:xfrm>
            <a:off x="6532995" y="4354825"/>
            <a:ext cx="2703434" cy="1395736"/>
          </a:xfrm>
          <a:prstGeom prst="rect">
            <a:avLst/>
          </a:prstGeom>
          <a:ln>
            <a:solidFill>
              <a:schemeClr val="tx1"/>
            </a:solidFill>
          </a:ln>
        </p:spPr>
      </p:pic>
      <p:sp>
        <p:nvSpPr>
          <p:cNvPr id="19" name="Arrow: Right 18">
            <a:extLst>
              <a:ext uri="{FF2B5EF4-FFF2-40B4-BE49-F238E27FC236}">
                <a16:creationId xmlns:a16="http://schemas.microsoft.com/office/drawing/2014/main" id="{F55AFB77-AC84-64A9-A3B7-795DBA0B5020}"/>
              </a:ext>
            </a:extLst>
          </p:cNvPr>
          <p:cNvSpPr/>
          <p:nvPr/>
        </p:nvSpPr>
        <p:spPr>
          <a:xfrm>
            <a:off x="5506720" y="473964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8BE0F65A-FD2C-93D7-E6C7-11E40BFE71FF}"/>
              </a:ext>
            </a:extLst>
          </p:cNvPr>
          <p:cNvSpPr/>
          <p:nvPr/>
        </p:nvSpPr>
        <p:spPr>
          <a:xfrm>
            <a:off x="5501640" y="228600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5F996456-9EDA-D906-EB65-FF1A08AF1613}"/>
              </a:ext>
            </a:extLst>
          </p:cNvPr>
          <p:cNvPicPr>
            <a:picLocks noChangeAspect="1"/>
          </p:cNvPicPr>
          <p:nvPr/>
        </p:nvPicPr>
        <p:blipFill>
          <a:blip r:embed="rId5"/>
          <a:stretch>
            <a:fillRect/>
          </a:stretch>
        </p:blipFill>
        <p:spPr>
          <a:xfrm>
            <a:off x="6643679" y="1743767"/>
            <a:ext cx="2592749" cy="1375351"/>
          </a:xfrm>
          <a:prstGeom prst="rect">
            <a:avLst/>
          </a:prstGeom>
          <a:ln>
            <a:solidFill>
              <a:schemeClr val="tx1"/>
            </a:solidFill>
          </a:ln>
        </p:spPr>
      </p:pic>
    </p:spTree>
    <p:extLst>
      <p:ext uri="{BB962C8B-B14F-4D97-AF65-F5344CB8AC3E}">
        <p14:creationId xmlns:p14="http://schemas.microsoft.com/office/powerpoint/2010/main" val="351403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59051D-B787-64FC-7CBE-ED7D94A01022}"/>
              </a:ext>
            </a:extLst>
          </p:cNvPr>
          <p:cNvSpPr txBox="1"/>
          <p:nvPr/>
        </p:nvSpPr>
        <p:spPr>
          <a:xfrm>
            <a:off x="934720" y="97536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Gives the list of items below $10</a:t>
            </a:r>
            <a:endParaRPr lang="en-IN" sz="2000" b="1" dirty="0"/>
          </a:p>
        </p:txBody>
      </p:sp>
      <p:sp>
        <p:nvSpPr>
          <p:cNvPr id="16" name="TextBox 15">
            <a:extLst>
              <a:ext uri="{FF2B5EF4-FFF2-40B4-BE49-F238E27FC236}">
                <a16:creationId xmlns:a16="http://schemas.microsoft.com/office/drawing/2014/main" id="{3B043CE6-4308-999C-DF70-EDA75F0A5C8C}"/>
              </a:ext>
            </a:extLst>
          </p:cNvPr>
          <p:cNvSpPr txBox="1"/>
          <p:nvPr/>
        </p:nvSpPr>
        <p:spPr>
          <a:xfrm>
            <a:off x="1005840" y="342900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Gives the list of items above $10</a:t>
            </a:r>
            <a:endParaRPr lang="en-IN" sz="2000" b="1" dirty="0"/>
          </a:p>
        </p:txBody>
      </p:sp>
      <p:sp>
        <p:nvSpPr>
          <p:cNvPr id="19" name="Arrow: Right 18">
            <a:extLst>
              <a:ext uri="{FF2B5EF4-FFF2-40B4-BE49-F238E27FC236}">
                <a16:creationId xmlns:a16="http://schemas.microsoft.com/office/drawing/2014/main" id="{F55AFB77-AC84-64A9-A3B7-795DBA0B5020}"/>
              </a:ext>
            </a:extLst>
          </p:cNvPr>
          <p:cNvSpPr/>
          <p:nvPr/>
        </p:nvSpPr>
        <p:spPr>
          <a:xfrm>
            <a:off x="5506720" y="473964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8BE0F65A-FD2C-93D7-E6C7-11E40BFE71FF}"/>
              </a:ext>
            </a:extLst>
          </p:cNvPr>
          <p:cNvSpPr/>
          <p:nvPr/>
        </p:nvSpPr>
        <p:spPr>
          <a:xfrm>
            <a:off x="5501640" y="228600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F3343A40-E1F6-17B4-F27A-50380E13A363}"/>
              </a:ext>
            </a:extLst>
          </p:cNvPr>
          <p:cNvPicPr>
            <a:picLocks noChangeAspect="1"/>
          </p:cNvPicPr>
          <p:nvPr/>
        </p:nvPicPr>
        <p:blipFill>
          <a:blip r:embed="rId2"/>
          <a:stretch>
            <a:fillRect/>
          </a:stretch>
        </p:blipFill>
        <p:spPr>
          <a:xfrm>
            <a:off x="1613282" y="1743766"/>
            <a:ext cx="3600953" cy="1273753"/>
          </a:xfrm>
          <a:prstGeom prst="rect">
            <a:avLst/>
          </a:prstGeom>
          <a:ln>
            <a:solidFill>
              <a:schemeClr val="tx1"/>
            </a:solidFill>
          </a:ln>
        </p:spPr>
      </p:pic>
      <p:pic>
        <p:nvPicPr>
          <p:cNvPr id="7" name="Picture 6">
            <a:extLst>
              <a:ext uri="{FF2B5EF4-FFF2-40B4-BE49-F238E27FC236}">
                <a16:creationId xmlns:a16="http://schemas.microsoft.com/office/drawing/2014/main" id="{19FB43E0-1150-BBAA-259D-B7E6B7A4DF23}"/>
              </a:ext>
            </a:extLst>
          </p:cNvPr>
          <p:cNvPicPr>
            <a:picLocks noChangeAspect="1"/>
          </p:cNvPicPr>
          <p:nvPr/>
        </p:nvPicPr>
        <p:blipFill>
          <a:blip r:embed="rId3"/>
          <a:stretch>
            <a:fillRect/>
          </a:stretch>
        </p:blipFill>
        <p:spPr>
          <a:xfrm>
            <a:off x="6510403" y="1494121"/>
            <a:ext cx="3172078" cy="1986665"/>
          </a:xfrm>
          <a:prstGeom prst="rect">
            <a:avLst/>
          </a:prstGeom>
          <a:ln>
            <a:solidFill>
              <a:schemeClr val="tx1"/>
            </a:solidFill>
          </a:ln>
        </p:spPr>
      </p:pic>
      <p:pic>
        <p:nvPicPr>
          <p:cNvPr id="10" name="Picture 9">
            <a:extLst>
              <a:ext uri="{FF2B5EF4-FFF2-40B4-BE49-F238E27FC236}">
                <a16:creationId xmlns:a16="http://schemas.microsoft.com/office/drawing/2014/main" id="{6279F233-5E34-22D4-8E7C-60355ED554C6}"/>
              </a:ext>
            </a:extLst>
          </p:cNvPr>
          <p:cNvPicPr>
            <a:picLocks noChangeAspect="1"/>
          </p:cNvPicPr>
          <p:nvPr/>
        </p:nvPicPr>
        <p:blipFill>
          <a:blip r:embed="rId4"/>
          <a:stretch>
            <a:fillRect/>
          </a:stretch>
        </p:blipFill>
        <p:spPr>
          <a:xfrm>
            <a:off x="1613282" y="4144070"/>
            <a:ext cx="3600953" cy="1395736"/>
          </a:xfrm>
          <a:prstGeom prst="rect">
            <a:avLst/>
          </a:prstGeom>
          <a:ln>
            <a:solidFill>
              <a:schemeClr val="tx1"/>
            </a:solidFill>
          </a:ln>
        </p:spPr>
      </p:pic>
      <p:pic>
        <p:nvPicPr>
          <p:cNvPr id="12" name="Picture 11">
            <a:extLst>
              <a:ext uri="{FF2B5EF4-FFF2-40B4-BE49-F238E27FC236}">
                <a16:creationId xmlns:a16="http://schemas.microsoft.com/office/drawing/2014/main" id="{4A083796-4A26-1CCE-E7AA-7D1B84342238}"/>
              </a:ext>
            </a:extLst>
          </p:cNvPr>
          <p:cNvPicPr>
            <a:picLocks noChangeAspect="1"/>
          </p:cNvPicPr>
          <p:nvPr/>
        </p:nvPicPr>
        <p:blipFill>
          <a:blip r:embed="rId5"/>
          <a:stretch>
            <a:fillRect/>
          </a:stretch>
        </p:blipFill>
        <p:spPr>
          <a:xfrm>
            <a:off x="6510403" y="3997960"/>
            <a:ext cx="3263517" cy="2251426"/>
          </a:xfrm>
          <a:prstGeom prst="rect">
            <a:avLst/>
          </a:prstGeom>
          <a:ln>
            <a:solidFill>
              <a:schemeClr val="tx1"/>
            </a:solidFill>
          </a:ln>
        </p:spPr>
      </p:pic>
    </p:spTree>
    <p:extLst>
      <p:ext uri="{BB962C8B-B14F-4D97-AF65-F5344CB8AC3E}">
        <p14:creationId xmlns:p14="http://schemas.microsoft.com/office/powerpoint/2010/main" val="364964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9C630B-BC17-6F9C-A147-0433082AFD21}"/>
              </a:ext>
            </a:extLst>
          </p:cNvPr>
          <p:cNvSpPr/>
          <p:nvPr/>
        </p:nvSpPr>
        <p:spPr>
          <a:xfrm>
            <a:off x="599440" y="660400"/>
            <a:ext cx="11094720" cy="58013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59051D-B787-64FC-7CBE-ED7D94A01022}"/>
              </a:ext>
            </a:extLst>
          </p:cNvPr>
          <p:cNvSpPr txBox="1"/>
          <p:nvPr/>
        </p:nvSpPr>
        <p:spPr>
          <a:xfrm>
            <a:off x="934720" y="97536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What is the date range of the table?</a:t>
            </a:r>
            <a:endParaRPr lang="en-IN" sz="2000" b="1" dirty="0"/>
          </a:p>
        </p:txBody>
      </p:sp>
      <p:sp>
        <p:nvSpPr>
          <p:cNvPr id="16" name="TextBox 15">
            <a:extLst>
              <a:ext uri="{FF2B5EF4-FFF2-40B4-BE49-F238E27FC236}">
                <a16:creationId xmlns:a16="http://schemas.microsoft.com/office/drawing/2014/main" id="{3B043CE6-4308-999C-DF70-EDA75F0A5C8C}"/>
              </a:ext>
            </a:extLst>
          </p:cNvPr>
          <p:cNvSpPr txBox="1"/>
          <p:nvPr/>
        </p:nvSpPr>
        <p:spPr>
          <a:xfrm>
            <a:off x="1005840" y="3429000"/>
            <a:ext cx="998728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How many orders were made within this date range?</a:t>
            </a:r>
            <a:endParaRPr lang="en-IN" sz="2000" b="1" dirty="0"/>
          </a:p>
        </p:txBody>
      </p:sp>
      <p:sp>
        <p:nvSpPr>
          <p:cNvPr id="19" name="Arrow: Right 18">
            <a:extLst>
              <a:ext uri="{FF2B5EF4-FFF2-40B4-BE49-F238E27FC236}">
                <a16:creationId xmlns:a16="http://schemas.microsoft.com/office/drawing/2014/main" id="{F55AFB77-AC84-64A9-A3B7-795DBA0B5020}"/>
              </a:ext>
            </a:extLst>
          </p:cNvPr>
          <p:cNvSpPr/>
          <p:nvPr/>
        </p:nvSpPr>
        <p:spPr>
          <a:xfrm>
            <a:off x="5506720" y="473964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8BE0F65A-FD2C-93D7-E6C7-11E40BFE71FF}"/>
              </a:ext>
            </a:extLst>
          </p:cNvPr>
          <p:cNvSpPr/>
          <p:nvPr/>
        </p:nvSpPr>
        <p:spPr>
          <a:xfrm>
            <a:off x="5501640" y="2202180"/>
            <a:ext cx="721357" cy="400110"/>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19EC741C-A7C5-3EC3-50C4-674E4B3B739D}"/>
              </a:ext>
            </a:extLst>
          </p:cNvPr>
          <p:cNvPicPr>
            <a:picLocks noChangeAspect="1"/>
          </p:cNvPicPr>
          <p:nvPr/>
        </p:nvPicPr>
        <p:blipFill>
          <a:blip r:embed="rId2"/>
          <a:stretch>
            <a:fillRect/>
          </a:stretch>
        </p:blipFill>
        <p:spPr>
          <a:xfrm>
            <a:off x="1536883" y="1595120"/>
            <a:ext cx="3662881" cy="1445957"/>
          </a:xfrm>
          <a:prstGeom prst="rect">
            <a:avLst/>
          </a:prstGeom>
          <a:ln>
            <a:solidFill>
              <a:schemeClr val="tx1"/>
            </a:solidFill>
          </a:ln>
        </p:spPr>
      </p:pic>
      <p:pic>
        <p:nvPicPr>
          <p:cNvPr id="13" name="Picture 12">
            <a:extLst>
              <a:ext uri="{FF2B5EF4-FFF2-40B4-BE49-F238E27FC236}">
                <a16:creationId xmlns:a16="http://schemas.microsoft.com/office/drawing/2014/main" id="{4E33A2E4-DD28-55FE-9827-7F40531B0529}"/>
              </a:ext>
            </a:extLst>
          </p:cNvPr>
          <p:cNvPicPr>
            <a:picLocks noChangeAspect="1"/>
          </p:cNvPicPr>
          <p:nvPr/>
        </p:nvPicPr>
        <p:blipFill>
          <a:blip r:embed="rId3"/>
          <a:stretch>
            <a:fillRect/>
          </a:stretch>
        </p:blipFill>
        <p:spPr>
          <a:xfrm>
            <a:off x="1524567" y="4396694"/>
            <a:ext cx="3675197" cy="1485946"/>
          </a:xfrm>
          <a:prstGeom prst="rect">
            <a:avLst/>
          </a:prstGeom>
          <a:ln>
            <a:solidFill>
              <a:schemeClr val="tx1"/>
            </a:solidFill>
          </a:ln>
        </p:spPr>
      </p:pic>
      <p:pic>
        <p:nvPicPr>
          <p:cNvPr id="15" name="Picture 14">
            <a:extLst>
              <a:ext uri="{FF2B5EF4-FFF2-40B4-BE49-F238E27FC236}">
                <a16:creationId xmlns:a16="http://schemas.microsoft.com/office/drawing/2014/main" id="{99382F7C-5FD8-DA3F-6EA8-FA1C5B16E5F6}"/>
              </a:ext>
            </a:extLst>
          </p:cNvPr>
          <p:cNvPicPr>
            <a:picLocks noChangeAspect="1"/>
          </p:cNvPicPr>
          <p:nvPr/>
        </p:nvPicPr>
        <p:blipFill>
          <a:blip r:embed="rId4"/>
          <a:stretch>
            <a:fillRect/>
          </a:stretch>
        </p:blipFill>
        <p:spPr>
          <a:xfrm>
            <a:off x="6652643" y="4396694"/>
            <a:ext cx="4014790" cy="1485946"/>
          </a:xfrm>
          <a:prstGeom prst="rect">
            <a:avLst/>
          </a:prstGeom>
          <a:ln>
            <a:solidFill>
              <a:schemeClr val="tx1"/>
            </a:solidFill>
          </a:ln>
        </p:spPr>
      </p:pic>
      <p:pic>
        <p:nvPicPr>
          <p:cNvPr id="18" name="Picture 17">
            <a:extLst>
              <a:ext uri="{FF2B5EF4-FFF2-40B4-BE49-F238E27FC236}">
                <a16:creationId xmlns:a16="http://schemas.microsoft.com/office/drawing/2014/main" id="{6DA07496-41E7-544A-9F20-AB52FA3C2E5A}"/>
              </a:ext>
            </a:extLst>
          </p:cNvPr>
          <p:cNvPicPr>
            <a:picLocks noChangeAspect="1"/>
          </p:cNvPicPr>
          <p:nvPr/>
        </p:nvPicPr>
        <p:blipFill>
          <a:blip r:embed="rId5"/>
          <a:stretch>
            <a:fillRect/>
          </a:stretch>
        </p:blipFill>
        <p:spPr>
          <a:xfrm>
            <a:off x="6524873" y="1595120"/>
            <a:ext cx="3477110" cy="1445957"/>
          </a:xfrm>
          <a:prstGeom prst="rect">
            <a:avLst/>
          </a:prstGeom>
          <a:ln>
            <a:solidFill>
              <a:schemeClr val="tx1"/>
            </a:solidFill>
          </a:ln>
        </p:spPr>
      </p:pic>
      <p:sp>
        <p:nvSpPr>
          <p:cNvPr id="21" name="TextBox 20">
            <a:extLst>
              <a:ext uri="{FF2B5EF4-FFF2-40B4-BE49-F238E27FC236}">
                <a16:creationId xmlns:a16="http://schemas.microsoft.com/office/drawing/2014/main" id="{35AE2589-4EC2-BA04-B2B7-AA5EAA2ABB6A}"/>
              </a:ext>
            </a:extLst>
          </p:cNvPr>
          <p:cNvSpPr txBox="1"/>
          <p:nvPr/>
        </p:nvSpPr>
        <p:spPr>
          <a:xfrm>
            <a:off x="3048000" y="114998"/>
            <a:ext cx="6634480" cy="523220"/>
          </a:xfrm>
          <a:prstGeom prst="rect">
            <a:avLst/>
          </a:prstGeom>
          <a:noFill/>
        </p:spPr>
        <p:txBody>
          <a:bodyPr wrap="square" rtlCol="0">
            <a:spAutoFit/>
          </a:bodyPr>
          <a:lstStyle/>
          <a:p>
            <a:r>
              <a:rPr lang="en-US" sz="2800" b="1" dirty="0"/>
              <a:t>Analyzing the Orders and the details</a:t>
            </a:r>
            <a:endParaRPr lang="en-IN" sz="2800" b="1" dirty="0"/>
          </a:p>
        </p:txBody>
      </p:sp>
    </p:spTree>
    <p:extLst>
      <p:ext uri="{BB962C8B-B14F-4D97-AF65-F5344CB8AC3E}">
        <p14:creationId xmlns:p14="http://schemas.microsoft.com/office/powerpoint/2010/main" val="439670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1323</TotalTime>
  <Words>371</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Century Gothic</vt:lpstr>
      <vt:lpstr>Lato</vt:lpstr>
      <vt:lpstr>Wingdings</vt:lpstr>
      <vt:lpstr>Wingdings 3</vt:lpstr>
      <vt:lpstr>Ion</vt:lpstr>
      <vt:lpstr>Restaurant Order Analysis</vt:lpstr>
      <vt:lpstr>Overview</vt:lpstr>
      <vt:lpstr>PowerPoint Presentation</vt:lpstr>
      <vt:lpstr>How many dishes are in each category? </vt:lpstr>
      <vt:lpstr>How many Italian dishes are on the menu? What are the least and most expensive Italian dishes on the menu?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 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Matcha Nischala</dc:creator>
  <cp:lastModifiedBy>Matcha Nischala</cp:lastModifiedBy>
  <cp:revision>1</cp:revision>
  <dcterms:created xsi:type="dcterms:W3CDTF">2024-08-13T12:16:41Z</dcterms:created>
  <dcterms:modified xsi:type="dcterms:W3CDTF">2024-08-14T10:25:30Z</dcterms:modified>
</cp:coreProperties>
</file>