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4" r:id="rId5"/>
    <p:sldId id="273" r:id="rId6"/>
    <p:sldId id="272" r:id="rId7"/>
    <p:sldId id="275" r:id="rId8"/>
    <p:sldId id="268"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92" d="100"/>
          <a:sy n="92" d="100"/>
        </p:scale>
        <p:origin x="30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9AACA-12ED-45D7-9382-CF0900B5639F}"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D168EEA2-0B91-49B7-85FD-9F34C4ADD1CD}">
      <dgm:prSet phldrT="[Text]"/>
      <dgm:spPr/>
      <dgm:t>
        <a:bodyPr/>
        <a:lstStyle/>
        <a:p>
          <a:r>
            <a:rPr lang="en-IN" dirty="0"/>
            <a:t>Review 1</a:t>
          </a:r>
        </a:p>
      </dgm:t>
    </dgm:pt>
    <dgm:pt modelId="{BFDF3CA8-FDCA-46ED-ADE1-11DAC1B0F237}" type="parTrans" cxnId="{E0614D55-9F1B-47D0-8D1C-1EBABA523B03}">
      <dgm:prSet/>
      <dgm:spPr/>
      <dgm:t>
        <a:bodyPr/>
        <a:lstStyle/>
        <a:p>
          <a:endParaRPr lang="en-IN"/>
        </a:p>
      </dgm:t>
    </dgm:pt>
    <dgm:pt modelId="{026A5A93-4FD7-461B-8C16-D307672B704E}" type="sibTrans" cxnId="{E0614D55-9F1B-47D0-8D1C-1EBABA523B03}">
      <dgm:prSet/>
      <dgm:spPr/>
      <dgm:t>
        <a:bodyPr/>
        <a:lstStyle/>
        <a:p>
          <a:endParaRPr lang="en-IN"/>
        </a:p>
      </dgm:t>
    </dgm:pt>
    <dgm:pt modelId="{57F066AE-1C38-45EF-9904-F33020AB6821}">
      <dgm:prSet phldrT="[Text]" custT="1"/>
      <dgm:spPr/>
      <dgm:t>
        <a:bodyPr/>
        <a:lstStyle/>
        <a:p>
          <a:pPr algn="l">
            <a:buFont typeface="Arial" panose="020B0604020202020204" pitchFamily="34" charset="0"/>
            <a:buChar char="•"/>
          </a:pPr>
          <a:r>
            <a:rPr lang="en-IN" sz="1400" b="0" dirty="0"/>
            <a:t>Problem statement objectives.</a:t>
          </a:r>
        </a:p>
      </dgm:t>
    </dgm:pt>
    <dgm:pt modelId="{F15C6109-9295-4A67-A5DD-CBBA30721E4E}" type="parTrans" cxnId="{C50AFD34-C35D-4D7C-8A45-10432E777717}">
      <dgm:prSet/>
      <dgm:spPr/>
      <dgm:t>
        <a:bodyPr/>
        <a:lstStyle/>
        <a:p>
          <a:endParaRPr lang="en-IN"/>
        </a:p>
      </dgm:t>
    </dgm:pt>
    <dgm:pt modelId="{91ED4030-C6F6-4F63-B6AC-B51B0FF3A2A8}" type="sibTrans" cxnId="{C50AFD34-C35D-4D7C-8A45-10432E777717}">
      <dgm:prSet/>
      <dgm:spPr/>
      <dgm:t>
        <a:bodyPr/>
        <a:lstStyle/>
        <a:p>
          <a:endParaRPr lang="en-IN"/>
        </a:p>
      </dgm:t>
    </dgm:pt>
    <dgm:pt modelId="{88B73A3B-A72D-430E-800C-B4EE2409D073}">
      <dgm:prSet phldrT="[Text]"/>
      <dgm:spPr/>
      <dgm:t>
        <a:bodyPr/>
        <a:lstStyle/>
        <a:p>
          <a:r>
            <a:rPr lang="en-IN" dirty="0"/>
            <a:t>Review 2</a:t>
          </a:r>
        </a:p>
      </dgm:t>
    </dgm:pt>
    <dgm:pt modelId="{9FE3D4A4-B74E-4D68-A85F-C27A34729BEB}" type="parTrans" cxnId="{F6CC2375-6DA5-45E3-8091-887D1194C9A6}">
      <dgm:prSet/>
      <dgm:spPr/>
      <dgm:t>
        <a:bodyPr/>
        <a:lstStyle/>
        <a:p>
          <a:endParaRPr lang="en-IN"/>
        </a:p>
      </dgm:t>
    </dgm:pt>
    <dgm:pt modelId="{EE401022-DE69-4505-B40B-23CEF090CDCC}" type="sibTrans" cxnId="{F6CC2375-6DA5-45E3-8091-887D1194C9A6}">
      <dgm:prSet/>
      <dgm:spPr/>
      <dgm:t>
        <a:bodyPr/>
        <a:lstStyle/>
        <a:p>
          <a:endParaRPr lang="en-IN"/>
        </a:p>
      </dgm:t>
    </dgm:pt>
    <dgm:pt modelId="{15CB87DC-631D-4A26-B026-704F66BEB045}">
      <dgm:prSet phldrT="[Text]" custT="1"/>
      <dgm:spPr/>
      <dgm:t>
        <a:bodyPr/>
        <a:lstStyle/>
        <a:p>
          <a:pPr algn="l">
            <a:buNone/>
          </a:pPr>
          <a:r>
            <a:rPr lang="en-US" sz="1400" b="0" dirty="0"/>
            <a:t>Basic ML model skin disease classification.</a:t>
          </a:r>
          <a:endParaRPr lang="en-IN" sz="1400" b="0" dirty="0"/>
        </a:p>
      </dgm:t>
    </dgm:pt>
    <dgm:pt modelId="{1F901250-4C48-4DC3-A72A-54743BBA9903}" type="parTrans" cxnId="{6F7CB359-1B37-404B-B01B-DBAF1FB23807}">
      <dgm:prSet/>
      <dgm:spPr/>
      <dgm:t>
        <a:bodyPr/>
        <a:lstStyle/>
        <a:p>
          <a:endParaRPr lang="en-IN"/>
        </a:p>
      </dgm:t>
    </dgm:pt>
    <dgm:pt modelId="{6891609F-593A-4337-9664-73E9F4B3D52A}" type="sibTrans" cxnId="{6F7CB359-1B37-404B-B01B-DBAF1FB23807}">
      <dgm:prSet/>
      <dgm:spPr/>
      <dgm:t>
        <a:bodyPr/>
        <a:lstStyle/>
        <a:p>
          <a:endParaRPr lang="en-IN"/>
        </a:p>
      </dgm:t>
    </dgm:pt>
    <dgm:pt modelId="{CE78B3F6-EC18-438A-965F-E0E7954B8792}">
      <dgm:prSet phldrT="[Text]"/>
      <dgm:spPr/>
      <dgm:t>
        <a:bodyPr/>
        <a:lstStyle/>
        <a:p>
          <a:r>
            <a:rPr lang="en-IN" dirty="0"/>
            <a:t>Review 3</a:t>
          </a:r>
        </a:p>
      </dgm:t>
    </dgm:pt>
    <dgm:pt modelId="{FC5C70B7-354E-467F-A087-94503387AD6D}" type="parTrans" cxnId="{BF6814C7-D7E8-46B4-8B36-EB9BE2C3F0D3}">
      <dgm:prSet/>
      <dgm:spPr/>
      <dgm:t>
        <a:bodyPr/>
        <a:lstStyle/>
        <a:p>
          <a:endParaRPr lang="en-IN"/>
        </a:p>
      </dgm:t>
    </dgm:pt>
    <dgm:pt modelId="{A75A23D5-2605-42CB-B821-733B4193B3DE}" type="sibTrans" cxnId="{BF6814C7-D7E8-46B4-8B36-EB9BE2C3F0D3}">
      <dgm:prSet/>
      <dgm:spPr/>
      <dgm:t>
        <a:bodyPr/>
        <a:lstStyle/>
        <a:p>
          <a:endParaRPr lang="en-IN"/>
        </a:p>
      </dgm:t>
    </dgm:pt>
    <dgm:pt modelId="{EC697C30-9154-484B-86CE-8FE7DB032E26}">
      <dgm:prSet phldrT="[Text]" custT="1"/>
      <dgm:spPr/>
      <dgm:t>
        <a:bodyPr/>
        <a:lstStyle/>
        <a:p>
          <a:pPr algn="l"/>
          <a:r>
            <a:rPr lang="en-IN" sz="1400" b="0" dirty="0"/>
            <a:t>Fully functional dynamic website.</a:t>
          </a:r>
        </a:p>
      </dgm:t>
    </dgm:pt>
    <dgm:pt modelId="{E5CB9EB1-08D0-4963-BAF5-239076CCAFEE}" type="parTrans" cxnId="{0AC24B1A-115B-4F6D-9989-F7D14E0C5A86}">
      <dgm:prSet/>
      <dgm:spPr/>
      <dgm:t>
        <a:bodyPr/>
        <a:lstStyle/>
        <a:p>
          <a:endParaRPr lang="en-IN"/>
        </a:p>
      </dgm:t>
    </dgm:pt>
    <dgm:pt modelId="{13927C08-FDAD-4065-97D6-AC4E3D569CBB}" type="sibTrans" cxnId="{0AC24B1A-115B-4F6D-9989-F7D14E0C5A86}">
      <dgm:prSet/>
      <dgm:spPr/>
      <dgm:t>
        <a:bodyPr/>
        <a:lstStyle/>
        <a:p>
          <a:endParaRPr lang="en-IN"/>
        </a:p>
      </dgm:t>
    </dgm:pt>
    <dgm:pt modelId="{CEF97759-116F-422C-B7CC-7442D34073E8}">
      <dgm:prSet phldrT="[Text]" custT="1"/>
      <dgm:spPr/>
      <dgm:t>
        <a:bodyPr/>
        <a:lstStyle/>
        <a:p>
          <a:pPr algn="l">
            <a:buFont typeface="Arial" panose="020B0604020202020204" pitchFamily="34" charset="0"/>
            <a:buChar char="•"/>
          </a:pPr>
          <a:r>
            <a:rPr lang="en-IN" sz="1400" b="0" dirty="0"/>
            <a:t>Datasets proposed methodology.</a:t>
          </a:r>
        </a:p>
      </dgm:t>
    </dgm:pt>
    <dgm:pt modelId="{0C7EC8F7-02F2-4404-A15B-9F0356AFD396}" type="parTrans" cxnId="{C0C6F73C-6AFD-4D0A-93FA-164ADC8876BA}">
      <dgm:prSet/>
      <dgm:spPr/>
      <dgm:t>
        <a:bodyPr/>
        <a:lstStyle/>
        <a:p>
          <a:endParaRPr lang="en-IN"/>
        </a:p>
      </dgm:t>
    </dgm:pt>
    <dgm:pt modelId="{3842B86A-ACBE-4DEB-9B6D-C6525E2E0A34}" type="sibTrans" cxnId="{C0C6F73C-6AFD-4D0A-93FA-164ADC8876BA}">
      <dgm:prSet/>
      <dgm:spPr/>
      <dgm:t>
        <a:bodyPr/>
        <a:lstStyle/>
        <a:p>
          <a:endParaRPr lang="en-IN"/>
        </a:p>
      </dgm:t>
    </dgm:pt>
    <dgm:pt modelId="{EB14021E-031C-4F51-8A6B-8471BBE3DB13}">
      <dgm:prSet phldrT="[Text]" custT="1"/>
      <dgm:spPr/>
      <dgm:t>
        <a:bodyPr/>
        <a:lstStyle/>
        <a:p>
          <a:pPr algn="l">
            <a:buFont typeface="Arial" panose="020B0604020202020204" pitchFamily="34" charset="0"/>
            <a:buChar char="•"/>
          </a:pPr>
          <a:r>
            <a:rPr lang="en-IN" sz="1400" b="0" dirty="0"/>
            <a:t>Project objective and scope documentation.</a:t>
          </a:r>
        </a:p>
      </dgm:t>
    </dgm:pt>
    <dgm:pt modelId="{8997CAF9-A0F7-4489-B082-CF11B0F6CF2F}" type="parTrans" cxnId="{D4F9802F-AE3F-49D1-AF29-F74264A5AC65}">
      <dgm:prSet/>
      <dgm:spPr/>
      <dgm:t>
        <a:bodyPr/>
        <a:lstStyle/>
        <a:p>
          <a:endParaRPr lang="en-IN"/>
        </a:p>
      </dgm:t>
    </dgm:pt>
    <dgm:pt modelId="{ECAD1E64-4655-4041-807E-706200C63992}" type="sibTrans" cxnId="{D4F9802F-AE3F-49D1-AF29-F74264A5AC65}">
      <dgm:prSet/>
      <dgm:spPr/>
      <dgm:t>
        <a:bodyPr/>
        <a:lstStyle/>
        <a:p>
          <a:endParaRPr lang="en-IN"/>
        </a:p>
      </dgm:t>
    </dgm:pt>
    <dgm:pt modelId="{74D8877A-B57B-4630-B9B9-7D0FD9944475}">
      <dgm:prSet phldrT="[Text]" custT="1"/>
      <dgm:spPr/>
      <dgm:t>
        <a:bodyPr/>
        <a:lstStyle/>
        <a:p>
          <a:pPr algn="l">
            <a:buFont typeface="Arial" panose="020B0604020202020204" pitchFamily="34" charset="0"/>
            <a:buChar char="•"/>
          </a:pPr>
          <a:r>
            <a:rPr lang="en-IN" sz="1400" b="0" dirty="0"/>
            <a:t>Initial presentation of approach and planned tech stack.</a:t>
          </a:r>
        </a:p>
      </dgm:t>
    </dgm:pt>
    <dgm:pt modelId="{0842C704-018F-4E27-8F0A-054CD4D161FA}" type="parTrans" cxnId="{BA7D7320-4C57-4861-BD46-5CA5002CA371}">
      <dgm:prSet/>
      <dgm:spPr/>
      <dgm:t>
        <a:bodyPr/>
        <a:lstStyle/>
        <a:p>
          <a:endParaRPr lang="en-IN"/>
        </a:p>
      </dgm:t>
    </dgm:pt>
    <dgm:pt modelId="{3FB80704-002A-4D5B-ACFB-3D8AE1E2962B}" type="sibTrans" cxnId="{BA7D7320-4C57-4861-BD46-5CA5002CA371}">
      <dgm:prSet/>
      <dgm:spPr/>
      <dgm:t>
        <a:bodyPr/>
        <a:lstStyle/>
        <a:p>
          <a:endParaRPr lang="en-IN"/>
        </a:p>
      </dgm:t>
    </dgm:pt>
    <dgm:pt modelId="{0707A9D3-8076-403E-B7D2-B2A4F57D384C}">
      <dgm:prSet phldrT="[Text]" custT="1"/>
      <dgm:spPr/>
      <dgm:t>
        <a:bodyPr/>
        <a:lstStyle/>
        <a:p>
          <a:pPr algn="l">
            <a:buFont typeface="Arial" panose="020B0604020202020204" pitchFamily="34" charset="0"/>
            <a:buChar char="•"/>
          </a:pPr>
          <a:endParaRPr lang="en-IN" sz="1400" b="0" dirty="0"/>
        </a:p>
      </dgm:t>
    </dgm:pt>
    <dgm:pt modelId="{1707A8C7-C2A8-40AD-9AE0-B0350B1E0056}" type="parTrans" cxnId="{86E5009A-E855-4D79-974A-D2AF13AE07C2}">
      <dgm:prSet/>
      <dgm:spPr/>
      <dgm:t>
        <a:bodyPr/>
        <a:lstStyle/>
        <a:p>
          <a:endParaRPr lang="en-IN"/>
        </a:p>
      </dgm:t>
    </dgm:pt>
    <dgm:pt modelId="{CA40EEC6-F46E-4036-9C70-7EF3CD56C652}" type="sibTrans" cxnId="{86E5009A-E855-4D79-974A-D2AF13AE07C2}">
      <dgm:prSet/>
      <dgm:spPr/>
      <dgm:t>
        <a:bodyPr/>
        <a:lstStyle/>
        <a:p>
          <a:endParaRPr lang="en-IN"/>
        </a:p>
      </dgm:t>
    </dgm:pt>
    <dgm:pt modelId="{A65A4DE7-A071-4A96-80E0-5158A5DA8D34}">
      <dgm:prSet phldrT="[Text]" custT="1"/>
      <dgm:spPr/>
      <dgm:t>
        <a:bodyPr/>
        <a:lstStyle/>
        <a:p>
          <a:pPr algn="l">
            <a:buFont typeface="Arial" panose="020B0604020202020204" pitchFamily="34" charset="0"/>
            <a:buChar char="•"/>
          </a:pPr>
          <a:endParaRPr lang="en-IN" sz="1400" b="0" dirty="0"/>
        </a:p>
      </dgm:t>
    </dgm:pt>
    <dgm:pt modelId="{35C79F37-3F20-4AFF-AC56-0970FB7ED867}" type="parTrans" cxnId="{7A4619BF-FB91-42F1-A3BA-70F70DB5D1E4}">
      <dgm:prSet/>
      <dgm:spPr/>
      <dgm:t>
        <a:bodyPr/>
        <a:lstStyle/>
        <a:p>
          <a:endParaRPr lang="en-IN"/>
        </a:p>
      </dgm:t>
    </dgm:pt>
    <dgm:pt modelId="{E367E273-F047-4056-AC23-F3FC113F5B05}" type="sibTrans" cxnId="{7A4619BF-FB91-42F1-A3BA-70F70DB5D1E4}">
      <dgm:prSet/>
      <dgm:spPr/>
      <dgm:t>
        <a:bodyPr/>
        <a:lstStyle/>
        <a:p>
          <a:endParaRPr lang="en-IN"/>
        </a:p>
      </dgm:t>
    </dgm:pt>
    <dgm:pt modelId="{E6E3A426-BF2C-4DAA-94C5-738615FACE1F}">
      <dgm:prSet phldrT="[Text]" custT="1"/>
      <dgm:spPr/>
      <dgm:t>
        <a:bodyPr/>
        <a:lstStyle/>
        <a:p>
          <a:pPr algn="l">
            <a:buFont typeface="Arial" panose="020B0604020202020204" pitchFamily="34" charset="0"/>
            <a:buChar char="•"/>
          </a:pPr>
          <a:endParaRPr lang="en-IN" sz="1400" b="0" dirty="0"/>
        </a:p>
      </dgm:t>
    </dgm:pt>
    <dgm:pt modelId="{1530AC06-2A53-4BD7-A3D2-83FDD7129458}" type="parTrans" cxnId="{CCC1249C-23A7-4368-97B5-A0AB6B25A5B1}">
      <dgm:prSet/>
      <dgm:spPr/>
      <dgm:t>
        <a:bodyPr/>
        <a:lstStyle/>
        <a:p>
          <a:endParaRPr lang="en-IN"/>
        </a:p>
      </dgm:t>
    </dgm:pt>
    <dgm:pt modelId="{6D6DE961-30C7-4A8E-B1D0-1EBC88DE217A}" type="sibTrans" cxnId="{CCC1249C-23A7-4368-97B5-A0AB6B25A5B1}">
      <dgm:prSet/>
      <dgm:spPr/>
      <dgm:t>
        <a:bodyPr/>
        <a:lstStyle/>
        <a:p>
          <a:endParaRPr lang="en-IN"/>
        </a:p>
      </dgm:t>
    </dgm:pt>
    <dgm:pt modelId="{9192DB5A-887B-46D9-B6A7-758A5773348A}">
      <dgm:prSet phldrT="[Text]" custT="1"/>
      <dgm:spPr/>
      <dgm:t>
        <a:bodyPr/>
        <a:lstStyle/>
        <a:p>
          <a:pPr algn="l">
            <a:buNone/>
          </a:pPr>
          <a:r>
            <a:rPr lang="en-IN" sz="1400" b="0" dirty="0"/>
            <a:t>Host the model on server backend.</a:t>
          </a:r>
        </a:p>
      </dgm:t>
    </dgm:pt>
    <dgm:pt modelId="{E3C5CBD1-979B-44B9-AD71-9FB0E81BC59F}" type="parTrans" cxnId="{14C1F6A2-BBBF-4128-A219-26E450279C69}">
      <dgm:prSet/>
      <dgm:spPr/>
      <dgm:t>
        <a:bodyPr/>
        <a:lstStyle/>
        <a:p>
          <a:endParaRPr lang="en-IN"/>
        </a:p>
      </dgm:t>
    </dgm:pt>
    <dgm:pt modelId="{A4706F23-3176-423B-9410-AA95444333AA}" type="sibTrans" cxnId="{14C1F6A2-BBBF-4128-A219-26E450279C69}">
      <dgm:prSet/>
      <dgm:spPr/>
      <dgm:t>
        <a:bodyPr/>
        <a:lstStyle/>
        <a:p>
          <a:endParaRPr lang="en-IN"/>
        </a:p>
      </dgm:t>
    </dgm:pt>
    <dgm:pt modelId="{DEE23C52-7F06-4BEC-9B32-61E203D116DE}">
      <dgm:prSet phldrT="[Text]" custT="1"/>
      <dgm:spPr/>
      <dgm:t>
        <a:bodyPr/>
        <a:lstStyle/>
        <a:p>
          <a:pPr algn="l">
            <a:buNone/>
          </a:pPr>
          <a:endParaRPr lang="en-IN" sz="1400" b="0" dirty="0"/>
        </a:p>
      </dgm:t>
    </dgm:pt>
    <dgm:pt modelId="{E4CE8640-C5C2-4E28-B389-A0AA38A12BFB}" type="parTrans" cxnId="{81704D63-11B1-472C-8098-6EE3A2CB7F56}">
      <dgm:prSet/>
      <dgm:spPr/>
      <dgm:t>
        <a:bodyPr/>
        <a:lstStyle/>
        <a:p>
          <a:endParaRPr lang="en-IN"/>
        </a:p>
      </dgm:t>
    </dgm:pt>
    <dgm:pt modelId="{5C6933F0-CD71-43D0-91FA-4C3FABC35999}" type="sibTrans" cxnId="{81704D63-11B1-472C-8098-6EE3A2CB7F56}">
      <dgm:prSet/>
      <dgm:spPr/>
      <dgm:t>
        <a:bodyPr/>
        <a:lstStyle/>
        <a:p>
          <a:endParaRPr lang="en-IN"/>
        </a:p>
      </dgm:t>
    </dgm:pt>
    <dgm:pt modelId="{50531A58-D644-47C2-9DFE-F22DAAE5E1F0}">
      <dgm:prSet phldrT="[Text]" custT="1"/>
      <dgm:spPr/>
      <dgm:t>
        <a:bodyPr/>
        <a:lstStyle/>
        <a:p>
          <a:pPr algn="l">
            <a:buNone/>
          </a:pPr>
          <a:r>
            <a:rPr lang="en-IN" sz="1400" b="0" dirty="0"/>
            <a:t>Create a simple web interface where users can upload an image.</a:t>
          </a:r>
        </a:p>
      </dgm:t>
    </dgm:pt>
    <dgm:pt modelId="{4944CCA1-1E5B-4ACF-B661-61E3E804321D}" type="parTrans" cxnId="{71846F56-5662-47C6-AEA0-840D19F1332D}">
      <dgm:prSet/>
      <dgm:spPr/>
      <dgm:t>
        <a:bodyPr/>
        <a:lstStyle/>
        <a:p>
          <a:endParaRPr lang="en-IN"/>
        </a:p>
      </dgm:t>
    </dgm:pt>
    <dgm:pt modelId="{14D8778B-24EE-43AC-A93F-3EF62FD19305}" type="sibTrans" cxnId="{71846F56-5662-47C6-AEA0-840D19F1332D}">
      <dgm:prSet/>
      <dgm:spPr/>
      <dgm:t>
        <a:bodyPr/>
        <a:lstStyle/>
        <a:p>
          <a:endParaRPr lang="en-IN"/>
        </a:p>
      </dgm:t>
    </dgm:pt>
    <dgm:pt modelId="{526BF396-8E1B-4DEE-9620-8EF53C715DAC}">
      <dgm:prSet phldrT="[Text]" custT="1"/>
      <dgm:spPr/>
      <dgm:t>
        <a:bodyPr/>
        <a:lstStyle/>
        <a:p>
          <a:pPr algn="l">
            <a:buNone/>
          </a:pPr>
          <a:endParaRPr lang="en-IN" sz="1400" b="0" dirty="0"/>
        </a:p>
      </dgm:t>
    </dgm:pt>
    <dgm:pt modelId="{A4F16779-E1D3-4B79-BCB8-E692CE993748}" type="parTrans" cxnId="{24161E33-0684-44DD-90BB-A52B98257A0A}">
      <dgm:prSet/>
      <dgm:spPr/>
      <dgm:t>
        <a:bodyPr/>
        <a:lstStyle/>
        <a:p>
          <a:endParaRPr lang="en-IN"/>
        </a:p>
      </dgm:t>
    </dgm:pt>
    <dgm:pt modelId="{677B7858-2825-45C5-85B9-A2B423530EBA}" type="sibTrans" cxnId="{24161E33-0684-44DD-90BB-A52B98257A0A}">
      <dgm:prSet/>
      <dgm:spPr/>
      <dgm:t>
        <a:bodyPr/>
        <a:lstStyle/>
        <a:p>
          <a:endParaRPr lang="en-IN"/>
        </a:p>
      </dgm:t>
    </dgm:pt>
    <dgm:pt modelId="{5EEF1322-2951-4E8D-BFC6-91B9C63C3288}">
      <dgm:prSet phldrT="[Text]" custT="1"/>
      <dgm:spPr/>
      <dgm:t>
        <a:bodyPr/>
        <a:lstStyle/>
        <a:p>
          <a:pPr algn="l">
            <a:buNone/>
          </a:pPr>
          <a:r>
            <a:rPr lang="en-IN" sz="1400" b="0" dirty="0"/>
            <a:t>Working demo of model prediction via web page.</a:t>
          </a:r>
        </a:p>
      </dgm:t>
    </dgm:pt>
    <dgm:pt modelId="{5B493EDE-3547-4714-A0B5-BCA1D7377265}" type="parTrans" cxnId="{CE6286DD-83C5-4518-9C87-A91862FC681A}">
      <dgm:prSet/>
      <dgm:spPr/>
      <dgm:t>
        <a:bodyPr/>
        <a:lstStyle/>
        <a:p>
          <a:endParaRPr lang="en-IN"/>
        </a:p>
      </dgm:t>
    </dgm:pt>
    <dgm:pt modelId="{65F62997-1544-446C-A0E6-D5D858EC25AA}" type="sibTrans" cxnId="{CE6286DD-83C5-4518-9C87-A91862FC681A}">
      <dgm:prSet/>
      <dgm:spPr/>
      <dgm:t>
        <a:bodyPr/>
        <a:lstStyle/>
        <a:p>
          <a:endParaRPr lang="en-IN"/>
        </a:p>
      </dgm:t>
    </dgm:pt>
    <dgm:pt modelId="{6036F055-8E5C-4578-B543-AFA64A862112}">
      <dgm:prSet phldrT="[Text]" custT="1"/>
      <dgm:spPr/>
      <dgm:t>
        <a:bodyPr/>
        <a:lstStyle/>
        <a:p>
          <a:pPr algn="l">
            <a:buNone/>
          </a:pPr>
          <a:endParaRPr lang="en-IN" sz="1400" b="0" dirty="0"/>
        </a:p>
      </dgm:t>
    </dgm:pt>
    <dgm:pt modelId="{0D23B098-C600-4CF5-AAD1-B5D5E0677AFF}" type="parTrans" cxnId="{EBACD051-406D-4DD7-8B09-6AED2CA4C1F0}">
      <dgm:prSet/>
      <dgm:spPr/>
      <dgm:t>
        <a:bodyPr/>
        <a:lstStyle/>
        <a:p>
          <a:endParaRPr lang="en-IN"/>
        </a:p>
      </dgm:t>
    </dgm:pt>
    <dgm:pt modelId="{E6D57092-1D3F-4A48-8C13-BABA71CFB3FC}" type="sibTrans" cxnId="{EBACD051-406D-4DD7-8B09-6AED2CA4C1F0}">
      <dgm:prSet/>
      <dgm:spPr/>
      <dgm:t>
        <a:bodyPr/>
        <a:lstStyle/>
        <a:p>
          <a:endParaRPr lang="en-IN"/>
        </a:p>
      </dgm:t>
    </dgm:pt>
    <dgm:pt modelId="{14C8A092-E696-4013-8F8C-83D0A11FEE47}">
      <dgm:prSet phldrT="[Text]" custT="1"/>
      <dgm:spPr/>
      <dgm:t>
        <a:bodyPr/>
        <a:lstStyle/>
        <a:p>
          <a:pPr algn="l"/>
          <a:endParaRPr lang="en-IN" sz="1400" b="0" dirty="0"/>
        </a:p>
      </dgm:t>
    </dgm:pt>
    <dgm:pt modelId="{1029DEC3-F8A1-4701-9F5B-B4C0DE69C16A}" type="parTrans" cxnId="{2DFC0763-CC66-4B1B-878B-68EB73B82A64}">
      <dgm:prSet/>
      <dgm:spPr/>
      <dgm:t>
        <a:bodyPr/>
        <a:lstStyle/>
        <a:p>
          <a:endParaRPr lang="en-IN"/>
        </a:p>
      </dgm:t>
    </dgm:pt>
    <dgm:pt modelId="{88EB458E-E975-47AE-9688-5E3ADD7C7214}" type="sibTrans" cxnId="{2DFC0763-CC66-4B1B-878B-68EB73B82A64}">
      <dgm:prSet/>
      <dgm:spPr/>
      <dgm:t>
        <a:bodyPr/>
        <a:lstStyle/>
        <a:p>
          <a:endParaRPr lang="en-IN"/>
        </a:p>
      </dgm:t>
    </dgm:pt>
    <dgm:pt modelId="{280C704E-B56C-4183-812E-15EB71BACEA1}">
      <dgm:prSet phldrT="[Text]" custT="1"/>
      <dgm:spPr/>
      <dgm:t>
        <a:bodyPr/>
        <a:lstStyle/>
        <a:p>
          <a:pPr algn="l"/>
          <a:r>
            <a:rPr lang="en-IN" sz="1400" b="0" dirty="0"/>
            <a:t>Deploy the Website on a cloud platform.</a:t>
          </a:r>
        </a:p>
      </dgm:t>
    </dgm:pt>
    <dgm:pt modelId="{B90115FB-DE7A-4738-BA52-2C4852233D97}" type="parTrans" cxnId="{FDA22732-A3E8-4E10-BAD1-DBFF1841F79F}">
      <dgm:prSet/>
      <dgm:spPr/>
      <dgm:t>
        <a:bodyPr/>
        <a:lstStyle/>
        <a:p>
          <a:endParaRPr lang="en-IN"/>
        </a:p>
      </dgm:t>
    </dgm:pt>
    <dgm:pt modelId="{2492202E-4BF3-4688-B720-A175DDB1B96A}" type="sibTrans" cxnId="{FDA22732-A3E8-4E10-BAD1-DBFF1841F79F}">
      <dgm:prSet/>
      <dgm:spPr/>
      <dgm:t>
        <a:bodyPr/>
        <a:lstStyle/>
        <a:p>
          <a:endParaRPr lang="en-IN"/>
        </a:p>
      </dgm:t>
    </dgm:pt>
    <dgm:pt modelId="{8E2BF931-62E2-4D25-A917-3A89C9880DC7}">
      <dgm:prSet phldrT="[Text]" custT="1"/>
      <dgm:spPr/>
      <dgm:t>
        <a:bodyPr/>
        <a:lstStyle/>
        <a:p>
          <a:pPr algn="l"/>
          <a:endParaRPr lang="en-IN" sz="1400" b="0" dirty="0"/>
        </a:p>
      </dgm:t>
    </dgm:pt>
    <dgm:pt modelId="{EA886C4E-452C-4E70-9F13-71F65BBC6ADA}" type="parTrans" cxnId="{5E9F258A-95D0-4E51-AB20-26525D37C8AF}">
      <dgm:prSet/>
      <dgm:spPr/>
      <dgm:t>
        <a:bodyPr/>
        <a:lstStyle/>
        <a:p>
          <a:endParaRPr lang="en-IN"/>
        </a:p>
      </dgm:t>
    </dgm:pt>
    <dgm:pt modelId="{C02FFBC5-4F87-4A44-AF52-263DD7736889}" type="sibTrans" cxnId="{5E9F258A-95D0-4E51-AB20-26525D37C8AF}">
      <dgm:prSet/>
      <dgm:spPr/>
      <dgm:t>
        <a:bodyPr/>
        <a:lstStyle/>
        <a:p>
          <a:endParaRPr lang="en-IN"/>
        </a:p>
      </dgm:t>
    </dgm:pt>
    <dgm:pt modelId="{9FFFF1EA-3BFE-42E8-AD02-22F7E52550F3}">
      <dgm:prSet phldrT="[Text]" custT="1"/>
      <dgm:spPr/>
      <dgm:t>
        <a:bodyPr/>
        <a:lstStyle/>
        <a:p>
          <a:pPr algn="l"/>
          <a:r>
            <a:rPr lang="en-IN" sz="1400" b="0" dirty="0"/>
            <a:t>Final presentation/demo</a:t>
          </a:r>
        </a:p>
      </dgm:t>
    </dgm:pt>
    <dgm:pt modelId="{DD89A67B-5AFF-4130-A9AD-413C731FD349}" type="parTrans" cxnId="{FA15C4EE-632A-420E-9E9D-45524F10CB56}">
      <dgm:prSet/>
      <dgm:spPr/>
      <dgm:t>
        <a:bodyPr/>
        <a:lstStyle/>
        <a:p>
          <a:endParaRPr lang="en-IN"/>
        </a:p>
      </dgm:t>
    </dgm:pt>
    <dgm:pt modelId="{00030E29-8632-43A9-B508-CD9791478B45}" type="sibTrans" cxnId="{FA15C4EE-632A-420E-9E9D-45524F10CB56}">
      <dgm:prSet/>
      <dgm:spPr/>
      <dgm:t>
        <a:bodyPr/>
        <a:lstStyle/>
        <a:p>
          <a:endParaRPr lang="en-IN"/>
        </a:p>
      </dgm:t>
    </dgm:pt>
    <dgm:pt modelId="{91C9980A-EE5B-486B-8E34-65A42E0AB44B}">
      <dgm:prSet phldrT="[Text]" custT="1"/>
      <dgm:spPr/>
      <dgm:t>
        <a:bodyPr/>
        <a:lstStyle/>
        <a:p>
          <a:pPr algn="l"/>
          <a:endParaRPr lang="en-IN" sz="1400" b="0" dirty="0"/>
        </a:p>
      </dgm:t>
    </dgm:pt>
    <dgm:pt modelId="{8CA38936-5836-44E6-B4BD-C564B12AAFB4}" type="parTrans" cxnId="{A7E803F9-1286-46B3-8452-CD61ACF13F4B}">
      <dgm:prSet/>
      <dgm:spPr/>
      <dgm:t>
        <a:bodyPr/>
        <a:lstStyle/>
        <a:p>
          <a:endParaRPr lang="en-IN"/>
        </a:p>
      </dgm:t>
    </dgm:pt>
    <dgm:pt modelId="{F87EB8E0-DD03-44DA-ACE6-61AAFF051F42}" type="sibTrans" cxnId="{A7E803F9-1286-46B3-8452-CD61ACF13F4B}">
      <dgm:prSet/>
      <dgm:spPr/>
      <dgm:t>
        <a:bodyPr/>
        <a:lstStyle/>
        <a:p>
          <a:endParaRPr lang="en-IN"/>
        </a:p>
      </dgm:t>
    </dgm:pt>
    <dgm:pt modelId="{82732964-050D-4BBE-82E3-A4FB0EF4947F}">
      <dgm:prSet phldrT="[Text]" custT="1"/>
      <dgm:spPr/>
      <dgm:t>
        <a:bodyPr/>
        <a:lstStyle/>
        <a:p>
          <a:pPr algn="l"/>
          <a:r>
            <a:rPr lang="en-IN" sz="1400" b="0" dirty="0"/>
            <a:t>Detailed Prediction reports, probability score and disease information.</a:t>
          </a:r>
        </a:p>
      </dgm:t>
    </dgm:pt>
    <dgm:pt modelId="{31D930DA-5923-40E4-96E8-9439C87A588D}" type="sibTrans" cxnId="{00241578-CA64-434B-8230-0086A58AF31F}">
      <dgm:prSet/>
      <dgm:spPr/>
      <dgm:t>
        <a:bodyPr/>
        <a:lstStyle/>
        <a:p>
          <a:endParaRPr lang="en-IN"/>
        </a:p>
      </dgm:t>
    </dgm:pt>
    <dgm:pt modelId="{C585E9DE-8EC8-4FE1-AD12-DB1695B637E3}" type="parTrans" cxnId="{00241578-CA64-434B-8230-0086A58AF31F}">
      <dgm:prSet/>
      <dgm:spPr/>
      <dgm:t>
        <a:bodyPr/>
        <a:lstStyle/>
        <a:p>
          <a:endParaRPr lang="en-IN"/>
        </a:p>
      </dgm:t>
    </dgm:pt>
    <dgm:pt modelId="{360337FD-28E9-4668-947A-2C659E4CBACF}" type="pres">
      <dgm:prSet presAssocID="{B8B9AACA-12ED-45D7-9382-CF0900B5639F}" presName="Name0" presStyleCnt="0">
        <dgm:presLayoutVars>
          <dgm:chMax val="7"/>
          <dgm:chPref val="5"/>
          <dgm:dir/>
          <dgm:animOne val="branch"/>
          <dgm:animLvl val="lvl"/>
        </dgm:presLayoutVars>
      </dgm:prSet>
      <dgm:spPr/>
    </dgm:pt>
    <dgm:pt modelId="{E9DC3C9A-C260-48D3-B8E1-5BDB66423B7A}" type="pres">
      <dgm:prSet presAssocID="{CE78B3F6-EC18-438A-965F-E0E7954B8792}" presName="ChildAccent3" presStyleCnt="0"/>
      <dgm:spPr/>
    </dgm:pt>
    <dgm:pt modelId="{6E0BAF79-A71F-4723-BBB9-E7FE9E791242}" type="pres">
      <dgm:prSet presAssocID="{CE78B3F6-EC18-438A-965F-E0E7954B8792}" presName="ChildAccent" presStyleLbl="alignImgPlace1" presStyleIdx="0" presStyleCnt="3"/>
      <dgm:spPr/>
    </dgm:pt>
    <dgm:pt modelId="{96687D7F-EF7E-4510-85BE-52DF7DF38BDA}" type="pres">
      <dgm:prSet presAssocID="{CE78B3F6-EC18-438A-965F-E0E7954B8792}" presName="Child3" presStyleLbl="revTx" presStyleIdx="0" presStyleCnt="0">
        <dgm:presLayoutVars>
          <dgm:chMax val="0"/>
          <dgm:chPref val="0"/>
          <dgm:bulletEnabled val="1"/>
        </dgm:presLayoutVars>
      </dgm:prSet>
      <dgm:spPr/>
    </dgm:pt>
    <dgm:pt modelId="{90B257EC-1765-4A9F-A89B-FAE32D239642}" type="pres">
      <dgm:prSet presAssocID="{CE78B3F6-EC18-438A-965F-E0E7954B8792}" presName="Parent3" presStyleLbl="node1" presStyleIdx="0" presStyleCnt="3">
        <dgm:presLayoutVars>
          <dgm:chMax val="2"/>
          <dgm:chPref val="1"/>
          <dgm:bulletEnabled val="1"/>
        </dgm:presLayoutVars>
      </dgm:prSet>
      <dgm:spPr/>
    </dgm:pt>
    <dgm:pt modelId="{EDBBE3AB-28C5-4D13-87A3-F8787B397201}" type="pres">
      <dgm:prSet presAssocID="{88B73A3B-A72D-430E-800C-B4EE2409D073}" presName="ChildAccent2" presStyleCnt="0"/>
      <dgm:spPr/>
    </dgm:pt>
    <dgm:pt modelId="{8F278931-6B8D-4CC7-B222-54A106DEA7D2}" type="pres">
      <dgm:prSet presAssocID="{88B73A3B-A72D-430E-800C-B4EE2409D073}" presName="ChildAccent" presStyleLbl="alignImgPlace1" presStyleIdx="1" presStyleCnt="3"/>
      <dgm:spPr/>
    </dgm:pt>
    <dgm:pt modelId="{575AAAEA-3A7F-4E00-AC30-581C63E1B234}" type="pres">
      <dgm:prSet presAssocID="{88B73A3B-A72D-430E-800C-B4EE2409D073}" presName="Child2" presStyleLbl="revTx" presStyleIdx="0" presStyleCnt="0">
        <dgm:presLayoutVars>
          <dgm:chMax val="0"/>
          <dgm:chPref val="0"/>
          <dgm:bulletEnabled val="1"/>
        </dgm:presLayoutVars>
      </dgm:prSet>
      <dgm:spPr/>
    </dgm:pt>
    <dgm:pt modelId="{54947268-7D80-43D0-BAC7-D48FEEE56E8A}" type="pres">
      <dgm:prSet presAssocID="{88B73A3B-A72D-430E-800C-B4EE2409D073}" presName="Parent2" presStyleLbl="node1" presStyleIdx="1" presStyleCnt="3">
        <dgm:presLayoutVars>
          <dgm:chMax val="2"/>
          <dgm:chPref val="1"/>
          <dgm:bulletEnabled val="1"/>
        </dgm:presLayoutVars>
      </dgm:prSet>
      <dgm:spPr/>
    </dgm:pt>
    <dgm:pt modelId="{79F972E7-E4A1-433D-8A8F-C99771777160}" type="pres">
      <dgm:prSet presAssocID="{D168EEA2-0B91-49B7-85FD-9F34C4ADD1CD}" presName="ChildAccent1" presStyleCnt="0"/>
      <dgm:spPr/>
    </dgm:pt>
    <dgm:pt modelId="{9A06DBBE-50AE-409C-B06D-5BEB8C9F0EEF}" type="pres">
      <dgm:prSet presAssocID="{D168EEA2-0B91-49B7-85FD-9F34C4ADD1CD}" presName="ChildAccent" presStyleLbl="alignImgPlace1" presStyleIdx="2" presStyleCnt="3" custLinFactNeighborX="1" custLinFactNeighborY="-324"/>
      <dgm:spPr/>
    </dgm:pt>
    <dgm:pt modelId="{29433C76-A76D-4E21-A2F3-D2502FB23093}" type="pres">
      <dgm:prSet presAssocID="{D168EEA2-0B91-49B7-85FD-9F34C4ADD1CD}" presName="Child1" presStyleLbl="revTx" presStyleIdx="0" presStyleCnt="0">
        <dgm:presLayoutVars>
          <dgm:chMax val="0"/>
          <dgm:chPref val="0"/>
          <dgm:bulletEnabled val="1"/>
        </dgm:presLayoutVars>
      </dgm:prSet>
      <dgm:spPr/>
    </dgm:pt>
    <dgm:pt modelId="{5D249563-D7C0-404C-9BE1-419D9C44A9FA}" type="pres">
      <dgm:prSet presAssocID="{D168EEA2-0B91-49B7-85FD-9F34C4ADD1CD}" presName="Parent1" presStyleLbl="node1" presStyleIdx="2" presStyleCnt="3">
        <dgm:presLayoutVars>
          <dgm:chMax val="2"/>
          <dgm:chPref val="1"/>
          <dgm:bulletEnabled val="1"/>
        </dgm:presLayoutVars>
      </dgm:prSet>
      <dgm:spPr/>
    </dgm:pt>
  </dgm:ptLst>
  <dgm:cxnLst>
    <dgm:cxn modelId="{B1380D06-31A0-4E15-B66F-58731EB63A35}" type="presOf" srcId="{14C8A092-E696-4013-8F8C-83D0A11FEE47}" destId="{6E0BAF79-A71F-4723-BBB9-E7FE9E791242}" srcOrd="0" destOrd="1" presId="urn:microsoft.com/office/officeart/2011/layout/InterconnectedBlockProcess"/>
    <dgm:cxn modelId="{C885ED0F-7982-4853-808F-93BFB236F10D}" type="presOf" srcId="{6036F055-8E5C-4578-B543-AFA64A862112}" destId="{575AAAEA-3A7F-4E00-AC30-581C63E1B234}" srcOrd="1" destOrd="5" presId="urn:microsoft.com/office/officeart/2011/layout/InterconnectedBlockProcess"/>
    <dgm:cxn modelId="{1C5B8711-A561-479F-AC04-F3D53414C386}" type="presOf" srcId="{74D8877A-B57B-4630-B9B9-7D0FD9944475}" destId="{9A06DBBE-50AE-409C-B06D-5BEB8C9F0EEF}" srcOrd="0" destOrd="6" presId="urn:microsoft.com/office/officeart/2011/layout/InterconnectedBlockProcess"/>
    <dgm:cxn modelId="{A6521F15-FEE6-4C8A-8020-87E02CF8288F}" type="presOf" srcId="{280C704E-B56C-4183-812E-15EB71BACEA1}" destId="{96687D7F-EF7E-4510-85BE-52DF7DF38BDA}" srcOrd="1" destOrd="4" presId="urn:microsoft.com/office/officeart/2011/layout/InterconnectedBlockProcess"/>
    <dgm:cxn modelId="{0AC24B1A-115B-4F6D-9989-F7D14E0C5A86}" srcId="{CE78B3F6-EC18-438A-965F-E0E7954B8792}" destId="{EC697C30-9154-484B-86CE-8FE7DB032E26}" srcOrd="0" destOrd="0" parTransId="{E5CB9EB1-08D0-4963-BAF5-239076CCAFEE}" sibTransId="{13927C08-FDAD-4065-97D6-AC4E3D569CBB}"/>
    <dgm:cxn modelId="{595E4D20-AB6D-4F80-BC68-613E9731FAE0}" type="presOf" srcId="{9FFFF1EA-3BFE-42E8-AD02-22F7E52550F3}" destId="{6E0BAF79-A71F-4723-BBB9-E7FE9E791242}" srcOrd="0" destOrd="6" presId="urn:microsoft.com/office/officeart/2011/layout/InterconnectedBlockProcess"/>
    <dgm:cxn modelId="{BA7D7320-4C57-4861-BD46-5CA5002CA371}" srcId="{D168EEA2-0B91-49B7-85FD-9F34C4ADD1CD}" destId="{74D8877A-B57B-4630-B9B9-7D0FD9944475}" srcOrd="6" destOrd="0" parTransId="{0842C704-018F-4E27-8F0A-054CD4D161FA}" sibTransId="{3FB80704-002A-4D5B-ACFB-3D8AE1E2962B}"/>
    <dgm:cxn modelId="{17F7CF20-D95D-4C12-8DB1-81E1494C901F}" type="presOf" srcId="{14C8A092-E696-4013-8F8C-83D0A11FEE47}" destId="{96687D7F-EF7E-4510-85BE-52DF7DF38BDA}" srcOrd="1" destOrd="1" presId="urn:microsoft.com/office/officeart/2011/layout/InterconnectedBlockProcess"/>
    <dgm:cxn modelId="{648C5C26-7326-457D-97DA-47D6AB9A1E40}" type="presOf" srcId="{9FFFF1EA-3BFE-42E8-AD02-22F7E52550F3}" destId="{96687D7F-EF7E-4510-85BE-52DF7DF38BDA}" srcOrd="1" destOrd="6" presId="urn:microsoft.com/office/officeart/2011/layout/InterconnectedBlockProcess"/>
    <dgm:cxn modelId="{8FB94B26-0CC6-4B4C-A221-3449FAE73671}" type="presOf" srcId="{0707A9D3-8076-403E-B7D2-B2A4F57D384C}" destId="{29433C76-A76D-4E21-A2F3-D2502FB23093}" srcOrd="1" destOrd="1" presId="urn:microsoft.com/office/officeart/2011/layout/InterconnectedBlockProcess"/>
    <dgm:cxn modelId="{E7415D28-E0EE-48E3-B5BD-E13D787E5651}" type="presOf" srcId="{5EEF1322-2951-4E8D-BFC6-91B9C63C3288}" destId="{575AAAEA-3A7F-4E00-AC30-581C63E1B234}" srcOrd="1" destOrd="6" presId="urn:microsoft.com/office/officeart/2011/layout/InterconnectedBlockProcess"/>
    <dgm:cxn modelId="{8915AA29-1ACB-4521-BAE1-8EBB238CF031}" type="presOf" srcId="{280C704E-B56C-4183-812E-15EB71BACEA1}" destId="{6E0BAF79-A71F-4723-BBB9-E7FE9E791242}" srcOrd="0" destOrd="4" presId="urn:microsoft.com/office/officeart/2011/layout/InterconnectedBlockProcess"/>
    <dgm:cxn modelId="{C2B6EF29-7151-4417-BB72-9324C6B8ED20}" type="presOf" srcId="{0707A9D3-8076-403E-B7D2-B2A4F57D384C}" destId="{9A06DBBE-50AE-409C-B06D-5BEB8C9F0EEF}" srcOrd="0" destOrd="1" presId="urn:microsoft.com/office/officeart/2011/layout/InterconnectedBlockProcess"/>
    <dgm:cxn modelId="{30145C2C-65D6-467F-979C-FCEE32A6C167}" type="presOf" srcId="{88B73A3B-A72D-430E-800C-B4EE2409D073}" destId="{54947268-7D80-43D0-BAC7-D48FEEE56E8A}" srcOrd="0" destOrd="0" presId="urn:microsoft.com/office/officeart/2011/layout/InterconnectedBlockProcess"/>
    <dgm:cxn modelId="{D4F9802F-AE3F-49D1-AF29-F74264A5AC65}" srcId="{D168EEA2-0B91-49B7-85FD-9F34C4ADD1CD}" destId="{EB14021E-031C-4F51-8A6B-8471BBE3DB13}" srcOrd="4" destOrd="0" parTransId="{8997CAF9-A0F7-4489-B082-CF11B0F6CF2F}" sibTransId="{ECAD1E64-4655-4041-807E-706200C63992}"/>
    <dgm:cxn modelId="{FDA22732-A3E8-4E10-BAD1-DBFF1841F79F}" srcId="{CE78B3F6-EC18-438A-965F-E0E7954B8792}" destId="{280C704E-B56C-4183-812E-15EB71BACEA1}" srcOrd="4" destOrd="0" parTransId="{B90115FB-DE7A-4738-BA52-2C4852233D97}" sibTransId="{2492202E-4BF3-4688-B720-A175DDB1B96A}"/>
    <dgm:cxn modelId="{24161E33-0684-44DD-90BB-A52B98257A0A}" srcId="{88B73A3B-A72D-430E-800C-B4EE2409D073}" destId="{526BF396-8E1B-4DEE-9620-8EF53C715DAC}" srcOrd="3" destOrd="0" parTransId="{A4F16779-E1D3-4B79-BCB8-E692CE993748}" sibTransId="{677B7858-2825-45C5-85B9-A2B423530EBA}"/>
    <dgm:cxn modelId="{F2550434-8846-4E11-9D99-DB80ECC02042}" type="presOf" srcId="{CE78B3F6-EC18-438A-965F-E0E7954B8792}" destId="{90B257EC-1765-4A9F-A89B-FAE32D239642}" srcOrd="0" destOrd="0" presId="urn:microsoft.com/office/officeart/2011/layout/InterconnectedBlockProcess"/>
    <dgm:cxn modelId="{C50AFD34-C35D-4D7C-8A45-10432E777717}" srcId="{D168EEA2-0B91-49B7-85FD-9F34C4ADD1CD}" destId="{57F066AE-1C38-45EF-9904-F33020AB6821}" srcOrd="0" destOrd="0" parTransId="{F15C6109-9295-4A67-A5DD-CBBA30721E4E}" sibTransId="{91ED4030-C6F6-4F63-B6AC-B51B0FF3A2A8}"/>
    <dgm:cxn modelId="{7DFD013C-9529-43D4-8A9A-F18C30077FDF}" type="presOf" srcId="{91C9980A-EE5B-486B-8E34-65A42E0AB44B}" destId="{6E0BAF79-A71F-4723-BBB9-E7FE9E791242}" srcOrd="0" destOrd="5" presId="urn:microsoft.com/office/officeart/2011/layout/InterconnectedBlockProcess"/>
    <dgm:cxn modelId="{C0C6F73C-6AFD-4D0A-93FA-164ADC8876BA}" srcId="{D168EEA2-0B91-49B7-85FD-9F34C4ADD1CD}" destId="{CEF97759-116F-422C-B7CC-7442D34073E8}" srcOrd="2" destOrd="0" parTransId="{0C7EC8F7-02F2-4404-A15B-9F0356AFD396}" sibTransId="{3842B86A-ACBE-4DEB-9B6D-C6525E2E0A34}"/>
    <dgm:cxn modelId="{2DFC0763-CC66-4B1B-878B-68EB73B82A64}" srcId="{CE78B3F6-EC18-438A-965F-E0E7954B8792}" destId="{14C8A092-E696-4013-8F8C-83D0A11FEE47}" srcOrd="1" destOrd="0" parTransId="{1029DEC3-F8A1-4701-9F5B-B4C0DE69C16A}" sibTransId="{88EB458E-E975-47AE-9688-5E3ADD7C7214}"/>
    <dgm:cxn modelId="{81704D63-11B1-472C-8098-6EE3A2CB7F56}" srcId="{88B73A3B-A72D-430E-800C-B4EE2409D073}" destId="{DEE23C52-7F06-4BEC-9B32-61E203D116DE}" srcOrd="1" destOrd="0" parTransId="{E4CE8640-C5C2-4E28-B389-A0AA38A12BFB}" sibTransId="{5C6933F0-CD71-43D0-91FA-4C3FABC35999}"/>
    <dgm:cxn modelId="{88B2E563-B242-42EC-AEB4-E8B13AE6413C}" type="presOf" srcId="{9192DB5A-887B-46D9-B6A7-758A5773348A}" destId="{575AAAEA-3A7F-4E00-AC30-581C63E1B234}" srcOrd="1" destOrd="2" presId="urn:microsoft.com/office/officeart/2011/layout/InterconnectedBlockProcess"/>
    <dgm:cxn modelId="{9683AB49-0759-47DF-AC97-6F5D068E74F9}" type="presOf" srcId="{57F066AE-1C38-45EF-9904-F33020AB6821}" destId="{9A06DBBE-50AE-409C-B06D-5BEB8C9F0EEF}" srcOrd="0" destOrd="0" presId="urn:microsoft.com/office/officeart/2011/layout/InterconnectedBlockProcess"/>
    <dgm:cxn modelId="{B17D524B-5BF7-4700-BF23-8DF67F6C7D9A}" type="presOf" srcId="{8E2BF931-62E2-4D25-A917-3A89C9880DC7}" destId="{96687D7F-EF7E-4510-85BE-52DF7DF38BDA}" srcOrd="1" destOrd="3" presId="urn:microsoft.com/office/officeart/2011/layout/InterconnectedBlockProcess"/>
    <dgm:cxn modelId="{EC2B3951-0AB9-4385-869B-95245B0DDE3B}" type="presOf" srcId="{82732964-050D-4BBE-82E3-A4FB0EF4947F}" destId="{96687D7F-EF7E-4510-85BE-52DF7DF38BDA}" srcOrd="1" destOrd="2" presId="urn:microsoft.com/office/officeart/2011/layout/InterconnectedBlockProcess"/>
    <dgm:cxn modelId="{961B7571-2868-4176-A84C-13BA3FD446AF}" type="presOf" srcId="{15CB87DC-631D-4A26-B026-704F66BEB045}" destId="{575AAAEA-3A7F-4E00-AC30-581C63E1B234}" srcOrd="1" destOrd="0" presId="urn:microsoft.com/office/officeart/2011/layout/InterconnectedBlockProcess"/>
    <dgm:cxn modelId="{EBACD051-406D-4DD7-8B09-6AED2CA4C1F0}" srcId="{88B73A3B-A72D-430E-800C-B4EE2409D073}" destId="{6036F055-8E5C-4578-B543-AFA64A862112}" srcOrd="5" destOrd="0" parTransId="{0D23B098-C600-4CF5-AAD1-B5D5E0677AFF}" sibTransId="{E6D57092-1D3F-4A48-8C13-BABA71CFB3FC}"/>
    <dgm:cxn modelId="{7172C872-D61A-44D6-848A-178AA6259CD2}" type="presOf" srcId="{CEF97759-116F-422C-B7CC-7442D34073E8}" destId="{29433C76-A76D-4E21-A2F3-D2502FB23093}" srcOrd="1" destOrd="2" presId="urn:microsoft.com/office/officeart/2011/layout/InterconnectedBlockProcess"/>
    <dgm:cxn modelId="{F6CC2375-6DA5-45E3-8091-887D1194C9A6}" srcId="{B8B9AACA-12ED-45D7-9382-CF0900B5639F}" destId="{88B73A3B-A72D-430E-800C-B4EE2409D073}" srcOrd="1" destOrd="0" parTransId="{9FE3D4A4-B74E-4D68-A85F-C27A34729BEB}" sibTransId="{EE401022-DE69-4505-B40B-23CEF090CDCC}"/>
    <dgm:cxn modelId="{E0614D55-9F1B-47D0-8D1C-1EBABA523B03}" srcId="{B8B9AACA-12ED-45D7-9382-CF0900B5639F}" destId="{D168EEA2-0B91-49B7-85FD-9F34C4ADD1CD}" srcOrd="0" destOrd="0" parTransId="{BFDF3CA8-FDCA-46ED-ADE1-11DAC1B0F237}" sibTransId="{026A5A93-4FD7-461B-8C16-D307672B704E}"/>
    <dgm:cxn modelId="{71846F56-5662-47C6-AEA0-840D19F1332D}" srcId="{88B73A3B-A72D-430E-800C-B4EE2409D073}" destId="{50531A58-D644-47C2-9DFE-F22DAAE5E1F0}" srcOrd="4" destOrd="0" parTransId="{4944CCA1-1E5B-4ACF-B661-61E3E804321D}" sibTransId="{14D8778B-24EE-43AC-A93F-3EF62FD19305}"/>
    <dgm:cxn modelId="{00241578-CA64-434B-8230-0086A58AF31F}" srcId="{CE78B3F6-EC18-438A-965F-E0E7954B8792}" destId="{82732964-050D-4BBE-82E3-A4FB0EF4947F}" srcOrd="2" destOrd="0" parTransId="{C585E9DE-8EC8-4FE1-AD12-DB1695B637E3}" sibTransId="{31D930DA-5923-40E4-96E8-9439C87A588D}"/>
    <dgm:cxn modelId="{E5A24158-ACFD-4BCE-AE40-E40226C19B72}" type="presOf" srcId="{15CB87DC-631D-4A26-B026-704F66BEB045}" destId="{8F278931-6B8D-4CC7-B222-54A106DEA7D2}" srcOrd="0" destOrd="0" presId="urn:microsoft.com/office/officeart/2011/layout/InterconnectedBlockProcess"/>
    <dgm:cxn modelId="{6F7CB359-1B37-404B-B01B-DBAF1FB23807}" srcId="{88B73A3B-A72D-430E-800C-B4EE2409D073}" destId="{15CB87DC-631D-4A26-B026-704F66BEB045}" srcOrd="0" destOrd="0" parTransId="{1F901250-4C48-4DC3-A72A-54743BBA9903}" sibTransId="{6891609F-593A-4337-9664-73E9F4B3D52A}"/>
    <dgm:cxn modelId="{34899F7A-7B26-4A73-892D-C8959B014D4C}" type="presOf" srcId="{50531A58-D644-47C2-9DFE-F22DAAE5E1F0}" destId="{8F278931-6B8D-4CC7-B222-54A106DEA7D2}" srcOrd="0" destOrd="4" presId="urn:microsoft.com/office/officeart/2011/layout/InterconnectedBlockProcess"/>
    <dgm:cxn modelId="{4CC0B881-03AD-4D24-AF9F-E46C476BED75}" type="presOf" srcId="{DEE23C52-7F06-4BEC-9B32-61E203D116DE}" destId="{575AAAEA-3A7F-4E00-AC30-581C63E1B234}" srcOrd="1" destOrd="1" presId="urn:microsoft.com/office/officeart/2011/layout/InterconnectedBlockProcess"/>
    <dgm:cxn modelId="{9716F487-B979-4D5B-A6B7-89DEC3F54CC1}" type="presOf" srcId="{6036F055-8E5C-4578-B543-AFA64A862112}" destId="{8F278931-6B8D-4CC7-B222-54A106DEA7D2}" srcOrd="0" destOrd="5" presId="urn:microsoft.com/office/officeart/2011/layout/InterconnectedBlockProcess"/>
    <dgm:cxn modelId="{5E9F258A-95D0-4E51-AB20-26525D37C8AF}" srcId="{CE78B3F6-EC18-438A-965F-E0E7954B8792}" destId="{8E2BF931-62E2-4D25-A917-3A89C9880DC7}" srcOrd="3" destOrd="0" parTransId="{EA886C4E-452C-4E70-9F13-71F65BBC6ADA}" sibTransId="{C02FFBC5-4F87-4A44-AF52-263DD7736889}"/>
    <dgm:cxn modelId="{86E5009A-E855-4D79-974A-D2AF13AE07C2}" srcId="{D168EEA2-0B91-49B7-85FD-9F34C4ADD1CD}" destId="{0707A9D3-8076-403E-B7D2-B2A4F57D384C}" srcOrd="1" destOrd="0" parTransId="{1707A8C7-C2A8-40AD-9AE0-B0350B1E0056}" sibTransId="{CA40EEC6-F46E-4036-9C70-7EF3CD56C652}"/>
    <dgm:cxn modelId="{CCC1249C-23A7-4368-97B5-A0AB6B25A5B1}" srcId="{D168EEA2-0B91-49B7-85FD-9F34C4ADD1CD}" destId="{E6E3A426-BF2C-4DAA-94C5-738615FACE1F}" srcOrd="5" destOrd="0" parTransId="{1530AC06-2A53-4BD7-A3D2-83FDD7129458}" sibTransId="{6D6DE961-30C7-4A8E-B1D0-1EBC88DE217A}"/>
    <dgm:cxn modelId="{84987F9C-D0B1-47EE-8D57-02595191A7ED}" type="presOf" srcId="{EC697C30-9154-484B-86CE-8FE7DB032E26}" destId="{96687D7F-EF7E-4510-85BE-52DF7DF38BDA}" srcOrd="1" destOrd="0" presId="urn:microsoft.com/office/officeart/2011/layout/InterconnectedBlockProcess"/>
    <dgm:cxn modelId="{14C1F6A2-BBBF-4128-A219-26E450279C69}" srcId="{88B73A3B-A72D-430E-800C-B4EE2409D073}" destId="{9192DB5A-887B-46D9-B6A7-758A5773348A}" srcOrd="2" destOrd="0" parTransId="{E3C5CBD1-979B-44B9-AD71-9FB0E81BC59F}" sibTransId="{A4706F23-3176-423B-9410-AA95444333AA}"/>
    <dgm:cxn modelId="{85A947A4-71ED-4BD1-A746-BA09A250FB63}" type="presOf" srcId="{91C9980A-EE5B-486B-8E34-65A42E0AB44B}" destId="{96687D7F-EF7E-4510-85BE-52DF7DF38BDA}" srcOrd="1" destOrd="5" presId="urn:microsoft.com/office/officeart/2011/layout/InterconnectedBlockProcess"/>
    <dgm:cxn modelId="{1BD543A5-D09D-4CFD-80EA-1D38584B21E6}" type="presOf" srcId="{50531A58-D644-47C2-9DFE-F22DAAE5E1F0}" destId="{575AAAEA-3A7F-4E00-AC30-581C63E1B234}" srcOrd="1" destOrd="4" presId="urn:microsoft.com/office/officeart/2011/layout/InterconnectedBlockProcess"/>
    <dgm:cxn modelId="{2E8437AD-ECCC-4F61-9D47-DD000050A920}" type="presOf" srcId="{EC697C30-9154-484B-86CE-8FE7DB032E26}" destId="{6E0BAF79-A71F-4723-BBB9-E7FE9E791242}" srcOrd="0" destOrd="0" presId="urn:microsoft.com/office/officeart/2011/layout/InterconnectedBlockProcess"/>
    <dgm:cxn modelId="{FFBEE3AF-108B-404E-9303-F8DA2CE131F8}" type="presOf" srcId="{57F066AE-1C38-45EF-9904-F33020AB6821}" destId="{29433C76-A76D-4E21-A2F3-D2502FB23093}" srcOrd="1" destOrd="0" presId="urn:microsoft.com/office/officeart/2011/layout/InterconnectedBlockProcess"/>
    <dgm:cxn modelId="{285FD8B8-2EAA-4F2C-BE6D-406D892079BA}" type="presOf" srcId="{526BF396-8E1B-4DEE-9620-8EF53C715DAC}" destId="{8F278931-6B8D-4CC7-B222-54A106DEA7D2}" srcOrd="0" destOrd="3" presId="urn:microsoft.com/office/officeart/2011/layout/InterconnectedBlockProcess"/>
    <dgm:cxn modelId="{770215BC-EBC3-4A34-83DB-1FFF317CB85B}" type="presOf" srcId="{5EEF1322-2951-4E8D-BFC6-91B9C63C3288}" destId="{8F278931-6B8D-4CC7-B222-54A106DEA7D2}" srcOrd="0" destOrd="6" presId="urn:microsoft.com/office/officeart/2011/layout/InterconnectedBlockProcess"/>
    <dgm:cxn modelId="{7A4619BF-FB91-42F1-A3BA-70F70DB5D1E4}" srcId="{D168EEA2-0B91-49B7-85FD-9F34C4ADD1CD}" destId="{A65A4DE7-A071-4A96-80E0-5158A5DA8D34}" srcOrd="3" destOrd="0" parTransId="{35C79F37-3F20-4AFF-AC56-0970FB7ED867}" sibTransId="{E367E273-F047-4056-AC23-F3FC113F5B05}"/>
    <dgm:cxn modelId="{057B0EC2-3152-4BB7-AF40-8CA2C7504CAE}" type="presOf" srcId="{EB14021E-031C-4F51-8A6B-8471BBE3DB13}" destId="{29433C76-A76D-4E21-A2F3-D2502FB23093}" srcOrd="1" destOrd="4" presId="urn:microsoft.com/office/officeart/2011/layout/InterconnectedBlockProcess"/>
    <dgm:cxn modelId="{354046C2-FB91-43DB-95E0-6BA982B1E252}" type="presOf" srcId="{EB14021E-031C-4F51-8A6B-8471BBE3DB13}" destId="{9A06DBBE-50AE-409C-B06D-5BEB8C9F0EEF}" srcOrd="0" destOrd="4" presId="urn:microsoft.com/office/officeart/2011/layout/InterconnectedBlockProcess"/>
    <dgm:cxn modelId="{BF6814C7-D7E8-46B4-8B36-EB9BE2C3F0D3}" srcId="{B8B9AACA-12ED-45D7-9382-CF0900B5639F}" destId="{CE78B3F6-EC18-438A-965F-E0E7954B8792}" srcOrd="2" destOrd="0" parTransId="{FC5C70B7-354E-467F-A087-94503387AD6D}" sibTransId="{A75A23D5-2605-42CB-B821-733B4193B3DE}"/>
    <dgm:cxn modelId="{0C222ECB-8E3E-48DB-9677-03271F82E45E}" type="presOf" srcId="{82732964-050D-4BBE-82E3-A4FB0EF4947F}" destId="{6E0BAF79-A71F-4723-BBB9-E7FE9E791242}" srcOrd="0" destOrd="2" presId="urn:microsoft.com/office/officeart/2011/layout/InterconnectedBlockProcess"/>
    <dgm:cxn modelId="{C2880DD3-5ED9-4829-A7D7-90D5734BC2C7}" type="presOf" srcId="{8E2BF931-62E2-4D25-A917-3A89C9880DC7}" destId="{6E0BAF79-A71F-4723-BBB9-E7FE9E791242}" srcOrd="0" destOrd="3" presId="urn:microsoft.com/office/officeart/2011/layout/InterconnectedBlockProcess"/>
    <dgm:cxn modelId="{C03E26D4-1B69-42A1-BA8E-972EA9EBCCF3}" type="presOf" srcId="{DEE23C52-7F06-4BEC-9B32-61E203D116DE}" destId="{8F278931-6B8D-4CC7-B222-54A106DEA7D2}" srcOrd="0" destOrd="1" presId="urn:microsoft.com/office/officeart/2011/layout/InterconnectedBlockProcess"/>
    <dgm:cxn modelId="{D9EFC3D6-3373-48A6-BBE0-B4C2BF1894A9}" type="presOf" srcId="{A65A4DE7-A071-4A96-80E0-5158A5DA8D34}" destId="{9A06DBBE-50AE-409C-B06D-5BEB8C9F0EEF}" srcOrd="0" destOrd="3" presId="urn:microsoft.com/office/officeart/2011/layout/InterconnectedBlockProcess"/>
    <dgm:cxn modelId="{CE6286DD-83C5-4518-9C87-A91862FC681A}" srcId="{88B73A3B-A72D-430E-800C-B4EE2409D073}" destId="{5EEF1322-2951-4E8D-BFC6-91B9C63C3288}" srcOrd="6" destOrd="0" parTransId="{5B493EDE-3547-4714-A0B5-BCA1D7377265}" sibTransId="{65F62997-1544-446C-A0E6-D5D858EC25AA}"/>
    <dgm:cxn modelId="{266B8CDD-2F0E-403C-960B-6B99BB360EF7}" type="presOf" srcId="{D168EEA2-0B91-49B7-85FD-9F34C4ADD1CD}" destId="{5D249563-D7C0-404C-9BE1-419D9C44A9FA}" srcOrd="0" destOrd="0" presId="urn:microsoft.com/office/officeart/2011/layout/InterconnectedBlockProcess"/>
    <dgm:cxn modelId="{ABB5ADE5-49F1-402B-8191-EF99B960A997}" type="presOf" srcId="{E6E3A426-BF2C-4DAA-94C5-738615FACE1F}" destId="{29433C76-A76D-4E21-A2F3-D2502FB23093}" srcOrd="1" destOrd="5" presId="urn:microsoft.com/office/officeart/2011/layout/InterconnectedBlockProcess"/>
    <dgm:cxn modelId="{F69BC7EC-EFF4-4BB1-9DEC-040593514A87}" type="presOf" srcId="{B8B9AACA-12ED-45D7-9382-CF0900B5639F}" destId="{360337FD-28E9-4668-947A-2C659E4CBACF}" srcOrd="0" destOrd="0" presId="urn:microsoft.com/office/officeart/2011/layout/InterconnectedBlockProcess"/>
    <dgm:cxn modelId="{FA15C4EE-632A-420E-9E9D-45524F10CB56}" srcId="{CE78B3F6-EC18-438A-965F-E0E7954B8792}" destId="{9FFFF1EA-3BFE-42E8-AD02-22F7E52550F3}" srcOrd="6" destOrd="0" parTransId="{DD89A67B-5AFF-4130-A9AD-413C731FD349}" sibTransId="{00030E29-8632-43A9-B508-CD9791478B45}"/>
    <dgm:cxn modelId="{3D8730F4-75E4-4A10-A407-67DFB631B7B0}" type="presOf" srcId="{526BF396-8E1B-4DEE-9620-8EF53C715DAC}" destId="{575AAAEA-3A7F-4E00-AC30-581C63E1B234}" srcOrd="1" destOrd="3" presId="urn:microsoft.com/office/officeart/2011/layout/InterconnectedBlockProcess"/>
    <dgm:cxn modelId="{A7E803F9-1286-46B3-8452-CD61ACF13F4B}" srcId="{CE78B3F6-EC18-438A-965F-E0E7954B8792}" destId="{91C9980A-EE5B-486B-8E34-65A42E0AB44B}" srcOrd="5" destOrd="0" parTransId="{8CA38936-5836-44E6-B4BD-C564B12AAFB4}" sibTransId="{F87EB8E0-DD03-44DA-ACE6-61AAFF051F42}"/>
    <dgm:cxn modelId="{E12161F9-630B-40E6-9870-19CC15017DA7}" type="presOf" srcId="{CEF97759-116F-422C-B7CC-7442D34073E8}" destId="{9A06DBBE-50AE-409C-B06D-5BEB8C9F0EEF}" srcOrd="0" destOrd="2" presId="urn:microsoft.com/office/officeart/2011/layout/InterconnectedBlockProcess"/>
    <dgm:cxn modelId="{6C5BB8FB-5E98-4DF2-9C94-48A80D51580A}" type="presOf" srcId="{A65A4DE7-A071-4A96-80E0-5158A5DA8D34}" destId="{29433C76-A76D-4E21-A2F3-D2502FB23093}" srcOrd="1" destOrd="3" presId="urn:microsoft.com/office/officeart/2011/layout/InterconnectedBlockProcess"/>
    <dgm:cxn modelId="{6715B4FC-1856-404F-9A70-AE93EC6D1B1B}" type="presOf" srcId="{9192DB5A-887B-46D9-B6A7-758A5773348A}" destId="{8F278931-6B8D-4CC7-B222-54A106DEA7D2}" srcOrd="0" destOrd="2" presId="urn:microsoft.com/office/officeart/2011/layout/InterconnectedBlockProcess"/>
    <dgm:cxn modelId="{93B77AFE-6369-48FF-A7C6-43F46D84F0C6}" type="presOf" srcId="{E6E3A426-BF2C-4DAA-94C5-738615FACE1F}" destId="{9A06DBBE-50AE-409C-B06D-5BEB8C9F0EEF}" srcOrd="0" destOrd="5" presId="urn:microsoft.com/office/officeart/2011/layout/InterconnectedBlockProcess"/>
    <dgm:cxn modelId="{A836C5FF-29B0-42BC-AE82-50D0174778C6}" type="presOf" srcId="{74D8877A-B57B-4630-B9B9-7D0FD9944475}" destId="{29433C76-A76D-4E21-A2F3-D2502FB23093}" srcOrd="1" destOrd="6" presId="urn:microsoft.com/office/officeart/2011/layout/InterconnectedBlockProcess"/>
    <dgm:cxn modelId="{266E45E0-5136-4F04-9100-08966EB516B2}" type="presParOf" srcId="{360337FD-28E9-4668-947A-2C659E4CBACF}" destId="{E9DC3C9A-C260-48D3-B8E1-5BDB66423B7A}" srcOrd="0" destOrd="0" presId="urn:microsoft.com/office/officeart/2011/layout/InterconnectedBlockProcess"/>
    <dgm:cxn modelId="{52D37832-3B71-48BD-80C5-86467F078EB5}" type="presParOf" srcId="{E9DC3C9A-C260-48D3-B8E1-5BDB66423B7A}" destId="{6E0BAF79-A71F-4723-BBB9-E7FE9E791242}" srcOrd="0" destOrd="0" presId="urn:microsoft.com/office/officeart/2011/layout/InterconnectedBlockProcess"/>
    <dgm:cxn modelId="{00963B72-9580-412C-A8B0-245EE7D604F8}" type="presParOf" srcId="{360337FD-28E9-4668-947A-2C659E4CBACF}" destId="{96687D7F-EF7E-4510-85BE-52DF7DF38BDA}" srcOrd="1" destOrd="0" presId="urn:microsoft.com/office/officeart/2011/layout/InterconnectedBlockProcess"/>
    <dgm:cxn modelId="{7B9BC8BF-B7DF-468D-ADA0-026733BBFE3E}" type="presParOf" srcId="{360337FD-28E9-4668-947A-2C659E4CBACF}" destId="{90B257EC-1765-4A9F-A89B-FAE32D239642}" srcOrd="2" destOrd="0" presId="urn:microsoft.com/office/officeart/2011/layout/InterconnectedBlockProcess"/>
    <dgm:cxn modelId="{DC2776BE-2FD4-4F8E-BCF0-B5768A42EB8A}" type="presParOf" srcId="{360337FD-28E9-4668-947A-2C659E4CBACF}" destId="{EDBBE3AB-28C5-4D13-87A3-F8787B397201}" srcOrd="3" destOrd="0" presId="urn:microsoft.com/office/officeart/2011/layout/InterconnectedBlockProcess"/>
    <dgm:cxn modelId="{866D9A02-1C81-428E-ADCB-F4F3B41AB259}" type="presParOf" srcId="{EDBBE3AB-28C5-4D13-87A3-F8787B397201}" destId="{8F278931-6B8D-4CC7-B222-54A106DEA7D2}" srcOrd="0" destOrd="0" presId="urn:microsoft.com/office/officeart/2011/layout/InterconnectedBlockProcess"/>
    <dgm:cxn modelId="{1C0566CF-087E-4CD8-8937-8B233B7977CA}" type="presParOf" srcId="{360337FD-28E9-4668-947A-2C659E4CBACF}" destId="{575AAAEA-3A7F-4E00-AC30-581C63E1B234}" srcOrd="4" destOrd="0" presId="urn:microsoft.com/office/officeart/2011/layout/InterconnectedBlockProcess"/>
    <dgm:cxn modelId="{E5D4AE84-1079-4AE8-9841-180025A9682E}" type="presParOf" srcId="{360337FD-28E9-4668-947A-2C659E4CBACF}" destId="{54947268-7D80-43D0-BAC7-D48FEEE56E8A}" srcOrd="5" destOrd="0" presId="urn:microsoft.com/office/officeart/2011/layout/InterconnectedBlockProcess"/>
    <dgm:cxn modelId="{B4CC81B1-2D96-452E-9D08-4558E2CB379C}" type="presParOf" srcId="{360337FD-28E9-4668-947A-2C659E4CBACF}" destId="{79F972E7-E4A1-433D-8A8F-C99771777160}" srcOrd="6" destOrd="0" presId="urn:microsoft.com/office/officeart/2011/layout/InterconnectedBlockProcess"/>
    <dgm:cxn modelId="{7E558354-17DC-4731-8E68-5D742976F512}" type="presParOf" srcId="{79F972E7-E4A1-433D-8A8F-C99771777160}" destId="{9A06DBBE-50AE-409C-B06D-5BEB8C9F0EEF}" srcOrd="0" destOrd="0" presId="urn:microsoft.com/office/officeart/2011/layout/InterconnectedBlockProcess"/>
    <dgm:cxn modelId="{6CFABE86-7C62-4EE8-965C-4E293144E1FF}" type="presParOf" srcId="{360337FD-28E9-4668-947A-2C659E4CBACF}" destId="{29433C76-A76D-4E21-A2F3-D2502FB23093}" srcOrd="7" destOrd="0" presId="urn:microsoft.com/office/officeart/2011/layout/InterconnectedBlockProcess"/>
    <dgm:cxn modelId="{9288B08E-388B-436F-86AD-E2EE3CD41BDC}" type="presParOf" srcId="{360337FD-28E9-4668-947A-2C659E4CBACF}" destId="{5D249563-D7C0-404C-9BE1-419D9C44A9FA}" srcOrd="8"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BAF79-A71F-4723-BBB9-E7FE9E791242}">
      <dsp:nvSpPr>
        <dsp:cNvPr id="0" name=""/>
        <dsp:cNvSpPr/>
      </dsp:nvSpPr>
      <dsp:spPr>
        <a:xfrm>
          <a:off x="5000602" y="875597"/>
          <a:ext cx="1848520" cy="4107882"/>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IN" sz="1400" b="0" kern="1200" dirty="0"/>
            <a:t>Fully functional dynamic website.</a:t>
          </a:r>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Detailed Prediction reports, probability score and disease information.</a:t>
          </a:r>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Deploy the Website on a cloud platform.</a:t>
          </a:r>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Final presentation/demo</a:t>
          </a:r>
        </a:p>
      </dsp:txBody>
      <dsp:txXfrm>
        <a:off x="5235203" y="875597"/>
        <a:ext cx="1613919" cy="4107882"/>
      </dsp:txXfrm>
    </dsp:sp>
    <dsp:sp modelId="{90B257EC-1765-4A9F-A89B-FAE32D239642}">
      <dsp:nvSpPr>
        <dsp:cNvPr id="0" name=""/>
        <dsp:cNvSpPr/>
      </dsp:nvSpPr>
      <dsp:spPr>
        <a:xfrm>
          <a:off x="5000602" y="0"/>
          <a:ext cx="1848520" cy="87709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333500">
            <a:lnSpc>
              <a:spcPct val="90000"/>
            </a:lnSpc>
            <a:spcBef>
              <a:spcPct val="0"/>
            </a:spcBef>
            <a:spcAft>
              <a:spcPct val="35000"/>
            </a:spcAft>
            <a:buNone/>
          </a:pPr>
          <a:r>
            <a:rPr lang="en-IN" sz="3000" kern="1200" dirty="0"/>
            <a:t>Review 3</a:t>
          </a:r>
        </a:p>
      </dsp:txBody>
      <dsp:txXfrm>
        <a:off x="5000602" y="0"/>
        <a:ext cx="1848520" cy="877092"/>
      </dsp:txXfrm>
    </dsp:sp>
    <dsp:sp modelId="{8F278931-6B8D-4CC7-B222-54A106DEA7D2}">
      <dsp:nvSpPr>
        <dsp:cNvPr id="0" name=""/>
        <dsp:cNvSpPr/>
      </dsp:nvSpPr>
      <dsp:spPr>
        <a:xfrm>
          <a:off x="3151527" y="875597"/>
          <a:ext cx="1848520" cy="381485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b="0" kern="1200" dirty="0"/>
            <a:t>Basic ML model skin disease classification.</a:t>
          </a:r>
          <a:endParaRPr lang="en-IN" sz="1400" b="0" kern="1200" dirty="0"/>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Host the model on server backend.</a:t>
          </a:r>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Create a simple web interface where users can upload an image.</a:t>
          </a:r>
        </a:p>
        <a:p>
          <a:pPr marL="0" lvl="0" indent="0" algn="l" defTabSz="622300">
            <a:lnSpc>
              <a:spcPct val="90000"/>
            </a:lnSpc>
            <a:spcBef>
              <a:spcPct val="0"/>
            </a:spcBef>
            <a:spcAft>
              <a:spcPct val="35000"/>
            </a:spcAft>
            <a:buNone/>
          </a:pPr>
          <a:endParaRPr lang="en-IN" sz="1400" b="0" kern="1200" dirty="0"/>
        </a:p>
        <a:p>
          <a:pPr marL="0" lvl="0" indent="0" algn="l" defTabSz="622300">
            <a:lnSpc>
              <a:spcPct val="90000"/>
            </a:lnSpc>
            <a:spcBef>
              <a:spcPct val="0"/>
            </a:spcBef>
            <a:spcAft>
              <a:spcPct val="35000"/>
            </a:spcAft>
            <a:buNone/>
          </a:pPr>
          <a:r>
            <a:rPr lang="en-IN" sz="1400" b="0" kern="1200" dirty="0"/>
            <a:t>Working demo of model prediction via web page.</a:t>
          </a:r>
        </a:p>
      </dsp:txBody>
      <dsp:txXfrm>
        <a:off x="3386128" y="875597"/>
        <a:ext cx="1613919" cy="3814853"/>
      </dsp:txXfrm>
    </dsp:sp>
    <dsp:sp modelId="{54947268-7D80-43D0-BAC7-D48FEEE56E8A}">
      <dsp:nvSpPr>
        <dsp:cNvPr id="0" name=""/>
        <dsp:cNvSpPr/>
      </dsp:nvSpPr>
      <dsp:spPr>
        <a:xfrm>
          <a:off x="3151527" y="142029"/>
          <a:ext cx="1848520" cy="7335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333500">
            <a:lnSpc>
              <a:spcPct val="90000"/>
            </a:lnSpc>
            <a:spcBef>
              <a:spcPct val="0"/>
            </a:spcBef>
            <a:spcAft>
              <a:spcPct val="35000"/>
            </a:spcAft>
            <a:buNone/>
          </a:pPr>
          <a:r>
            <a:rPr lang="en-IN" sz="3000" kern="1200" dirty="0"/>
            <a:t>Review 2</a:t>
          </a:r>
        </a:p>
      </dsp:txBody>
      <dsp:txXfrm>
        <a:off x="3151527" y="142029"/>
        <a:ext cx="1848520" cy="733568"/>
      </dsp:txXfrm>
    </dsp:sp>
    <dsp:sp modelId="{9A06DBBE-50AE-409C-B06D-5BEB8C9F0EEF}">
      <dsp:nvSpPr>
        <dsp:cNvPr id="0" name=""/>
        <dsp:cNvSpPr/>
      </dsp:nvSpPr>
      <dsp:spPr>
        <a:xfrm>
          <a:off x="1303026" y="864188"/>
          <a:ext cx="1848520" cy="3521326"/>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IN" sz="1400" b="0" kern="1200" dirty="0"/>
            <a:t>Problem statement objectives.</a:t>
          </a:r>
        </a:p>
        <a:p>
          <a:pPr marL="0" lvl="0" indent="0" algn="l" defTabSz="622300">
            <a:lnSpc>
              <a:spcPct val="90000"/>
            </a:lnSpc>
            <a:spcBef>
              <a:spcPct val="0"/>
            </a:spcBef>
            <a:spcAft>
              <a:spcPct val="35000"/>
            </a:spcAft>
            <a:buFont typeface="Arial" panose="020B0604020202020204" pitchFamily="34" charset="0"/>
            <a:buNone/>
          </a:pPr>
          <a:endParaRPr lang="en-IN" sz="1400" b="0" kern="1200" dirty="0"/>
        </a:p>
        <a:p>
          <a:pPr marL="0" lvl="0" indent="0" algn="l" defTabSz="622300">
            <a:lnSpc>
              <a:spcPct val="90000"/>
            </a:lnSpc>
            <a:spcBef>
              <a:spcPct val="0"/>
            </a:spcBef>
            <a:spcAft>
              <a:spcPct val="35000"/>
            </a:spcAft>
            <a:buFont typeface="Arial" panose="020B0604020202020204" pitchFamily="34" charset="0"/>
            <a:buNone/>
          </a:pPr>
          <a:r>
            <a:rPr lang="en-IN" sz="1400" b="0" kern="1200" dirty="0"/>
            <a:t>Datasets proposed methodology.</a:t>
          </a:r>
        </a:p>
        <a:p>
          <a:pPr marL="0" lvl="0" indent="0" algn="l" defTabSz="622300">
            <a:lnSpc>
              <a:spcPct val="90000"/>
            </a:lnSpc>
            <a:spcBef>
              <a:spcPct val="0"/>
            </a:spcBef>
            <a:spcAft>
              <a:spcPct val="35000"/>
            </a:spcAft>
            <a:buFont typeface="Arial" panose="020B0604020202020204" pitchFamily="34" charset="0"/>
            <a:buNone/>
          </a:pPr>
          <a:endParaRPr lang="en-IN" sz="1400" b="0" kern="1200" dirty="0"/>
        </a:p>
        <a:p>
          <a:pPr marL="0" lvl="0" indent="0" algn="l" defTabSz="622300">
            <a:lnSpc>
              <a:spcPct val="90000"/>
            </a:lnSpc>
            <a:spcBef>
              <a:spcPct val="0"/>
            </a:spcBef>
            <a:spcAft>
              <a:spcPct val="35000"/>
            </a:spcAft>
            <a:buFont typeface="Arial" panose="020B0604020202020204" pitchFamily="34" charset="0"/>
            <a:buNone/>
          </a:pPr>
          <a:r>
            <a:rPr lang="en-IN" sz="1400" b="0" kern="1200" dirty="0"/>
            <a:t>Project objective and scope documentation.</a:t>
          </a:r>
        </a:p>
        <a:p>
          <a:pPr marL="0" lvl="0" indent="0" algn="l" defTabSz="622300">
            <a:lnSpc>
              <a:spcPct val="90000"/>
            </a:lnSpc>
            <a:spcBef>
              <a:spcPct val="0"/>
            </a:spcBef>
            <a:spcAft>
              <a:spcPct val="35000"/>
            </a:spcAft>
            <a:buFont typeface="Arial" panose="020B0604020202020204" pitchFamily="34" charset="0"/>
            <a:buNone/>
          </a:pPr>
          <a:endParaRPr lang="en-IN" sz="1400" b="0" kern="1200" dirty="0"/>
        </a:p>
        <a:p>
          <a:pPr marL="0" lvl="0" indent="0" algn="l" defTabSz="622300">
            <a:lnSpc>
              <a:spcPct val="90000"/>
            </a:lnSpc>
            <a:spcBef>
              <a:spcPct val="0"/>
            </a:spcBef>
            <a:spcAft>
              <a:spcPct val="35000"/>
            </a:spcAft>
            <a:buFont typeface="Arial" panose="020B0604020202020204" pitchFamily="34" charset="0"/>
            <a:buNone/>
          </a:pPr>
          <a:r>
            <a:rPr lang="en-IN" sz="1400" b="0" kern="1200" dirty="0"/>
            <a:t>Initial presentation of approach and planned tech stack.</a:t>
          </a:r>
        </a:p>
      </dsp:txBody>
      <dsp:txXfrm>
        <a:off x="1537626" y="864188"/>
        <a:ext cx="1613919" cy="3521326"/>
      </dsp:txXfrm>
    </dsp:sp>
    <dsp:sp modelId="{5D249563-D7C0-404C-9BE1-419D9C44A9FA}">
      <dsp:nvSpPr>
        <dsp:cNvPr id="0" name=""/>
        <dsp:cNvSpPr/>
      </dsp:nvSpPr>
      <dsp:spPr>
        <a:xfrm>
          <a:off x="1303007" y="288543"/>
          <a:ext cx="1848520" cy="587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333500">
            <a:lnSpc>
              <a:spcPct val="90000"/>
            </a:lnSpc>
            <a:spcBef>
              <a:spcPct val="0"/>
            </a:spcBef>
            <a:spcAft>
              <a:spcPct val="35000"/>
            </a:spcAft>
            <a:buNone/>
          </a:pPr>
          <a:r>
            <a:rPr lang="en-IN" sz="3000" kern="1200" dirty="0"/>
            <a:t>Review 1</a:t>
          </a:r>
        </a:p>
      </dsp:txBody>
      <dsp:txXfrm>
        <a:off x="1303007" y="288543"/>
        <a:ext cx="1848520" cy="58705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16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dirty="0"/>
              <a:t>AI-Driven Crop Disease Prediction and Management System</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a:t>
            </a:r>
            <a:r>
              <a:rPr lang="en-IN" sz="1600" dirty="0"/>
              <a:t>ISE_6 </a:t>
            </a:r>
            <a:endParaRPr lang="en-GB"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dirty="0">
                <a:latin typeface="Cambria" panose="02040503050406030204" pitchFamily="18" charset="0"/>
                <a:ea typeface="Cambria" panose="02040503050406030204" pitchFamily="18" charset="0"/>
              </a:rPr>
              <a:t>                            </a:t>
            </a:r>
            <a:r>
              <a:rPr lang="en-IN" sz="1800" b="1" dirty="0" err="1">
                <a:latin typeface="Cambria" panose="02040503050406030204" pitchFamily="18" charset="0"/>
                <a:ea typeface="Cambria" panose="02040503050406030204" pitchFamily="18" charset="0"/>
              </a:rPr>
              <a:t>Dr.Sivaramakrishnan</a:t>
            </a:r>
            <a:r>
              <a:rPr lang="en-IN" sz="1800" b="1" dirty="0">
                <a:latin typeface="Cambria" panose="02040503050406030204" pitchFamily="18" charset="0"/>
                <a:ea typeface="Cambria" panose="02040503050406030204" pitchFamily="18" charset="0"/>
              </a:rPr>
              <a:t> S</a:t>
            </a:r>
            <a:endParaRPr sz="1800"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857032817"/>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20221ISE0112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Varun M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20221ISE0147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Nischal H Ameen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20221ISE0148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Nitin </a:t>
                      </a:r>
                      <a:r>
                        <a:rPr lang="en-US" sz="1800" u="none" strike="noStrike" cap="none" dirty="0" err="1"/>
                        <a:t>Chitrakar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989032"/>
            <a:ext cx="12249915" cy="120322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pt-BR" sz="1800" b="1" dirty="0">
                <a:latin typeface="Cambria" panose="02040503050406030204" pitchFamily="18" charset="0"/>
                <a:ea typeface="Cambria" panose="02040503050406030204" pitchFamily="18" charset="0"/>
              </a:rPr>
              <a:t>Dr. Zafar Ali Khan N                        </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a:latin typeface="Cambria" panose="02040503050406030204" pitchFamily="18" charset="0"/>
                <a:ea typeface="Cambria" panose="02040503050406030204" pitchFamily="18" charset="0"/>
              </a:rPr>
              <a:t>Ms. Suma N G</a:t>
            </a:r>
          </a:p>
          <a:p>
            <a:pPr marL="0" marR="0" lvl="0" indent="0" rtl="0">
              <a:spcBef>
                <a:spcPts val="0"/>
              </a:spcBef>
              <a:spcAft>
                <a:spcPts val="0"/>
              </a:spcAft>
              <a:buClr>
                <a:srgbClr val="17365D"/>
              </a:buClr>
              <a:buSzPct val="100000"/>
              <a:buFont typeface="Arial"/>
              <a:buNone/>
            </a:pPr>
            <a:r>
              <a:rPr lang="en-IN" sz="2000" b="1" dirty="0">
                <a:latin typeface="Cambria" panose="02040503050406030204" pitchFamily="18" charset="0"/>
                <a:ea typeface="Cambria" panose="02040503050406030204" pitchFamily="18" charset="0"/>
              </a:rPr>
              <a:t> </a:t>
            </a: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Slide Number Placeholder 1">
            <a:extLst>
              <a:ext uri="{FF2B5EF4-FFF2-40B4-BE49-F238E27FC236}">
                <a16:creationId xmlns:a16="http://schemas.microsoft.com/office/drawing/2014/main" id="{A67FD6E7-471C-4BAA-8B32-8AC7D532DE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a:t>
            </a:r>
            <a:r>
              <a:rPr lang="en-IN" b="0" i="0" dirty="0">
                <a:solidFill>
                  <a:srgbClr val="333333"/>
                </a:solidFill>
                <a:effectLst/>
                <a:latin typeface="HelveticaNeue Regular"/>
              </a:rPr>
              <a:t>Pankaj Kumar, Om </a:t>
            </a:r>
            <a:r>
              <a:rPr lang="en-IN" b="0" i="0" dirty="0" err="1">
                <a:solidFill>
                  <a:srgbClr val="333333"/>
                </a:solidFill>
                <a:effectLst/>
                <a:latin typeface="HelveticaNeue Regular"/>
              </a:rPr>
              <a:t>Pailwan</a:t>
            </a:r>
            <a:r>
              <a:rPr lang="en-IN" b="0" i="0" dirty="0">
                <a:solidFill>
                  <a:srgbClr val="333333"/>
                </a:solidFill>
                <a:effectLst/>
                <a:latin typeface="HelveticaNeue Regular"/>
              </a:rPr>
              <a:t>, Jadhav Milan </a:t>
            </a:r>
            <a:r>
              <a:rPr lang="en-IN" b="0" i="0" dirty="0" err="1">
                <a:solidFill>
                  <a:srgbClr val="333333"/>
                </a:solidFill>
                <a:effectLst/>
                <a:latin typeface="HelveticaNeue Regular"/>
              </a:rPr>
              <a:t>Bhausaheb</a:t>
            </a:r>
            <a:r>
              <a:rPr lang="en-IN" b="0" i="0" dirty="0">
                <a:solidFill>
                  <a:srgbClr val="333333"/>
                </a:solidFill>
                <a:effectLst/>
                <a:latin typeface="HelveticaNeue Regular"/>
              </a:rPr>
              <a:t>, and Prof. Pallavi </a:t>
            </a:r>
            <a:r>
              <a:rPr lang="en-IN" b="0" i="0" dirty="0" err="1">
                <a:solidFill>
                  <a:srgbClr val="333333"/>
                </a:solidFill>
                <a:effectLst/>
                <a:latin typeface="HelveticaNeue Regular"/>
              </a:rPr>
              <a:t>Bhaskare</a:t>
            </a:r>
            <a:r>
              <a:rPr lang="en-IN" b="0" i="0" dirty="0">
                <a:solidFill>
                  <a:srgbClr val="333333"/>
                </a:solidFill>
                <a:effectLst/>
                <a:latin typeface="HelveticaNeue Regular"/>
              </a:rPr>
              <a:t>, “Leaf Disease Detection Using Image Processing,” </a:t>
            </a:r>
            <a:r>
              <a:rPr lang="en-IN" b="0" i="1" dirty="0">
                <a:solidFill>
                  <a:srgbClr val="333333"/>
                </a:solidFill>
                <a:effectLst/>
                <a:latin typeface="HelveticaNeue Regular"/>
              </a:rPr>
              <a:t>Int. J. Adv. Res. Sci. </a:t>
            </a:r>
            <a:r>
              <a:rPr lang="en-IN" b="0" i="1" dirty="0" err="1">
                <a:solidFill>
                  <a:srgbClr val="333333"/>
                </a:solidFill>
                <a:effectLst/>
                <a:latin typeface="HelveticaNeue Regular"/>
              </a:rPr>
              <a:t>Commun</a:t>
            </a:r>
            <a:r>
              <a:rPr lang="en-IN" b="0" i="1" dirty="0">
                <a:solidFill>
                  <a:srgbClr val="333333"/>
                </a:solidFill>
                <a:effectLst/>
                <a:latin typeface="HelveticaNeue Regular"/>
              </a:rPr>
              <a:t>. Technol.</a:t>
            </a:r>
            <a:r>
              <a:rPr lang="en-IN" b="0" i="0" dirty="0">
                <a:solidFill>
                  <a:srgbClr val="333333"/>
                </a:solidFill>
                <a:effectLst/>
                <a:latin typeface="HelveticaNeue Regular"/>
              </a:rPr>
              <a:t>, vol. 6, no. 1, pp. 667–673, 2022, </a:t>
            </a:r>
            <a:r>
              <a:rPr lang="en-IN" b="0" i="0" dirty="0" err="1">
                <a:solidFill>
                  <a:srgbClr val="333333"/>
                </a:solidFill>
                <a:effectLst/>
                <a:latin typeface="HelveticaNeue Regular"/>
              </a:rPr>
              <a:t>doi</a:t>
            </a:r>
            <a:r>
              <a:rPr lang="en-IN" b="0" i="0" dirty="0">
                <a:solidFill>
                  <a:srgbClr val="333333"/>
                </a:solidFill>
                <a:effectLst/>
                <a:latin typeface="HelveticaNeue Regular"/>
              </a:rPr>
              <a:t>: 10.48175/ijarsct-3993.</a:t>
            </a:r>
          </a:p>
          <a:p>
            <a:pPr marL="609600" lvl="1" indent="0">
              <a:spcBef>
                <a:spcPts val="0"/>
              </a:spcBef>
              <a:buNone/>
            </a:pPr>
            <a:endParaRPr lang="en-IN" dirty="0">
              <a:solidFill>
                <a:srgbClr val="333333"/>
              </a:solidFill>
              <a:latin typeface="HelveticaNeue Regular"/>
              <a:ea typeface="Cambria" panose="02040503050406030204" pitchFamily="18" charset="0"/>
            </a:endParaRP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a:t>
            </a:r>
            <a:r>
              <a:rPr lang="en-US" b="0" i="0" dirty="0">
                <a:solidFill>
                  <a:srgbClr val="333333"/>
                </a:solidFill>
                <a:effectLst/>
                <a:latin typeface="HelveticaNeue Regular"/>
              </a:rPr>
              <a:t>M. U. Ahmad, S. Ashiq, G. Badshah, A. H. Khan, and M. Hussain, “Feature Extraction of Plant Leaf Using Deep Learning,” </a:t>
            </a:r>
            <a:r>
              <a:rPr lang="en-US" b="0" i="1" dirty="0">
                <a:solidFill>
                  <a:srgbClr val="333333"/>
                </a:solidFill>
                <a:effectLst/>
                <a:latin typeface="HelveticaNeue Regular"/>
              </a:rPr>
              <a:t>Complexity</a:t>
            </a:r>
            <a:r>
              <a:rPr lang="en-US" b="0" i="0" dirty="0">
                <a:solidFill>
                  <a:srgbClr val="333333"/>
                </a:solidFill>
                <a:effectLst/>
                <a:latin typeface="HelveticaNeue Regular"/>
              </a:rPr>
              <a:t>, vol. 2022, 2022, </a:t>
            </a:r>
            <a:r>
              <a:rPr lang="en-US" b="0" i="0" dirty="0" err="1">
                <a:solidFill>
                  <a:srgbClr val="333333"/>
                </a:solidFill>
                <a:effectLst/>
                <a:latin typeface="HelveticaNeue Regular"/>
              </a:rPr>
              <a:t>doi</a:t>
            </a:r>
            <a:r>
              <a:rPr lang="en-US" b="0" i="0" dirty="0">
                <a:solidFill>
                  <a:srgbClr val="333333"/>
                </a:solidFill>
                <a:effectLst/>
                <a:latin typeface="HelveticaNeue Regular"/>
              </a:rPr>
              <a:t>: 10.1155/2022/6976112.</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07F7FB03-4756-4F6F-B0A9-45084B2674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
        <p:nvSpPr>
          <p:cNvPr id="2" name="Slide Number Placeholder 1">
            <a:extLst>
              <a:ext uri="{FF2B5EF4-FFF2-40B4-BE49-F238E27FC236}">
                <a16:creationId xmlns:a16="http://schemas.microsoft.com/office/drawing/2014/main" id="{2E2CE72E-EFC1-4C3E-AB67-204EE24AFF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762000" y="274499"/>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t>PSCS_403 </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spcBef>
                <a:spcPts val="0"/>
              </a:spcBef>
              <a:buNone/>
            </a:pPr>
            <a:r>
              <a:rPr lang="en-US" sz="2000" b="0" i="0" dirty="0">
                <a:effectLst/>
                <a:latin typeface="fkGroteskNeue"/>
              </a:rPr>
              <a:t>   Traditionally, farmers rely on manual inspection and expert advice to diagnose leaf diseases, but this method is time-consuming, not always accessible—especially in rural areas—and prone to errors since early symptoms can be hard to distinguish. As apple cultivation expands and disease outbreaks become more frequent, there is an urgent need for a solution that is accurate, fast, and easy to use by anyone, even without scientific knowledge. Such a solution would help farmers detect diseases early, protect their crops, and improve their livelihoods.</a:t>
            </a:r>
            <a:endParaRPr lang="en-US" sz="2000"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6F2E5968-7566-4CDF-A51E-4333780FA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D21733BE-6E12-448D-9CC0-8DED402035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947651"/>
            <a:ext cx="10668000" cy="5436524"/>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rtl="0">
              <a:spcBef>
                <a:spcPts val="0"/>
              </a:spcBef>
              <a:spcAft>
                <a:spcPts val="0"/>
              </a:spcAft>
              <a:buClr>
                <a:schemeClr val="dk1"/>
              </a:buClr>
              <a:buSzPts val="2400"/>
              <a:buFont typeface="Arial" panose="020B0604020202020204" pitchFamily="34" charset="0"/>
              <a:buChar char="•"/>
            </a:pPr>
            <a:r>
              <a:rPr lang="en-US" sz="1700" b="0" i="0" dirty="0">
                <a:effectLst/>
                <a:latin typeface="fkGroteskNeue"/>
              </a:rPr>
              <a:t>Farmers face significant challenges in accurately and quickly diagnosing apple leaf diseases due to reliance on manual inspection and limited access to expert advice, leading to delayed treatment and reduced crop yields. There is a need for an accessible, precise, and fast solution that can automatically detect and identify apple leaf diseases to help farmers protect their crops effectively.</a:t>
            </a:r>
            <a:endParaRPr lang="en-US" sz="17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Objectives</a:t>
            </a:r>
          </a:p>
          <a:p>
            <a:pPr algn="l">
              <a:buFont typeface="Arial" panose="020B0604020202020204" pitchFamily="34" charset="0"/>
              <a:buChar char="•"/>
            </a:pPr>
            <a:r>
              <a:rPr lang="en-US" sz="1600" b="0" i="0" dirty="0">
                <a:effectLst/>
                <a:latin typeface="fkGroteskNeue"/>
              </a:rPr>
              <a:t>Develop a robust Convolutional Neural Network (CNN) model capable of accurately detecting and classifying apple leaf diseases such as black rot, cedar rust, and scab, as well as identifying healthy leaves.</a:t>
            </a:r>
          </a:p>
          <a:p>
            <a:pPr algn="l">
              <a:buFont typeface="Arial" panose="020B0604020202020204" pitchFamily="34" charset="0"/>
              <a:buChar char="•"/>
            </a:pPr>
            <a:r>
              <a:rPr lang="en-US" sz="1600" b="0" i="0" dirty="0">
                <a:effectLst/>
                <a:latin typeface="fkGroteskNeue"/>
              </a:rPr>
              <a:t>Combine multiple publicly available datasets to improve the accuracy and generalization of the disease prediction model.</a:t>
            </a:r>
          </a:p>
          <a:p>
            <a:pPr algn="l">
              <a:buFont typeface="Arial" panose="020B0604020202020204" pitchFamily="34" charset="0"/>
              <a:buChar char="•"/>
            </a:pPr>
            <a:r>
              <a:rPr lang="en-US" sz="1600" b="0" i="0" dirty="0">
                <a:effectLst/>
                <a:latin typeface="fkGroteskNeue"/>
              </a:rPr>
              <a:t>Create an intuitive and responsive web application that allows users to upload apple leaf images and receive real-time disease diagnosis.</a:t>
            </a:r>
          </a:p>
          <a:p>
            <a:pPr algn="l">
              <a:buFont typeface="Arial" panose="020B0604020202020204" pitchFamily="34" charset="0"/>
              <a:buChar char="•"/>
            </a:pPr>
            <a:r>
              <a:rPr lang="en-US" sz="1600" b="0" i="0" dirty="0">
                <a:effectLst/>
                <a:latin typeface="fkGroteskNeue"/>
              </a:rPr>
              <a:t>Integrate an interactive chatbot to assist users by answering common questions related to apple leaf diseases, symptoms, and management practices.</a:t>
            </a:r>
          </a:p>
          <a:p>
            <a:pPr algn="l">
              <a:buFont typeface="Arial" panose="020B0604020202020204" pitchFamily="34" charset="0"/>
              <a:buChar char="•"/>
            </a:pPr>
            <a:r>
              <a:rPr lang="en-US" sz="1600" b="0" i="0" dirty="0">
                <a:effectLst/>
                <a:latin typeface="fkGroteskNeue"/>
              </a:rPr>
              <a:t>Provide actionable disease management recommendations to help farmers take timely and effective preventive or corrective measures.</a:t>
            </a:r>
          </a:p>
          <a:p>
            <a:pPr marL="49530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F7394986-0F1D-4DD8-891E-7F4EFE0F3A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algn="l">
              <a:buFont typeface="Wingdings" panose="05000000000000000000" pitchFamily="2" charset="2"/>
              <a:buChar char="Ø"/>
            </a:pPr>
            <a:r>
              <a:rPr lang="en-IN" sz="1400" b="1" i="0" dirty="0">
                <a:effectLst/>
                <a:latin typeface="fkGroteskNeue"/>
              </a:rPr>
              <a:t>Data Collection &amp; </a:t>
            </a:r>
            <a:r>
              <a:rPr lang="en-IN" sz="1400" b="1" i="0" dirty="0" err="1">
                <a:effectLst/>
                <a:latin typeface="fkGroteskNeue"/>
              </a:rPr>
              <a:t>Preprocessing</a:t>
            </a:r>
            <a:endParaRPr lang="en-IN" sz="1400" b="1" i="0" dirty="0">
              <a:effectLst/>
              <a:latin typeface="fkGroteskNeue"/>
            </a:endParaRPr>
          </a:p>
          <a:p>
            <a:pPr marL="800100" lvl="1" indent="-342900" algn="l">
              <a:buFont typeface="Arial" panose="020B0604020202020204" pitchFamily="34" charset="0"/>
              <a:buChar char="•"/>
            </a:pPr>
            <a:r>
              <a:rPr lang="en-IN" sz="1400" b="0" i="0" dirty="0">
                <a:effectLst/>
                <a:latin typeface="fkGroteskNeue"/>
              </a:rPr>
              <a:t>Datasets: Use Apple Leaf Diseases Dataset from Kaggle and other open-source datasets for broad coverage.</a:t>
            </a:r>
          </a:p>
          <a:p>
            <a:pPr marL="800100" lvl="1" indent="-342900" algn="l">
              <a:buFont typeface="Arial" panose="020B0604020202020204" pitchFamily="34" charset="0"/>
              <a:buChar char="•"/>
            </a:pPr>
            <a:r>
              <a:rPr lang="en-IN" sz="1400" b="0" i="0" dirty="0">
                <a:effectLst/>
                <a:latin typeface="fkGroteskNeue"/>
              </a:rPr>
              <a:t>Image Processing: Libraries like OpenCV or PIL for resizing, augmenting, and cleaning images.</a:t>
            </a:r>
          </a:p>
          <a:p>
            <a:pPr algn="l">
              <a:buFont typeface="Wingdings" panose="05000000000000000000" pitchFamily="2" charset="2"/>
              <a:buChar char="Ø"/>
            </a:pPr>
            <a:r>
              <a:rPr lang="en-IN" sz="1400" b="1" i="0" dirty="0">
                <a:effectLst/>
                <a:latin typeface="fkGroteskNeue"/>
              </a:rPr>
              <a:t>Model Development</a:t>
            </a:r>
          </a:p>
          <a:p>
            <a:pPr marL="800100" lvl="1" indent="-342900" algn="l">
              <a:buFont typeface="Arial" panose="020B0604020202020204" pitchFamily="34" charset="0"/>
              <a:buChar char="•"/>
            </a:pPr>
            <a:r>
              <a:rPr lang="en-IN" sz="1400" b="0" i="0" dirty="0">
                <a:effectLst/>
                <a:latin typeface="fkGroteskNeue"/>
              </a:rPr>
              <a:t>Deep Learning Framework: TensorFlow/</a:t>
            </a:r>
            <a:r>
              <a:rPr lang="en-IN" sz="1400" b="0" i="0" dirty="0" err="1">
                <a:effectLst/>
                <a:latin typeface="fkGroteskNeue"/>
              </a:rPr>
              <a:t>Keras</a:t>
            </a:r>
            <a:r>
              <a:rPr lang="en-IN" sz="1400" b="0" i="0" dirty="0">
                <a:effectLst/>
                <a:latin typeface="fkGroteskNeue"/>
              </a:rPr>
              <a:t> or </a:t>
            </a:r>
            <a:r>
              <a:rPr lang="en-IN" sz="1400" b="0" i="0" dirty="0" err="1">
                <a:effectLst/>
                <a:latin typeface="fkGroteskNeue"/>
              </a:rPr>
              <a:t>PyTorch</a:t>
            </a:r>
            <a:r>
              <a:rPr lang="en-IN" sz="1400" b="0" i="0" dirty="0">
                <a:effectLst/>
                <a:latin typeface="fkGroteskNeue"/>
              </a:rPr>
              <a:t> for designing and training Convolutional Neural Networks (CNNs).</a:t>
            </a:r>
          </a:p>
          <a:p>
            <a:pPr marL="800100" lvl="1" indent="-342900" algn="l">
              <a:buFont typeface="Arial" panose="020B0604020202020204" pitchFamily="34" charset="0"/>
              <a:buChar char="•"/>
            </a:pPr>
            <a:r>
              <a:rPr lang="en-IN" sz="1400" b="0" i="0" dirty="0">
                <a:effectLst/>
                <a:latin typeface="fkGroteskNeue"/>
              </a:rPr>
              <a:t>CNN Architectures: Use pre-built models like </a:t>
            </a:r>
            <a:r>
              <a:rPr lang="en-IN" sz="1400" b="0" i="0" dirty="0" err="1">
                <a:effectLst/>
                <a:latin typeface="fkGroteskNeue"/>
              </a:rPr>
              <a:t>ResNet</a:t>
            </a:r>
            <a:r>
              <a:rPr lang="en-IN" sz="1400" b="0" i="0" dirty="0">
                <a:effectLst/>
                <a:latin typeface="fkGroteskNeue"/>
              </a:rPr>
              <a:t>, </a:t>
            </a:r>
            <a:r>
              <a:rPr lang="en-IN" sz="1400" b="0" i="0" dirty="0" err="1">
                <a:effectLst/>
                <a:latin typeface="fkGroteskNeue"/>
              </a:rPr>
              <a:t>EfficientNet</a:t>
            </a:r>
            <a:r>
              <a:rPr lang="en-IN" sz="1400" b="0" i="0" dirty="0">
                <a:effectLst/>
                <a:latin typeface="fkGroteskNeue"/>
              </a:rPr>
              <a:t>, or custom lightweight CNNs suitable for leaf disease classification.</a:t>
            </a:r>
          </a:p>
          <a:p>
            <a:pPr marL="800100" lvl="1" indent="-342900" algn="l">
              <a:buFont typeface="Arial" panose="020B0604020202020204" pitchFamily="34" charset="0"/>
              <a:buChar char="•"/>
            </a:pPr>
            <a:r>
              <a:rPr lang="en-IN" sz="1400" b="0" i="0" dirty="0">
                <a:effectLst/>
                <a:latin typeface="fkGroteskNeue"/>
              </a:rPr>
              <a:t>Data Augmentation: Techniques implemented via TensorFlow </a:t>
            </a:r>
            <a:r>
              <a:rPr lang="en-IN" sz="1400" b="0" i="0" dirty="0" err="1">
                <a:effectLst/>
                <a:latin typeface="fkGroteskNeue"/>
              </a:rPr>
              <a:t>ImageDataGenerator</a:t>
            </a:r>
            <a:r>
              <a:rPr lang="en-IN" sz="1400" b="0" i="0" dirty="0">
                <a:effectLst/>
                <a:latin typeface="fkGroteskNeue"/>
              </a:rPr>
              <a:t> or </a:t>
            </a:r>
            <a:r>
              <a:rPr lang="en-IN" sz="1400" b="0" i="0" dirty="0" err="1">
                <a:effectLst/>
                <a:latin typeface="fkGroteskNeue"/>
              </a:rPr>
              <a:t>Albumentations</a:t>
            </a:r>
            <a:r>
              <a:rPr lang="en-IN" sz="1400" b="0" i="0" dirty="0">
                <a:effectLst/>
                <a:latin typeface="fkGroteskNeue"/>
              </a:rPr>
              <a:t> to increase dataset variety and reduce overfitting.</a:t>
            </a:r>
          </a:p>
          <a:p>
            <a:pPr algn="l">
              <a:buFont typeface="Wingdings" panose="05000000000000000000" pitchFamily="2" charset="2"/>
              <a:buChar char="Ø"/>
            </a:pPr>
            <a:r>
              <a:rPr lang="en-IN" sz="1400" b="1" i="0" dirty="0">
                <a:effectLst/>
                <a:latin typeface="fkGroteskNeue"/>
              </a:rPr>
              <a:t>Backend Development</a:t>
            </a:r>
          </a:p>
          <a:p>
            <a:pPr marL="800100" lvl="1" indent="-342900" algn="l">
              <a:buFont typeface="Arial" panose="020B0604020202020204" pitchFamily="34" charset="0"/>
              <a:buChar char="•"/>
            </a:pPr>
            <a:r>
              <a:rPr lang="en-IN" sz="1400" b="0" i="0" dirty="0">
                <a:effectLst/>
                <a:latin typeface="fkGroteskNeue"/>
              </a:rPr>
              <a:t>Server Framework: Flask or </a:t>
            </a:r>
            <a:r>
              <a:rPr lang="en-IN" sz="1400" b="0" i="0" dirty="0" err="1">
                <a:effectLst/>
                <a:latin typeface="fkGroteskNeue"/>
              </a:rPr>
              <a:t>FastAPI</a:t>
            </a:r>
            <a:r>
              <a:rPr lang="en-IN" sz="1400" b="0" i="0" dirty="0">
                <a:effectLst/>
                <a:latin typeface="fkGroteskNeue"/>
              </a:rPr>
              <a:t> (Python) to create APIs for image upload and prediction.</a:t>
            </a:r>
          </a:p>
          <a:p>
            <a:pPr marL="800100" lvl="1" indent="-342900" algn="l">
              <a:buFont typeface="Arial" panose="020B0604020202020204" pitchFamily="34" charset="0"/>
              <a:buChar char="•"/>
            </a:pPr>
            <a:r>
              <a:rPr lang="en-IN" sz="1400" b="0" i="0" dirty="0">
                <a:effectLst/>
                <a:latin typeface="fkGroteskNeue"/>
              </a:rPr>
              <a:t>Model Serving: TensorFlow Serving or </a:t>
            </a:r>
            <a:r>
              <a:rPr lang="en-IN" sz="1400" b="0" i="0" dirty="0" err="1">
                <a:effectLst/>
                <a:latin typeface="fkGroteskNeue"/>
              </a:rPr>
              <a:t>TorchServe</a:t>
            </a:r>
            <a:r>
              <a:rPr lang="en-IN" sz="1400" b="0" i="0" dirty="0">
                <a:effectLst/>
                <a:latin typeface="fkGroteskNeue"/>
              </a:rPr>
              <a:t> for scalable and efficient deployment of trained models.</a:t>
            </a:r>
          </a:p>
          <a:p>
            <a:pPr algn="l">
              <a:buFont typeface="Wingdings" panose="05000000000000000000" pitchFamily="2" charset="2"/>
              <a:buChar char="Ø"/>
            </a:pPr>
            <a:r>
              <a:rPr lang="en-IN" sz="1400" b="1" i="0" dirty="0">
                <a:effectLst/>
                <a:latin typeface="fkGroteskNeue"/>
              </a:rPr>
              <a:t>Frontend Development</a:t>
            </a:r>
          </a:p>
          <a:p>
            <a:pPr marL="800100" lvl="1" indent="-342900" algn="l">
              <a:buFont typeface="Arial" panose="020B0604020202020204" pitchFamily="34" charset="0"/>
              <a:buChar char="•"/>
            </a:pPr>
            <a:r>
              <a:rPr lang="en-IN" sz="1400" b="0" i="0" dirty="0">
                <a:effectLst/>
                <a:latin typeface="fkGroteskNeue"/>
              </a:rPr>
              <a:t>Web Framework: React.js, Angular, or Vue.js for building a user-friendly web interface allowing image upload and displaying results.</a:t>
            </a:r>
          </a:p>
          <a:p>
            <a:pPr marL="800100" lvl="1" indent="-342900" algn="l">
              <a:buFont typeface="Arial" panose="020B0604020202020204" pitchFamily="34" charset="0"/>
              <a:buChar char="•"/>
            </a:pPr>
            <a:r>
              <a:rPr lang="en-IN" sz="1400" b="0" i="0" dirty="0">
                <a:effectLst/>
                <a:latin typeface="fkGroteskNeue"/>
              </a:rPr>
              <a:t>Responsive Design: Ensure compatibility across mobile and desktop.</a:t>
            </a:r>
          </a:p>
          <a:p>
            <a:pPr algn="l">
              <a:buFont typeface="Wingdings" panose="05000000000000000000" pitchFamily="2" charset="2"/>
              <a:buChar char="Ø"/>
            </a:pPr>
            <a:r>
              <a:rPr lang="en-IN" sz="1400" b="1" i="0" dirty="0">
                <a:effectLst/>
                <a:latin typeface="fkGroteskNeue"/>
              </a:rPr>
              <a:t>Chatbot Integration</a:t>
            </a:r>
          </a:p>
          <a:p>
            <a:pPr marL="800100" lvl="1" indent="-342900" algn="l">
              <a:buFont typeface="Arial" panose="020B0604020202020204" pitchFamily="34" charset="0"/>
              <a:buChar char="•"/>
            </a:pPr>
            <a:r>
              <a:rPr lang="en-IN" sz="1400" b="0" i="0" dirty="0">
                <a:effectLst/>
                <a:latin typeface="fkGroteskNeue"/>
              </a:rPr>
              <a:t>NLP Frameworks: </a:t>
            </a:r>
            <a:r>
              <a:rPr lang="en-IN" sz="1400" b="0" i="0" dirty="0" err="1">
                <a:effectLst/>
                <a:latin typeface="fkGroteskNeue"/>
              </a:rPr>
              <a:t>Dialogflow</a:t>
            </a:r>
            <a:r>
              <a:rPr lang="en-IN" sz="1400" b="0" i="0" dirty="0">
                <a:effectLst/>
                <a:latin typeface="fkGroteskNeue"/>
              </a:rPr>
              <a:t>, Rasa, or leveraging </a:t>
            </a:r>
            <a:r>
              <a:rPr lang="en-IN" sz="1400" b="0" i="0" dirty="0" err="1">
                <a:effectLst/>
                <a:latin typeface="fkGroteskNeue"/>
              </a:rPr>
              <a:t>ChatGPT</a:t>
            </a:r>
            <a:r>
              <a:rPr lang="en-IN" sz="1400" b="0" i="0" dirty="0">
                <a:effectLst/>
                <a:latin typeface="fkGroteskNeue"/>
              </a:rPr>
              <a:t> API to create a chatbot for answering disease-related queries.</a:t>
            </a:r>
          </a:p>
          <a:p>
            <a:pPr marL="800100" lvl="1" indent="-342900" algn="l">
              <a:buFont typeface="Arial" panose="020B0604020202020204" pitchFamily="34" charset="0"/>
              <a:buChar char="•"/>
            </a:pPr>
            <a:r>
              <a:rPr lang="en-IN" sz="1400" b="0" i="0" dirty="0">
                <a:effectLst/>
                <a:latin typeface="fkGroteskNeue"/>
              </a:rPr>
              <a:t>Knowledge Base: Curated FAQs and disease management info for chatbot training.</a:t>
            </a:r>
          </a:p>
          <a:p>
            <a:pPr marL="495300" lvl="0" indent="-342900" algn="just" rtl="0">
              <a:spcBef>
                <a:spcPts val="0"/>
              </a:spcBef>
              <a:spcAft>
                <a:spcPts val="0"/>
              </a:spcAft>
              <a:buClr>
                <a:schemeClr val="dk1"/>
              </a:buClr>
              <a:buSzPct val="100000"/>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0541E00D-3201-4FE4-B616-4D70EB10D5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847898"/>
            <a:ext cx="10668000" cy="5248102"/>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sz="3500" b="1" dirty="0">
                <a:latin typeface="Cambria" panose="02040503050406030204" pitchFamily="18" charset="0"/>
                <a:ea typeface="Cambria" panose="02040503050406030204" pitchFamily="18" charset="0"/>
              </a:rPr>
              <a:t>Software Requirements: </a:t>
            </a: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Programming Languages </a:t>
            </a:r>
            <a:r>
              <a:rPr lang="en-US" sz="2100" b="1" i="0" dirty="0">
                <a:effectLst/>
                <a:latin typeface="Cambria" panose="02040503050406030204" pitchFamily="18" charset="0"/>
                <a:ea typeface="Cambria" panose="02040503050406030204" pitchFamily="18" charset="0"/>
              </a:rPr>
              <a:t>:</a:t>
            </a:r>
            <a:r>
              <a:rPr lang="en-IN" sz="1600" dirty="0">
                <a:latin typeface="fkGroteskNeue"/>
                <a:ea typeface="Cambria" panose="02040503050406030204" pitchFamily="18" charset="0"/>
              </a:rPr>
              <a:t>  </a:t>
            </a:r>
            <a:r>
              <a:rPr lang="en-IN" sz="1700" b="0" i="0" dirty="0">
                <a:effectLst/>
                <a:latin typeface="fkGroteskNeue"/>
              </a:rPr>
              <a:t>Python</a:t>
            </a:r>
            <a:r>
              <a:rPr lang="en-IN" sz="1700" dirty="0">
                <a:latin typeface="fkGroteskNeue"/>
              </a:rPr>
              <a:t>,</a:t>
            </a:r>
            <a:r>
              <a:rPr lang="en-IN" sz="1700" b="0" i="0" dirty="0">
                <a:effectLst/>
                <a:latin typeface="fkGroteskNeue"/>
              </a:rPr>
              <a:t> JavaScript</a:t>
            </a:r>
            <a:endParaRPr lang="en-US" sz="1700" b="1" i="0" dirty="0">
              <a:effectLst/>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Development Tools : </a:t>
            </a:r>
            <a:r>
              <a:rPr lang="en-IN" sz="1700" b="0" i="0" dirty="0">
                <a:effectLst/>
                <a:latin typeface="fkGroteskNeue"/>
              </a:rPr>
              <a:t>Visual Studio Code, </a:t>
            </a:r>
            <a:r>
              <a:rPr lang="en-IN" sz="1700" b="0" i="0" dirty="0" err="1">
                <a:effectLst/>
                <a:latin typeface="fkGroteskNeue"/>
              </a:rPr>
              <a:t>Jupyter</a:t>
            </a:r>
            <a:r>
              <a:rPr lang="en-IN" sz="1700" b="0" i="0" dirty="0">
                <a:effectLst/>
                <a:latin typeface="fkGroteskNeue"/>
              </a:rPr>
              <a:t> Notebook</a:t>
            </a:r>
            <a:endParaRPr lang="en-US" sz="17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Machine Learning Frameworks &amp; Libraries : </a:t>
            </a:r>
            <a:r>
              <a:rPr lang="en-IN" sz="1700" b="0" i="0" dirty="0">
                <a:effectLst/>
                <a:latin typeface="fkGroteskNeue"/>
              </a:rPr>
              <a:t>TensorFlow ,</a:t>
            </a:r>
            <a:r>
              <a:rPr lang="en-IN" sz="1700" b="0" i="0" dirty="0" err="1">
                <a:effectLst/>
                <a:latin typeface="fkGroteskNeue"/>
              </a:rPr>
              <a:t>PyTorch</a:t>
            </a:r>
            <a:r>
              <a:rPr lang="en-IN" sz="1700" b="0" i="0" dirty="0">
                <a:effectLst/>
                <a:latin typeface="fkGroteskNeue"/>
              </a:rPr>
              <a:t>, </a:t>
            </a:r>
            <a:r>
              <a:rPr lang="en-IN" sz="1700" b="0" i="0" dirty="0" err="1">
                <a:effectLst/>
                <a:latin typeface="fkGroteskNeue"/>
              </a:rPr>
              <a:t>Keras</a:t>
            </a:r>
            <a:r>
              <a:rPr lang="en-IN" sz="1700" b="0" i="0" dirty="0">
                <a:effectLst/>
                <a:latin typeface="fkGroteskNeue"/>
              </a:rPr>
              <a:t> ,NumPy, Pandas</a:t>
            </a:r>
            <a:endParaRPr lang="en-US" sz="1700" b="1" i="0" dirty="0">
              <a:effectLst/>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Backend Framework : </a:t>
            </a:r>
            <a:r>
              <a:rPr lang="en-IN" sz="1700" b="0" i="0" dirty="0">
                <a:effectLst/>
                <a:latin typeface="fkGroteskNeue"/>
              </a:rPr>
              <a:t>Flask</a:t>
            </a:r>
            <a:endParaRPr lang="en-US" sz="17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Frontend Framework : </a:t>
            </a:r>
            <a:r>
              <a:rPr lang="en-IN" sz="1700" b="0" i="0" dirty="0">
                <a:effectLst/>
                <a:latin typeface="fkGroteskNeue"/>
              </a:rPr>
              <a:t>React.js, Angular</a:t>
            </a:r>
            <a:endParaRPr lang="en-US" sz="1700" b="1" i="0" dirty="0">
              <a:effectLst/>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Database : </a:t>
            </a:r>
            <a:r>
              <a:rPr lang="en-IN" sz="1700" b="0" i="0" dirty="0" err="1">
                <a:effectLst/>
                <a:latin typeface="fkGroteskNeue"/>
              </a:rPr>
              <a:t>PostgreSQL,MySql</a:t>
            </a:r>
            <a:endParaRPr lang="en-IN" sz="1700" b="1" i="0" dirty="0">
              <a:effectLst/>
              <a:latin typeface="fkGroteskNeue"/>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r>
              <a:rPr lang="en-IN" sz="2100" b="1" i="0" dirty="0">
                <a:effectLst/>
                <a:latin typeface="fkGroteskNeue"/>
              </a:rPr>
              <a:t>Version Control :</a:t>
            </a:r>
            <a:r>
              <a:rPr lang="en-IN" sz="1700" b="0" i="0" dirty="0">
                <a:effectLst/>
                <a:latin typeface="fkGroteskNeue"/>
              </a:rPr>
              <a:t>Git and GitHub</a:t>
            </a:r>
            <a:endParaRPr lang="en-US" sz="17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964B26B6-35AA-43E9-B4D5-5B58663BE0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5614756" y="3660194"/>
            <a:ext cx="2867195" cy="740873"/>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30" name="Picture 6" descr="Apple foliar leaf disease detection through improved capsule neural network  architecture | Multimedia Tools and Applications">
            <a:extLst>
              <a:ext uri="{FF2B5EF4-FFF2-40B4-BE49-F238E27FC236}">
                <a16:creationId xmlns:a16="http://schemas.microsoft.com/office/drawing/2014/main" id="{84A8152F-11BD-4547-8354-E9A1BB488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6501" y="1030779"/>
            <a:ext cx="6058997" cy="514039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65F0BA0-CA05-4B8D-BEE0-04B1582F49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extLst>
      <p:ext uri="{BB962C8B-B14F-4D97-AF65-F5344CB8AC3E}">
        <p14:creationId xmlns:p14="http://schemas.microsoft.com/office/powerpoint/2010/main" val="1782406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https://github.com/Nischalh777/Capstone_Project_ISE_6-</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911C902C-5F39-48DE-B8AC-0C8EC93CD2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graphicFrame>
        <p:nvGraphicFramePr>
          <p:cNvPr id="4" name="Diagram 3">
            <a:extLst>
              <a:ext uri="{FF2B5EF4-FFF2-40B4-BE49-F238E27FC236}">
                <a16:creationId xmlns:a16="http://schemas.microsoft.com/office/drawing/2014/main" id="{39708D43-C320-4807-A9B2-D08E1D0EB328}"/>
              </a:ext>
            </a:extLst>
          </p:cNvPr>
          <p:cNvGraphicFramePr/>
          <p:nvPr>
            <p:extLst>
              <p:ext uri="{D42A27DB-BD31-4B8C-83A1-F6EECF244321}">
                <p14:modId xmlns:p14="http://schemas.microsoft.com/office/powerpoint/2010/main" val="2056122646"/>
              </p:ext>
            </p:extLst>
          </p:nvPr>
        </p:nvGraphicFramePr>
        <p:xfrm>
          <a:off x="1917700" y="1154430"/>
          <a:ext cx="8152130" cy="4983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E2D23B4A-A557-414F-B217-C95C744DC4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960</Words>
  <Application>Microsoft Office PowerPoint</Application>
  <PresentationFormat>Widescreen</PresentationFormat>
  <Paragraphs>125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Cambria</vt:lpstr>
      <vt:lpstr>fkGroteskNeue</vt:lpstr>
      <vt:lpstr>HelveticaNeue Regular</vt:lpstr>
      <vt:lpstr>Verdana</vt:lpstr>
      <vt:lpstr>Wingdings</vt:lpstr>
      <vt:lpstr>Bioinformatics</vt:lpstr>
      <vt:lpstr>AI-Driven Crop Disease Prediction and Management System</vt:lpstr>
      <vt:lpstr>Problem Statement Number: PSCS_403  </vt:lpstr>
      <vt:lpstr>Content</vt:lpstr>
      <vt:lpstr>Content</vt:lpstr>
      <vt:lpstr>Analysis of Problem Statement</vt:lpstr>
      <vt:lpstr>Analysis of Problem Statement (contd...)</vt:lpstr>
      <vt:lpstr>Analysis of Problem Statement (contd...)</vt:lpstr>
      <vt:lpstr>Github Link</vt:lpstr>
      <vt:lpstr>Timeline of the Project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NISCHAL H AMEEN</cp:lastModifiedBy>
  <cp:revision>54</cp:revision>
  <dcterms:modified xsi:type="dcterms:W3CDTF">2025-08-20T05:29:53Z</dcterms:modified>
</cp:coreProperties>
</file>