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b="1"/>
              <a:t>Digital Diary Management System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Members of the project</a:t>
            </a:r>
            <a:endParaRPr lang="en-US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/>
              <a:t>Nischal Magar as a coder,</a:t>
            </a:r>
            <a:endParaRPr lang="en-US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/>
              <a:t>Manish Lama as a documentarian,</a:t>
            </a:r>
            <a:endParaRPr lang="en-US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/>
              <a:t>Nirajan as a Presenter.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What is a Digital Diary Management System ?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1828800"/>
          </a:xfrm>
        </p:spPr>
        <p:txBody>
          <a:bodyPr/>
          <a:p>
            <a:r>
              <a:rPr lang="en-US"/>
              <a:t>A software or applications that helps users organize and manage their personal or professional schedules, tasks, events and notes electronically.</a:t>
            </a:r>
            <a:endParaRPr lang="en-US"/>
          </a:p>
          <a:p>
            <a:pPr marL="0" indent="0">
              <a:buNone/>
            </a:pPr>
            <a:r>
              <a:rPr lang="en-US"/>
              <a:t>Objectives</a:t>
            </a:r>
            <a:endParaRPr lang="en-US"/>
          </a:p>
          <a:p>
            <a:r>
              <a:rPr lang="en-US"/>
              <a:t>Efficient Time Management,</a:t>
            </a:r>
            <a:endParaRPr lang="en-US"/>
          </a:p>
          <a:p>
            <a:r>
              <a:rPr lang="en-US"/>
              <a:t>Accessibility,</a:t>
            </a:r>
            <a:endParaRPr lang="en-US"/>
          </a:p>
          <a:p>
            <a:r>
              <a:rPr lang="en-US"/>
              <a:t>Synchronization,</a:t>
            </a:r>
            <a:endParaRPr lang="en-US"/>
          </a:p>
          <a:p>
            <a:r>
              <a:rPr lang="en-US"/>
              <a:t>Reminders and alerts,</a:t>
            </a:r>
            <a:endParaRPr lang="en-US"/>
          </a:p>
          <a:p>
            <a:r>
              <a:rPr lang="en-US"/>
              <a:t>Data Security.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Prerequisite or Requirements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User interface,</a:t>
            </a:r>
            <a:endParaRPr lang="en-US"/>
          </a:p>
          <a:p>
            <a:r>
              <a:rPr lang="en-US"/>
              <a:t>Calender Functionality,</a:t>
            </a:r>
            <a:endParaRPr lang="en-US"/>
          </a:p>
          <a:p>
            <a:r>
              <a:rPr lang="en-US"/>
              <a:t>Scheduling,</a:t>
            </a:r>
            <a:endParaRPr lang="en-US"/>
          </a:p>
          <a:p>
            <a:r>
              <a:rPr lang="en-US"/>
              <a:t>Reminders,</a:t>
            </a:r>
            <a:endParaRPr lang="en-US"/>
          </a:p>
          <a:p>
            <a:r>
              <a:rPr lang="en-US"/>
              <a:t>Cross - Platform Compatibility,</a:t>
            </a:r>
            <a:endParaRPr lang="en-US"/>
          </a:p>
          <a:p>
            <a:r>
              <a:rPr lang="en-US"/>
              <a:t>Syncing and Backup,</a:t>
            </a:r>
            <a:endParaRPr lang="en-US"/>
          </a:p>
          <a:p>
            <a:r>
              <a:rPr lang="en-US"/>
              <a:t>Collaboration.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Characteristics and Features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User Friendly Interface,</a:t>
            </a:r>
            <a:endParaRPr lang="en-US"/>
          </a:p>
          <a:p>
            <a:r>
              <a:rPr lang="en-US"/>
              <a:t>Synchronization,</a:t>
            </a:r>
            <a:endParaRPr lang="en-US"/>
          </a:p>
          <a:p>
            <a:r>
              <a:rPr lang="en-US"/>
              <a:t>Search and Filter Options,</a:t>
            </a:r>
            <a:endParaRPr lang="en-US"/>
          </a:p>
          <a:p>
            <a:r>
              <a:rPr lang="en-US"/>
              <a:t>Security and Privacy,</a:t>
            </a:r>
            <a:endParaRPr lang="en-US"/>
          </a:p>
          <a:p>
            <a:r>
              <a:rPr lang="en-US"/>
              <a:t>Task Management.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617980" y="492760"/>
            <a:ext cx="942975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4400" b="1">
                <a:sym typeface="+mn-ea"/>
              </a:rPr>
              <a:t>INTERFACE OF THE SYSTEM</a:t>
            </a:r>
            <a:endParaRPr lang="en-US" sz="4400" b="1">
              <a:sym typeface="+mn-ea"/>
            </a:endParaRPr>
          </a:p>
        </p:txBody>
      </p:sp>
      <p:pic>
        <p:nvPicPr>
          <p:cNvPr id="5" name="Picture 4" descr="Screenshot 2023-10-09 070419"/>
          <p:cNvPicPr>
            <a:picLocks noChangeAspect="1"/>
          </p:cNvPicPr>
          <p:nvPr/>
        </p:nvPicPr>
        <p:blipFill>
          <a:blip r:embed="rId1"/>
          <a:srcRect t="2724" r="69563" b="55827"/>
          <a:stretch>
            <a:fillRect/>
          </a:stretch>
        </p:blipFill>
        <p:spPr>
          <a:xfrm>
            <a:off x="2929255" y="1639570"/>
            <a:ext cx="6333490" cy="4848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5400" b="1"/>
              <a:t>Report</a:t>
            </a:r>
            <a:endParaRPr lang="en-US" sz="5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8590"/>
            <a:ext cx="10972800" cy="4707890"/>
          </a:xfrm>
        </p:spPr>
        <p:txBody>
          <a:bodyPr/>
          <a:p>
            <a:pPr marL="0" indent="0">
              <a:buNone/>
            </a:pPr>
            <a:r>
              <a:rPr lang="en-US"/>
              <a:t>We found out that:</a:t>
            </a:r>
            <a:endParaRPr lang="en-US"/>
          </a:p>
          <a:p>
            <a:r>
              <a:rPr lang="en-US"/>
              <a:t>It is much safer than paper-based diaries</a:t>
            </a:r>
            <a:endParaRPr lang="en-US"/>
          </a:p>
          <a:p>
            <a:r>
              <a:rPr lang="en-US"/>
              <a:t>This system can be accessed by an individual user in multiple devices which makes portability much easier.</a:t>
            </a:r>
            <a:endParaRPr lang="en-US"/>
          </a:p>
          <a:p>
            <a:r>
              <a:rPr lang="en-US"/>
              <a:t>This program shows the utmost needs for the end-user.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5400" b="1"/>
              <a:t>Conclusion</a:t>
            </a:r>
            <a:endParaRPr lang="en-US" sz="5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Throughout the entire project, we have gained enough amount of the knowledge which will help us in future projects.</a:t>
            </a:r>
            <a:endParaRPr lang="en-US"/>
          </a:p>
          <a:p>
            <a:r>
              <a:rPr lang="en-US"/>
              <a:t>The adoption of a Digital Diary offers a transformative approach to organizing schedules.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Any Question ??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 descr="thinking emoj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17955"/>
            <a:ext cx="12192000" cy="54400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1179</Words>
  <Application>WPS Presentation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SimSun</vt:lpstr>
      <vt:lpstr>Wingdings</vt:lpstr>
      <vt:lpstr>Microsoft YaHei</vt:lpstr>
      <vt:lpstr>Arial Unicode MS</vt:lpstr>
      <vt:lpstr>Calibri</vt:lpstr>
      <vt:lpstr>Business Cooperate</vt:lpstr>
      <vt:lpstr>Digital Diary Management System</vt:lpstr>
      <vt:lpstr>What is a Digital Diary Management System ?</vt:lpstr>
      <vt:lpstr>Prerequisite or Requirements</vt:lpstr>
      <vt:lpstr>Characteristics and Features</vt:lpstr>
      <vt:lpstr>PowerPoint 演示文稿</vt:lpstr>
      <vt:lpstr>Report</vt:lpstr>
      <vt:lpstr>Conclusion</vt:lpstr>
      <vt:lpstr>Any Question ??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Diary Management System</dc:title>
  <dc:creator>taman</dc:creator>
  <cp:lastModifiedBy>Nischal</cp:lastModifiedBy>
  <cp:revision>3</cp:revision>
  <dcterms:created xsi:type="dcterms:W3CDTF">2023-10-09T02:02:00Z</dcterms:created>
  <dcterms:modified xsi:type="dcterms:W3CDTF">2023-10-09T02:10:38Z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468681C7D9AE43B6829BA1B20B7827C2_13</vt:lpwstr>
  </property>
  <property fmtid="{D5CDD505-2E9C-101B-9397-08002B2CF9AE}" pid="3" name="KSOProductBuildVer">
    <vt:lpwstr>1033-12.2.0.13263</vt:lpwstr>
  </property>
</Properties>
</file>