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cf78c8b6_4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cf78c8b6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2" ty="-76200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82762"/>
            <a:ext cx="10223100" cy="80700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2" ty="-7175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Century Gothic"/>
              <a:buNone/>
              <a:defRPr b="1" i="0" sz="7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725C7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Century Gothic"/>
              <a:buNone/>
              <a:defRPr b="1" i="0" sz="7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725C7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725C7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None/>
              <a:defRPr b="1" i="0" sz="3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2" ty="-704850" sy="89002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entury Gothic"/>
              <a:buNone/>
              <a:defRPr b="1" i="0" sz="32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5EEF0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25C7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  <a:defRPr b="1" i="0" sz="4800" u="none" cap="none" strike="noStrik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C3D4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4997" ty="0" sy="84997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254000" y="484625"/>
            <a:ext cx="11556900" cy="163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CanWeGetBackToYouLater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069850" y="2413001"/>
            <a:ext cx="10058400" cy="37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Team Members: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Nischay Ram Mamidi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Kumar Prasun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Kushal Agarwal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/>
              <a:t>Arnav Dhamija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-1777" r="-1777" t="0"/>
          <a:stretch/>
        </p:blipFill>
        <p:spPr>
          <a:xfrm>
            <a:off x="3742006" y="4799396"/>
            <a:ext cx="5889674" cy="20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>
            <p:ph type="ctrTitle"/>
          </p:nvPr>
        </p:nvSpPr>
        <p:spPr>
          <a:xfrm>
            <a:off x="1550504" y="1432223"/>
            <a:ext cx="9468016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Century Gothic"/>
              <a:buNone/>
            </a:pPr>
            <a:r>
              <a:rPr b="1" i="0" lang="en-US" sz="72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Whiskquilibrium</a:t>
            </a:r>
            <a:endParaRPr b="1" i="0" sz="72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550504" y="4468031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725C7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Uncanny Tale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113" y="635240"/>
            <a:ext cx="5406887" cy="622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238539" y="2617503"/>
            <a:ext cx="9700591" cy="1622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It’s time for an experiment.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Meet </a:t>
            </a:r>
            <a:r>
              <a:rPr lang="en-US"/>
              <a:t>Minto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258" y="2246373"/>
            <a:ext cx="3229475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She is a little… special.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12315" r="13179" t="0"/>
          <a:stretch/>
        </p:blipFill>
        <p:spPr>
          <a:xfrm>
            <a:off x="2845225" y="1890075"/>
            <a:ext cx="6427249" cy="4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Her world is a little… weird.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600" y="1747601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entury Gothic"/>
              <a:buNone/>
            </a:pP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She’s had enough of it though.</a:t>
            </a:r>
            <a:b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Can you help her escape before the wave function c</a:t>
            </a:r>
            <a:r>
              <a:rPr lang="en-US"/>
              <a:t>ollapses</a:t>
            </a:r>
            <a:r>
              <a:rPr b="1" i="0" lang="en-US" sz="4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38" y="2896850"/>
            <a:ext cx="3638725" cy="3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