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8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2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36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99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08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65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041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589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7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2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17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54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1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8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9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158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6493D1-0ACC-444C-94EF-9506CC869D6E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4F0BE7-F865-40C8-B3D7-8204633EC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6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  <p:sldLayoutId id="2147484078" r:id="rId13"/>
    <p:sldLayoutId id="2147484079" r:id="rId14"/>
    <p:sldLayoutId id="2147484080" r:id="rId15"/>
    <p:sldLayoutId id="2147484081" r:id="rId16"/>
    <p:sldLayoutId id="21474840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4400" dirty="0">
                <a:solidFill>
                  <a:schemeClr val="accent4">
                    <a:lumMod val="50000"/>
                  </a:schemeClr>
                </a:solidFill>
              </a:rPr>
              <a:t>Welcome to the </a:t>
            </a:r>
            <a:r>
              <a:rPr lang="en-IN" sz="4400" dirty="0" smtClean="0">
                <a:solidFill>
                  <a:schemeClr val="accent4">
                    <a:lumMod val="50000"/>
                  </a:schemeClr>
                </a:solidFill>
              </a:rPr>
              <a:t>PowerPoint Presentation.</a:t>
            </a:r>
            <a:endParaRPr lang="en-IN" sz="4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9416" y="3703780"/>
            <a:ext cx="6815669" cy="1320802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63500" dist="228600" dir="6000000" algn="ctr" rotWithShape="0">
              <a:srgbClr val="000000">
                <a:alpha val="99000"/>
              </a:srgbClr>
            </a:outerShdw>
            <a:reflection stA="99000" endPos="0" dist="50800" dir="5400000" sy="-100000" algn="bl" rotWithShape="0"/>
          </a:effectLst>
        </p:spPr>
        <p:txBody>
          <a:bodyPr>
            <a:normAutofit fontScale="25000" lnSpcReduction="20000"/>
          </a:bodyPr>
          <a:lstStyle/>
          <a:p>
            <a:r>
              <a:rPr lang="en-IN" sz="9600" b="1" dirty="0" smtClean="0">
                <a:solidFill>
                  <a:schemeClr val="accent4">
                    <a:lumMod val="75000"/>
                  </a:schemeClr>
                </a:solidFill>
              </a:rPr>
              <a:t>Organization- </a:t>
            </a:r>
            <a:r>
              <a:rPr lang="en-IN" sz="9600" b="1" dirty="0" err="1" smtClean="0">
                <a:solidFill>
                  <a:schemeClr val="accent4">
                    <a:lumMod val="75000"/>
                  </a:schemeClr>
                </a:solidFill>
              </a:rPr>
              <a:t>Nexthikes</a:t>
            </a:r>
            <a:r>
              <a:rPr lang="en-IN" sz="9600" b="1" dirty="0" smtClean="0">
                <a:solidFill>
                  <a:schemeClr val="accent4">
                    <a:lumMod val="75000"/>
                  </a:schemeClr>
                </a:solidFill>
              </a:rPr>
              <a:t> IT Solutions </a:t>
            </a:r>
          </a:p>
          <a:p>
            <a:r>
              <a:rPr lang="en-IN" sz="9600" b="1" dirty="0" smtClean="0">
                <a:solidFill>
                  <a:schemeClr val="accent4">
                    <a:lumMod val="75000"/>
                  </a:schemeClr>
                </a:solidFill>
              </a:rPr>
              <a:t>Topic- Python Calculator</a:t>
            </a:r>
          </a:p>
          <a:p>
            <a:r>
              <a:rPr lang="en-IN" sz="9600" b="1" dirty="0" smtClean="0">
                <a:solidFill>
                  <a:schemeClr val="accent4">
                    <a:lumMod val="75000"/>
                  </a:schemeClr>
                </a:solidFill>
              </a:rPr>
              <a:t>Presented By- </a:t>
            </a:r>
            <a:r>
              <a:rPr lang="en-IN" sz="9600" b="1" dirty="0" err="1" smtClean="0">
                <a:solidFill>
                  <a:schemeClr val="accent4">
                    <a:lumMod val="75000"/>
                  </a:schemeClr>
                </a:solidFill>
              </a:rPr>
              <a:t>Nischay</a:t>
            </a:r>
            <a:r>
              <a:rPr lang="en-IN" sz="9600" b="1" dirty="0" smtClean="0">
                <a:solidFill>
                  <a:schemeClr val="accent4">
                    <a:lumMod val="75000"/>
                  </a:schemeClr>
                </a:solidFill>
              </a:rPr>
              <a:t> Kumar </a:t>
            </a:r>
            <a:r>
              <a:rPr lang="en-IN" sz="9600" b="1" dirty="0" err="1" smtClean="0">
                <a:solidFill>
                  <a:schemeClr val="accent4">
                    <a:lumMod val="75000"/>
                  </a:schemeClr>
                </a:solidFill>
              </a:rPr>
              <a:t>Gautam</a:t>
            </a:r>
            <a:endParaRPr lang="en-IN" sz="96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13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 anchor="t">
            <a:normAutofit fontScale="90000"/>
          </a:bodyPr>
          <a:lstStyle/>
          <a:p>
            <a:pPr algn="l"/>
            <a:r>
              <a:rPr lang="en-IN" sz="6700" dirty="0" smtClean="0">
                <a:solidFill>
                  <a:schemeClr val="accent4">
                    <a:lumMod val="75000"/>
                  </a:schemeClr>
                </a:solidFill>
              </a:rPr>
              <a:t> Introduction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2700" dirty="0" smtClean="0"/>
              <a:t>Calculator is a device or software tool used to perform mathematical operations, ranging from basic arithmetic to complex calculations. </a:t>
            </a:r>
            <a:br>
              <a:rPr lang="en-IN" sz="2700" dirty="0" smtClean="0"/>
            </a:b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sz="2700" dirty="0"/>
              <a:t> </a:t>
            </a:r>
            <a:r>
              <a:rPr lang="en-IN" sz="2700" dirty="0" smtClean="0"/>
              <a:t>                 </a:t>
            </a:r>
            <a:br>
              <a:rPr lang="en-IN" sz="2700" dirty="0" smtClean="0"/>
            </a:br>
            <a:r>
              <a:rPr lang="en-IN" sz="2700" dirty="0" smtClean="0"/>
              <a:t>There are two types of calculator :</a:t>
            </a:r>
            <a:br>
              <a:rPr lang="en-IN" sz="2700" dirty="0" smtClean="0"/>
            </a:br>
            <a:r>
              <a:rPr lang="en-IN" sz="2700" dirty="0" smtClean="0"/>
              <a:t>                            1. Simple Calculator</a:t>
            </a:r>
            <a:br>
              <a:rPr lang="en-IN" sz="2700" dirty="0" smtClean="0"/>
            </a:br>
            <a:r>
              <a:rPr lang="en-IN" sz="2700" dirty="0" smtClean="0"/>
              <a:t>                            2. Scientific or Advance Calculators</a:t>
            </a:r>
            <a:br>
              <a:rPr lang="en-IN" sz="2700" dirty="0" smtClean="0"/>
            </a:br>
            <a:r>
              <a:rPr lang="en-IN" sz="2700" dirty="0" smtClean="0"/>
              <a:t/>
            </a:r>
            <a:br>
              <a:rPr lang="en-IN" sz="2700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72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47349"/>
              </p:ext>
            </p:extLst>
          </p:nvPr>
        </p:nvGraphicFramePr>
        <p:xfrm>
          <a:off x="2032000" y="719666"/>
          <a:ext cx="81280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4400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Basic Arithmetic Operations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00946" y="2189018"/>
            <a:ext cx="992909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Functions for Addition (+)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Functions for Subtraction (-)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Functions for division (/)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 for square Root (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 for Multiplication (*)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 for Percentage (%)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 for Backspace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 smtClean="0">
                <a:solidFill>
                  <a:schemeClr val="accent4">
                    <a:lumMod val="75000"/>
                  </a:schemeClr>
                </a:solidFill>
                <a:latin typeface="+mj-lt"/>
              </a:rPr>
              <a:t>Function for “Equals to” (=)</a:t>
            </a:r>
            <a:endParaRPr lang="en-IN" sz="3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14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  <a:ln w="25400">
            <a:solidFill>
              <a:schemeClr val="lt1">
                <a:hueOff val="0"/>
                <a:satOff val="0"/>
                <a:lumOff val="0"/>
                <a:alpha val="73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Visual Representation of the Calculator Prepared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878" y="2557463"/>
            <a:ext cx="2636243" cy="3317875"/>
          </a:xfrm>
        </p:spPr>
      </p:pic>
    </p:spTree>
    <p:extLst>
      <p:ext uri="{BB962C8B-B14F-4D97-AF65-F5344CB8AC3E}">
        <p14:creationId xmlns:p14="http://schemas.microsoft.com/office/powerpoint/2010/main" val="1220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5400" b="1" dirty="0" smtClean="0"/>
              <a:t>References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b="1" dirty="0" smtClean="0"/>
              <a:t>Courses and trainings provided by </a:t>
            </a:r>
            <a:r>
              <a:rPr lang="en-IN" b="1" dirty="0" err="1" smtClean="0"/>
              <a:t>Digicrome</a:t>
            </a:r>
            <a:r>
              <a:rPr lang="en-IN" b="1" dirty="0" smtClean="0"/>
              <a:t> Academy.</a:t>
            </a:r>
          </a:p>
          <a:p>
            <a:r>
              <a:rPr lang="en-IN" b="1" dirty="0" err="1" smtClean="0"/>
              <a:t>Tkinter</a:t>
            </a:r>
            <a:r>
              <a:rPr lang="en-IN" b="1" dirty="0" smtClean="0"/>
              <a:t> Library for creating GUI elements.</a:t>
            </a:r>
          </a:p>
          <a:p>
            <a:r>
              <a:rPr lang="en-IN" b="1" dirty="0" smtClean="0"/>
              <a:t>Python Documentation on data types, arithmetic operators, input function, conditional statements.</a:t>
            </a:r>
          </a:p>
          <a:p>
            <a:r>
              <a:rPr lang="en-IN" b="1" dirty="0" smtClean="0"/>
              <a:t>Other online websites.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7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1136073"/>
            <a:ext cx="9601196" cy="1006764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5400" dirty="0" smtClean="0">
                <a:solidFill>
                  <a:schemeClr val="accent4">
                    <a:lumMod val="75000"/>
                  </a:schemeClr>
                </a:solidFill>
              </a:rPr>
              <a:t>Challenges</a:t>
            </a:r>
            <a:endParaRPr lang="en-IN" sz="5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2000" b="1" dirty="0" smtClean="0">
                <a:solidFill>
                  <a:schemeClr val="tx1"/>
                </a:solidFill>
              </a:rPr>
              <a:t>A simple calculator in Python is n excellent project for beginners and advanced programmers. The Process of making a calculator involves some basic programming concepts. This includes taking users input, conditional statements, and functions.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Since I am from non IT background, initial stages of coding is quite challenging however I am working the best way possible to adapt the new learning through practices. 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 came to a resolution to always make one and half hour of my day dedicating to learning python. It might not be much but my progress has greatly improved.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45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871362" cy="4799832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IN" sz="7200" dirty="0" smtClean="0"/>
              <a:t>Thank you!!!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8475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199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 Welcome to the PowerPoint Presentation.</vt:lpstr>
      <vt:lpstr> Introduction   Calculator is a device or software tool used to perform mathematical operations, ranging from basic arithmetic to complex calculations.                      There are two types of calculator :                             1. Simple Calculator                             2. Scientific or Advance Calculators       </vt:lpstr>
      <vt:lpstr>PowerPoint Presentation</vt:lpstr>
      <vt:lpstr>Visual Representation of the Calculator Prepared</vt:lpstr>
      <vt:lpstr>References</vt:lpstr>
      <vt:lpstr>Challenges</vt:lpstr>
      <vt:lpstr>Thank you!!!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PowerPoint Presentation.</dc:title>
  <dc:creator>Lenovo</dc:creator>
  <cp:lastModifiedBy>Lenovo</cp:lastModifiedBy>
  <cp:revision>13</cp:revision>
  <dcterms:created xsi:type="dcterms:W3CDTF">2025-02-16T14:02:55Z</dcterms:created>
  <dcterms:modified xsi:type="dcterms:W3CDTF">2025-02-16T15:53:40Z</dcterms:modified>
</cp:coreProperties>
</file>