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cfc34503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cfc34503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fc34503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fc34503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cfc34503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cfc34503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cfc34503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cfc34503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cfc34503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cfc34503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cfc34503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cfc34503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fc34503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fc34503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fc34503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fc34503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fc34503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fc34503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fc34503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cfc34503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fc34503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fc34503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fc34503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cfc34503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NischayChauhan" TargetMode="External"/><Relationship Id="rId4" Type="http://schemas.openxmlformats.org/officeDocument/2006/relationships/hyperlink" Target="https://github.com/GauraVashishth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hyperlink" Target="https://github.com/NischayChauhan" TargetMode="External"/><Relationship Id="rId5" Type="http://schemas.openxmlformats.org/officeDocument/2006/relationships/hyperlink" Target="https://github.com/GauraVashishth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Models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36675" y="4273775"/>
            <a:ext cx="30675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Nischay Chauhan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https://github.com/NischayChauhan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670675" y="4273775"/>
            <a:ext cx="30675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Gaurav Vashishtha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https://github.com/GauraVashishtha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 Pass ( Weights update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255475" y="1133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Loss Calculation:-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488" y="1768525"/>
            <a:ext cx="4250575" cy="113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6437" y="3451513"/>
            <a:ext cx="1638675" cy="2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 Pass ( Weights update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33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Gradients :-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175" y="1737200"/>
            <a:ext cx="2894049" cy="7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800" y="2719400"/>
            <a:ext cx="2894049" cy="7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2174" y="3740625"/>
            <a:ext cx="2894049" cy="8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 Pass ( Weights update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Gradient Descent :-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125" y="1768249"/>
            <a:ext cx="3367750" cy="7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125" y="2882974"/>
            <a:ext cx="3435725" cy="7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8125" y="4079898"/>
            <a:ext cx="3435726" cy="6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5635725" y="535300"/>
            <a:ext cx="3137400" cy="23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THANK YOU</a:t>
            </a:r>
            <a:endParaRPr sz="2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5223525" y="2445475"/>
            <a:ext cx="30675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Nischay Chauhan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https://github.com/NischayChauhan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5670675" y="4273775"/>
            <a:ext cx="30675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Gaurav Vashishtha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https://github.com/GauraVashishtha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about today . . . 	 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Why RNN ?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What is RNN ?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How it works ?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How to code one 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RNN?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Using MLP : -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is a great movie.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Rated : - 4.5 / 5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is a great movie, but the ending is </a:t>
            </a: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not so good.</a:t>
            </a:r>
            <a:endParaRPr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Rated : - 4.3 / 5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RNN ?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Architectures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One to one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One to many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Many to one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">
                <a:solidFill>
                  <a:srgbClr val="FFFFFF"/>
                </a:solidFill>
              </a:rPr>
              <a:t>Many to many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◆"/>
            </a:pPr>
            <a:r>
              <a:rPr lang="en">
                <a:solidFill>
                  <a:srgbClr val="FFFFFF"/>
                </a:solidFill>
              </a:rPr>
              <a:t>Same input - output size.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◆"/>
            </a:pPr>
            <a:r>
              <a:rPr lang="en">
                <a:solidFill>
                  <a:srgbClr val="FFFFFF"/>
                </a:solidFill>
              </a:rPr>
              <a:t>Different input - output size.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?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Forward Pass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Backward Pass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Pass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682675" y="1795050"/>
            <a:ext cx="75750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State Vector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a(t)=g1(Waa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* a(t-1) +  Wax * x(t) + b1)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Step wise Output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y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(t) = g2( Wya * a(t) + b2) 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 Pass ( Weights update )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x_i = n dimensional input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a_i =  d dimensional state vector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y_i = k dimensional output 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So what would be the dimensions of the U,V &amp; W matrices ?????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 Pass ( Weights update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  ---&gt;  n*d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V  ---&gt;  d*k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 ---&gt;  d*d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