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d7247640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d7247640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d7247640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d7247640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d7247640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d7247640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d72476408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d72476408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d7247640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d7247640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d72476408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d72476408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Cosmos Use Case in Healthcare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Submitted By : Harmanjyot Singh, Nischay Chib, Vishal Pawar, Dhruv Gupta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Human Errors in Healthcare Industry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Manual inventory and delivery systems allow for all-too-common human errors.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These mistakes cause faulty inventory counts and an imbalance in supply and demand.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Manual counting requires significant effort and time, causing the process to be entirely inefficient.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Azure Cosmos DB Solution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key is finding an inventory system that has the technical specs needed and is user-friendly.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Azure Cosmos DB is commonly used in the healthcare industry to manage doctor appointments, insurance claims and track settlements.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also uses IoT devices to manage patient’s health from remote locations, manage or diagnose patients.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Else can Cosmos help with :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implemented correctly Cosmos can create a complex data chart that could be updated in Real-time that indicates important medical reports that would help keep track of patient 24/7.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can be used to communicate with a app that could be used only by doctor’s to keep track of appointments and data of a patient.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Choose CosmosDB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Azure Cosmos DB offers 99.99% guarantees for availability, throughput, low latency, and consistency on all single-region accounts and all multi-region accounts with relaxed consistency, and 99.999% read availability on all multi-region database accounts.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Azure Cosmos DB has SSD backed storage with low-latency order-of-millisecond response times.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Azure Cosmos DB has a flexible data-friendly pricing model that meters storage and throughput independently.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our Project will function 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plan on using Cosmos to Create and Deploy appoints for Doctors and to keep track of which is coming 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Take Inventory and let the inventory handler know what needs to be ordered based on inputs given on a daily basis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Track Insurance claims created by the patients considering most patients have a insurance and need to put in a claim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A00B502-95D6-075C-6E96-237A72702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7404" y="-398584"/>
            <a:ext cx="9228667" cy="61879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Light</vt:lpstr>
      <vt:lpstr>Cosmos Use Case in Healthcare</vt:lpstr>
      <vt:lpstr>Human Errors in Healthcare Industry</vt:lpstr>
      <vt:lpstr>Azure Cosmos DB Solution</vt:lpstr>
      <vt:lpstr>What Else can Cosmos help with :</vt:lpstr>
      <vt:lpstr>Why Choose CosmosDB</vt:lpstr>
      <vt:lpstr>How our Project will function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Use Case in Healthcare</dc:title>
  <cp:lastModifiedBy>Nischay Chib</cp:lastModifiedBy>
  <cp:revision>1</cp:revision>
  <dcterms:modified xsi:type="dcterms:W3CDTF">2023-03-12T15:29:08Z</dcterms:modified>
</cp:coreProperties>
</file>