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57" y="1999506"/>
            <a:ext cx="9404723" cy="1400530"/>
          </a:xfrm>
        </p:spPr>
        <p:txBody>
          <a:bodyPr/>
          <a:lstStyle/>
          <a:p>
            <a:pPr algn="ctr"/>
            <a:r>
              <a:rPr lang="en-IN" sz="5400" b="1" u="sng" dirty="0" smtClean="0"/>
              <a:t>CIPHENSE TASK 1</a:t>
            </a:r>
            <a:endParaRPr lang="en-IN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433" y="5086676"/>
            <a:ext cx="4314801" cy="202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Submitted by: Nischay Nirajit Mahanta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		NIT Rourkela</a:t>
            </a:r>
          </a:p>
          <a:p>
            <a:pPr marL="0" indent="0">
              <a:buNone/>
            </a:pPr>
            <a:r>
              <a:rPr lang="en-IN" sz="1600" dirty="0" smtClean="0"/>
              <a:t>Gmail id: nischay.nirajit16@gmail.com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768" y="0"/>
            <a:ext cx="8825658" cy="1679959"/>
          </a:xfrm>
        </p:spPr>
        <p:txBody>
          <a:bodyPr/>
          <a:lstStyle/>
          <a:p>
            <a:r>
              <a:rPr lang="en-IN" sz="6000" b="1" u="sng" dirty="0" smtClean="0"/>
              <a:t>PROBLEM STATEMENT:</a:t>
            </a:r>
            <a:endParaRPr lang="en-IN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768" y="2538101"/>
            <a:ext cx="8825658" cy="2350093"/>
          </a:xfrm>
        </p:spPr>
        <p:txBody>
          <a:bodyPr/>
          <a:lstStyle/>
          <a:p>
            <a:r>
              <a:rPr lang="en-IN" dirty="0" smtClean="0"/>
              <a:t>In a map of india, the cities with population greater then 5lacs are to be marked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6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3" y="0"/>
            <a:ext cx="8825657" cy="1915647"/>
          </a:xfrm>
        </p:spPr>
        <p:txBody>
          <a:bodyPr/>
          <a:lstStyle/>
          <a:p>
            <a:r>
              <a:rPr lang="en-IN" b="1" u="sng" dirty="0" smtClean="0"/>
              <a:t>Solution: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043" y="3059675"/>
            <a:ext cx="8825658" cy="3042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 smtClean="0"/>
              <a:t>The above problem is solved using python. Modules used in the code is ‘csv’ and ‘folium’.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 smtClean="0"/>
              <a:t>Initially I have taken a dataset which consist of Name population and coordinates as its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c</a:t>
            </a:r>
            <a:r>
              <a:rPr lang="en-IN" cap="none" dirty="0" smtClean="0"/>
              <a:t>sv : it is used to import the dataset from .csv format to a list, where each list consist of a tuple that consist of each row of the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/>
              <a:t>f</a:t>
            </a:r>
            <a:r>
              <a:rPr lang="en-IN" cap="none" dirty="0" smtClean="0"/>
              <a:t>olium: this is used to import a map which is written in html. Using the functions of folium I was able to mark all the cities.</a:t>
            </a:r>
            <a:endParaRPr lang="en-IN" cap="none" dirty="0"/>
          </a:p>
          <a:p>
            <a:endParaRPr lang="en-IN" cap="none" dirty="0" smtClean="0"/>
          </a:p>
          <a:p>
            <a:endParaRPr lang="en-IN" cap="none" dirty="0" smtClean="0"/>
          </a:p>
        </p:txBody>
      </p:sp>
    </p:spTree>
    <p:extLst>
      <p:ext uri="{BB962C8B-B14F-4D97-AF65-F5344CB8AC3E}">
        <p14:creationId xmlns:p14="http://schemas.microsoft.com/office/powerpoint/2010/main" val="29557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1" y="341622"/>
            <a:ext cx="9404723" cy="1400530"/>
          </a:xfrm>
        </p:spPr>
        <p:txBody>
          <a:bodyPr/>
          <a:lstStyle/>
          <a:p>
            <a:r>
              <a:rPr lang="en-IN" b="1" u="sng" dirty="0" smtClean="0"/>
              <a:t>Dataset: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583" y="1616194"/>
            <a:ext cx="4396339" cy="4195763"/>
          </a:xfrm>
        </p:spPr>
        <p:txBody>
          <a:bodyPr/>
          <a:lstStyle/>
          <a:p>
            <a:r>
              <a:rPr lang="en-IN" dirty="0" smtClean="0"/>
              <a:t>Consist of Name, population and location in a single tuple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2825423"/>
            <a:ext cx="6713251" cy="3776203"/>
          </a:xfrm>
        </p:spPr>
      </p:pic>
    </p:spTree>
    <p:extLst>
      <p:ext uri="{BB962C8B-B14F-4D97-AF65-F5344CB8AC3E}">
        <p14:creationId xmlns:p14="http://schemas.microsoft.com/office/powerpoint/2010/main" val="25026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Code: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Importing the modules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Importing the map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Reading the dataset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30" y="2060575"/>
            <a:ext cx="4486381" cy="9048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30" y="3796904"/>
            <a:ext cx="5799448" cy="356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30" y="5367065"/>
            <a:ext cx="5462676" cy="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18" y="273686"/>
            <a:ext cx="9404723" cy="1400530"/>
          </a:xfrm>
        </p:spPr>
        <p:txBody>
          <a:bodyPr/>
          <a:lstStyle/>
          <a:p>
            <a:r>
              <a:rPr lang="en-IN" b="1" u="sng" dirty="0" smtClean="0"/>
              <a:t>Code: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Check for population: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Marking on the Map: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Saving the map: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5" y="2060574"/>
            <a:ext cx="4904203" cy="17764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04" y="4158455"/>
            <a:ext cx="7692058" cy="31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54" y="5385952"/>
            <a:ext cx="5157743" cy="3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Final Output:</a:t>
            </a:r>
            <a:endParaRPr lang="en-IN" b="1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5" r="16575"/>
          <a:stretch>
            <a:fillRect/>
          </a:stretch>
        </p:blipFill>
        <p:spPr>
          <a:xfrm>
            <a:off x="6239933" y="271329"/>
            <a:ext cx="4420739" cy="63153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76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174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CIPHENSE TASK 1</vt:lpstr>
      <vt:lpstr>PROBLEM STATEMENT:</vt:lpstr>
      <vt:lpstr>Solution:</vt:lpstr>
      <vt:lpstr>Dataset:</vt:lpstr>
      <vt:lpstr>Code:</vt:lpstr>
      <vt:lpstr>Code:</vt:lpstr>
      <vt:lpstr>Final Output: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Nischay Mahanta</dc:creator>
  <cp:lastModifiedBy>Nischay Mahanta</cp:lastModifiedBy>
  <cp:revision>10</cp:revision>
  <dcterms:created xsi:type="dcterms:W3CDTF">2019-03-20T23:12:19Z</dcterms:created>
  <dcterms:modified xsi:type="dcterms:W3CDTF">2019-03-22T10:23:04Z</dcterms:modified>
</cp:coreProperties>
</file>