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9" r:id="rId4"/>
    <p:sldId id="258" r:id="rId5"/>
    <p:sldId id="262" r:id="rId6"/>
    <p:sldId id="263" r:id="rId7"/>
    <p:sldId id="264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330" y="41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CC801D2-81A4-4E68-8FE6-91422446E0B8}" type="doc">
      <dgm:prSet loTypeId="urn:microsoft.com/office/officeart/2005/8/layout/hProcess10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575FDA8A-5BC5-4B8E-AE60-31D1C323B133}">
      <dgm:prSet phldrT="[Text]"/>
      <dgm:spPr/>
      <dgm:t>
        <a:bodyPr/>
        <a:lstStyle/>
        <a:p>
          <a:pPr algn="l"/>
          <a:r>
            <a:rPr lang="en-IN" dirty="0"/>
            <a:t>4 </a:t>
          </a:r>
          <a:r>
            <a:rPr lang="en-IN" dirty="0" err="1"/>
            <a:t>Downsample</a:t>
          </a:r>
          <a:r>
            <a:rPr lang="en-IN" dirty="0"/>
            <a:t> layers. Each consists of:</a:t>
          </a:r>
        </a:p>
        <a:p>
          <a:pPr algn="ctr"/>
          <a:r>
            <a:rPr lang="en-IN" dirty="0"/>
            <a:t>Conv2d</a:t>
          </a:r>
        </a:p>
        <a:p>
          <a:pPr algn="ctr"/>
          <a:r>
            <a:rPr lang="en-IN" dirty="0" err="1"/>
            <a:t>GroupNorm</a:t>
          </a:r>
          <a:endParaRPr lang="en-IN" dirty="0"/>
        </a:p>
        <a:p>
          <a:pPr algn="ctr"/>
          <a:r>
            <a:rPr lang="en-IN" dirty="0"/>
            <a:t>SELU</a:t>
          </a:r>
        </a:p>
        <a:p>
          <a:pPr algn="ctr"/>
          <a:endParaRPr lang="en-IN" dirty="0"/>
        </a:p>
      </dgm:t>
    </dgm:pt>
    <dgm:pt modelId="{272CEF3A-F067-44F5-B334-8E29B678EA49}" type="sibTrans" cxnId="{52BAEC64-FE3E-443C-A4F4-B6289172196C}">
      <dgm:prSet/>
      <dgm:spPr/>
      <dgm:t>
        <a:bodyPr/>
        <a:lstStyle/>
        <a:p>
          <a:endParaRPr lang="en-IN"/>
        </a:p>
      </dgm:t>
    </dgm:pt>
    <dgm:pt modelId="{EF9D947E-D373-4274-9DBD-67705C009631}" type="parTrans" cxnId="{52BAEC64-FE3E-443C-A4F4-B6289172196C}">
      <dgm:prSet/>
      <dgm:spPr/>
      <dgm:t>
        <a:bodyPr/>
        <a:lstStyle/>
        <a:p>
          <a:endParaRPr lang="en-IN"/>
        </a:p>
      </dgm:t>
    </dgm:pt>
    <dgm:pt modelId="{052F2308-129C-478C-8FE3-DA971EFE5411}">
      <dgm:prSet phldrT="[Text]"/>
      <dgm:spPr/>
      <dgm:t>
        <a:bodyPr/>
        <a:lstStyle/>
        <a:p>
          <a:r>
            <a:rPr lang="en-IN" dirty="0"/>
            <a:t>3 Feature extraction layers. Each consists of:</a:t>
          </a:r>
        </a:p>
        <a:p>
          <a:r>
            <a:rPr lang="en-IN" dirty="0"/>
            <a:t>Conv2d</a:t>
          </a:r>
        </a:p>
        <a:p>
          <a:r>
            <a:rPr lang="en-IN" dirty="0" err="1"/>
            <a:t>GroupNorm</a:t>
          </a:r>
          <a:endParaRPr lang="en-IN" dirty="0"/>
        </a:p>
        <a:p>
          <a:r>
            <a:rPr lang="en-IN" dirty="0"/>
            <a:t>SELU</a:t>
          </a:r>
        </a:p>
      </dgm:t>
    </dgm:pt>
    <dgm:pt modelId="{8E34E80A-706E-4CAA-A2B7-53C8D2698784}" type="sibTrans" cxnId="{CEA55BA4-97E0-4146-AD3D-DD8534CA6C3C}">
      <dgm:prSet/>
      <dgm:spPr/>
      <dgm:t>
        <a:bodyPr/>
        <a:lstStyle/>
        <a:p>
          <a:endParaRPr lang="en-IN"/>
        </a:p>
      </dgm:t>
    </dgm:pt>
    <dgm:pt modelId="{BD2BEB7C-A9F3-4562-8ACC-73D260F6158E}" type="parTrans" cxnId="{CEA55BA4-97E0-4146-AD3D-DD8534CA6C3C}">
      <dgm:prSet/>
      <dgm:spPr/>
      <dgm:t>
        <a:bodyPr/>
        <a:lstStyle/>
        <a:p>
          <a:endParaRPr lang="en-IN"/>
        </a:p>
      </dgm:t>
    </dgm:pt>
    <dgm:pt modelId="{57A0C03E-CCC0-4ACF-8BA1-C600FF6FDAE2}">
      <dgm:prSet phldrT="[Text]" custT="1"/>
      <dgm:spPr/>
      <dgm:t>
        <a:bodyPr/>
        <a:lstStyle/>
        <a:p>
          <a:pPr algn="l">
            <a:buNone/>
          </a:pPr>
          <a:r>
            <a:rPr lang="en-IN" sz="1200" dirty="0"/>
            <a:t>4 </a:t>
          </a:r>
          <a:r>
            <a:rPr lang="en-IN" sz="1200" dirty="0" err="1"/>
            <a:t>Upsample</a:t>
          </a:r>
          <a:r>
            <a:rPr lang="en-IN" sz="1200" dirty="0"/>
            <a:t> layers. Each consists of:</a:t>
          </a:r>
        </a:p>
        <a:p>
          <a:pPr algn="ctr"/>
          <a:r>
            <a:rPr lang="en-IN" sz="1200" dirty="0"/>
            <a:t>Conv2d, </a:t>
          </a:r>
          <a:r>
            <a:rPr lang="en-IN" sz="1200" dirty="0" err="1"/>
            <a:t>GroupNorm</a:t>
          </a:r>
          <a:r>
            <a:rPr lang="en-IN" sz="1200" dirty="0"/>
            <a:t>, SELU</a:t>
          </a:r>
        </a:p>
        <a:p>
          <a:pPr algn="ctr"/>
          <a:endParaRPr lang="en-IN" sz="1200" dirty="0"/>
        </a:p>
        <a:p>
          <a:pPr algn="l"/>
          <a:r>
            <a:rPr lang="en-IN" sz="1200" dirty="0"/>
            <a:t>Followed by :</a:t>
          </a:r>
        </a:p>
        <a:p>
          <a:pPr algn="l"/>
          <a:r>
            <a:rPr lang="en-IN" sz="1200" b="0" dirty="0"/>
            <a:t>ConvTranspose2d, </a:t>
          </a:r>
          <a:r>
            <a:rPr lang="en-IN" sz="1200" b="0" dirty="0" err="1"/>
            <a:t>GroupNorm</a:t>
          </a:r>
          <a:r>
            <a:rPr lang="en-IN" sz="1200" b="0" dirty="0"/>
            <a:t>,</a:t>
          </a:r>
        </a:p>
        <a:p>
          <a:pPr algn="l"/>
          <a:r>
            <a:rPr lang="en-IN" sz="1200" b="0" dirty="0"/>
            <a:t>SELU, Conv2d, SELU, Conv2d, Sigmoid</a:t>
          </a:r>
          <a:endParaRPr lang="en-IN" sz="1200" dirty="0"/>
        </a:p>
      </dgm:t>
    </dgm:pt>
    <dgm:pt modelId="{34304221-A6BE-4A52-9C7D-87FB015E29BB}" type="sibTrans" cxnId="{02260FE1-2338-4B59-BE62-547FFAA9477D}">
      <dgm:prSet/>
      <dgm:spPr/>
      <dgm:t>
        <a:bodyPr/>
        <a:lstStyle/>
        <a:p>
          <a:endParaRPr lang="en-IN"/>
        </a:p>
      </dgm:t>
    </dgm:pt>
    <dgm:pt modelId="{816B3A47-9BD0-4827-902A-9FFE6F22A1CF}" type="parTrans" cxnId="{02260FE1-2338-4B59-BE62-547FFAA9477D}">
      <dgm:prSet/>
      <dgm:spPr/>
      <dgm:t>
        <a:bodyPr/>
        <a:lstStyle/>
        <a:p>
          <a:endParaRPr lang="en-IN"/>
        </a:p>
      </dgm:t>
    </dgm:pt>
    <dgm:pt modelId="{6F2E6BDD-B5AC-4EAA-9229-D34AAE9308B8}" type="pres">
      <dgm:prSet presAssocID="{2CC801D2-81A4-4E68-8FE6-91422446E0B8}" presName="Name0" presStyleCnt="0">
        <dgm:presLayoutVars>
          <dgm:dir/>
          <dgm:resizeHandles val="exact"/>
        </dgm:presLayoutVars>
      </dgm:prSet>
      <dgm:spPr/>
    </dgm:pt>
    <dgm:pt modelId="{BC943E9B-2C56-4677-8C7C-D1BC04D8E0BF}" type="pres">
      <dgm:prSet presAssocID="{575FDA8A-5BC5-4B8E-AE60-31D1C323B133}" presName="composite" presStyleCnt="0"/>
      <dgm:spPr/>
    </dgm:pt>
    <dgm:pt modelId="{DBBD47FA-0666-4886-B522-78E973659CEB}" type="pres">
      <dgm:prSet presAssocID="{575FDA8A-5BC5-4B8E-AE60-31D1C323B133}" presName="imagSh" presStyleLbl="bgImgPlace1" presStyleIdx="0" presStyleCnt="3" custScaleX="51316" custScaleY="51316" custLinFactNeighborX="-212" custLinFactNeighborY="-206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" r="-5000"/>
          </a:stretch>
        </a:blipFill>
      </dgm:spPr>
    </dgm:pt>
    <dgm:pt modelId="{6071CE21-ECA1-40F7-B9EF-8B017228D6F1}" type="pres">
      <dgm:prSet presAssocID="{575FDA8A-5BC5-4B8E-AE60-31D1C323B133}" presName="txNode" presStyleLbl="node1" presStyleIdx="0" presStyleCnt="3" custScaleX="90910" custScaleY="90910" custLinFactNeighborX="-244" custLinFactNeighborY="13761">
        <dgm:presLayoutVars>
          <dgm:bulletEnabled val="1"/>
        </dgm:presLayoutVars>
      </dgm:prSet>
      <dgm:spPr/>
    </dgm:pt>
    <dgm:pt modelId="{26465A92-035F-42AF-8BC9-64FE3875CB79}" type="pres">
      <dgm:prSet presAssocID="{272CEF3A-F067-44F5-B334-8E29B678EA49}" presName="sibTrans" presStyleLbl="sibTrans2D1" presStyleIdx="0" presStyleCnt="2"/>
      <dgm:spPr/>
    </dgm:pt>
    <dgm:pt modelId="{F6BEFB0C-DEE4-4177-890D-88827A33AA72}" type="pres">
      <dgm:prSet presAssocID="{272CEF3A-F067-44F5-B334-8E29B678EA49}" presName="connTx" presStyleLbl="sibTrans2D1" presStyleIdx="0" presStyleCnt="2"/>
      <dgm:spPr/>
    </dgm:pt>
    <dgm:pt modelId="{81725A2A-B4B7-4263-B385-B14FEB9672FE}" type="pres">
      <dgm:prSet presAssocID="{052F2308-129C-478C-8FE3-DA971EFE5411}" presName="composite" presStyleCnt="0"/>
      <dgm:spPr/>
    </dgm:pt>
    <dgm:pt modelId="{6A4D9B7F-90AE-4613-8BA0-E0C2D2DCBE23}" type="pres">
      <dgm:prSet presAssocID="{052F2308-129C-478C-8FE3-DA971EFE5411}" presName="imagSh" presStyleLbl="bgImgPlace1" presStyleIdx="1" presStyleCnt="3" custScaleX="51316" custScaleY="51316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" r="-5000"/>
          </a:stretch>
        </a:blipFill>
      </dgm:spPr>
    </dgm:pt>
    <dgm:pt modelId="{7AFF5B94-4C9B-479D-B2D1-0BC41BE6F670}" type="pres">
      <dgm:prSet presAssocID="{052F2308-129C-478C-8FE3-DA971EFE5411}" presName="txNode" presStyleLbl="node1" presStyleIdx="1" presStyleCnt="3" custScaleX="90910" custScaleY="90910" custLinFactNeighborX="-244" custLinFactNeighborY="13761">
        <dgm:presLayoutVars>
          <dgm:bulletEnabled val="1"/>
        </dgm:presLayoutVars>
      </dgm:prSet>
      <dgm:spPr/>
    </dgm:pt>
    <dgm:pt modelId="{28DF4F88-00B8-482D-9D7E-9841D7294BD4}" type="pres">
      <dgm:prSet presAssocID="{8E34E80A-706E-4CAA-A2B7-53C8D2698784}" presName="sibTrans" presStyleLbl="sibTrans2D1" presStyleIdx="1" presStyleCnt="2"/>
      <dgm:spPr/>
    </dgm:pt>
    <dgm:pt modelId="{1C9EBBB7-B838-496F-BB68-61BE9076C0B9}" type="pres">
      <dgm:prSet presAssocID="{8E34E80A-706E-4CAA-A2B7-53C8D2698784}" presName="connTx" presStyleLbl="sibTrans2D1" presStyleIdx="1" presStyleCnt="2"/>
      <dgm:spPr/>
    </dgm:pt>
    <dgm:pt modelId="{9355F8D3-464F-4883-AFED-59E78ABFDE6C}" type="pres">
      <dgm:prSet presAssocID="{57A0C03E-CCC0-4ACF-8BA1-C600FF6FDAE2}" presName="composite" presStyleCnt="0"/>
      <dgm:spPr/>
    </dgm:pt>
    <dgm:pt modelId="{0EE27F4B-F748-419A-9498-7C5A56176C3C}" type="pres">
      <dgm:prSet presAssocID="{57A0C03E-CCC0-4ACF-8BA1-C600FF6FDAE2}" presName="imagSh" presStyleLbl="bgImgPlace1" presStyleIdx="2" presStyleCnt="3" custScaleX="51316" custScaleY="5131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</dgm:pt>
    <dgm:pt modelId="{B5A4C18F-80B0-48CC-841B-959FFC415735}" type="pres">
      <dgm:prSet presAssocID="{57A0C03E-CCC0-4ACF-8BA1-C600FF6FDAE2}" presName="txNode" presStyleLbl="node1" presStyleIdx="2" presStyleCnt="3" custScaleX="90910" custScaleY="90910" custLinFactNeighborX="-1501" custLinFactNeighborY="13761">
        <dgm:presLayoutVars>
          <dgm:bulletEnabled val="1"/>
        </dgm:presLayoutVars>
      </dgm:prSet>
      <dgm:spPr/>
    </dgm:pt>
  </dgm:ptLst>
  <dgm:cxnLst>
    <dgm:cxn modelId="{3E58D019-2FE7-4544-B8FB-DBF073480371}" type="presOf" srcId="{8E34E80A-706E-4CAA-A2B7-53C8D2698784}" destId="{1C9EBBB7-B838-496F-BB68-61BE9076C0B9}" srcOrd="1" destOrd="0" presId="urn:microsoft.com/office/officeart/2005/8/layout/hProcess10"/>
    <dgm:cxn modelId="{52BAEC64-FE3E-443C-A4F4-B6289172196C}" srcId="{2CC801D2-81A4-4E68-8FE6-91422446E0B8}" destId="{575FDA8A-5BC5-4B8E-AE60-31D1C323B133}" srcOrd="0" destOrd="0" parTransId="{EF9D947E-D373-4274-9DBD-67705C009631}" sibTransId="{272CEF3A-F067-44F5-B334-8E29B678EA49}"/>
    <dgm:cxn modelId="{45725E4D-4125-4EA3-9CF5-CEA25A979ADC}" type="presOf" srcId="{8E34E80A-706E-4CAA-A2B7-53C8D2698784}" destId="{28DF4F88-00B8-482D-9D7E-9841D7294BD4}" srcOrd="0" destOrd="0" presId="urn:microsoft.com/office/officeart/2005/8/layout/hProcess10"/>
    <dgm:cxn modelId="{4F154897-7504-427E-B4FC-F12C9767EEAB}" type="presOf" srcId="{57A0C03E-CCC0-4ACF-8BA1-C600FF6FDAE2}" destId="{B5A4C18F-80B0-48CC-841B-959FFC415735}" srcOrd="0" destOrd="0" presId="urn:microsoft.com/office/officeart/2005/8/layout/hProcess10"/>
    <dgm:cxn modelId="{279ADA9A-8467-4831-B6F0-2BF1933004DD}" type="presOf" srcId="{575FDA8A-5BC5-4B8E-AE60-31D1C323B133}" destId="{6071CE21-ECA1-40F7-B9EF-8B017228D6F1}" srcOrd="0" destOrd="0" presId="urn:microsoft.com/office/officeart/2005/8/layout/hProcess10"/>
    <dgm:cxn modelId="{CEA55BA4-97E0-4146-AD3D-DD8534CA6C3C}" srcId="{2CC801D2-81A4-4E68-8FE6-91422446E0B8}" destId="{052F2308-129C-478C-8FE3-DA971EFE5411}" srcOrd="1" destOrd="0" parTransId="{BD2BEB7C-A9F3-4562-8ACC-73D260F6158E}" sibTransId="{8E34E80A-706E-4CAA-A2B7-53C8D2698784}"/>
    <dgm:cxn modelId="{DC10AEA8-C243-4856-AE2D-8B0388DF7A02}" type="presOf" srcId="{272CEF3A-F067-44F5-B334-8E29B678EA49}" destId="{F6BEFB0C-DEE4-4177-890D-88827A33AA72}" srcOrd="1" destOrd="0" presId="urn:microsoft.com/office/officeart/2005/8/layout/hProcess10"/>
    <dgm:cxn modelId="{3AC929C1-4F50-49BB-A7B4-FEAA79853EBE}" type="presOf" srcId="{272CEF3A-F067-44F5-B334-8E29B678EA49}" destId="{26465A92-035F-42AF-8BC9-64FE3875CB79}" srcOrd="0" destOrd="0" presId="urn:microsoft.com/office/officeart/2005/8/layout/hProcess10"/>
    <dgm:cxn modelId="{02260FE1-2338-4B59-BE62-547FFAA9477D}" srcId="{2CC801D2-81A4-4E68-8FE6-91422446E0B8}" destId="{57A0C03E-CCC0-4ACF-8BA1-C600FF6FDAE2}" srcOrd="2" destOrd="0" parTransId="{816B3A47-9BD0-4827-902A-9FFE6F22A1CF}" sibTransId="{34304221-A6BE-4A52-9C7D-87FB015E29BB}"/>
    <dgm:cxn modelId="{098972E5-767A-4262-B4F6-C2621CAF1020}" type="presOf" srcId="{2CC801D2-81A4-4E68-8FE6-91422446E0B8}" destId="{6F2E6BDD-B5AC-4EAA-9229-D34AAE9308B8}" srcOrd="0" destOrd="0" presId="urn:microsoft.com/office/officeart/2005/8/layout/hProcess10"/>
    <dgm:cxn modelId="{0C10A5F6-007C-4060-B028-95FBBDA7EDB1}" type="presOf" srcId="{052F2308-129C-478C-8FE3-DA971EFE5411}" destId="{7AFF5B94-4C9B-479D-B2D1-0BC41BE6F670}" srcOrd="0" destOrd="0" presId="urn:microsoft.com/office/officeart/2005/8/layout/hProcess10"/>
    <dgm:cxn modelId="{9B4F1EFB-89B7-4607-AA56-A5652C6A2A2A}" type="presParOf" srcId="{6F2E6BDD-B5AC-4EAA-9229-D34AAE9308B8}" destId="{BC943E9B-2C56-4677-8C7C-D1BC04D8E0BF}" srcOrd="0" destOrd="0" presId="urn:microsoft.com/office/officeart/2005/8/layout/hProcess10"/>
    <dgm:cxn modelId="{D137C8BF-0FD3-45C3-B3C9-4441067E3902}" type="presParOf" srcId="{BC943E9B-2C56-4677-8C7C-D1BC04D8E0BF}" destId="{DBBD47FA-0666-4886-B522-78E973659CEB}" srcOrd="0" destOrd="0" presId="urn:microsoft.com/office/officeart/2005/8/layout/hProcess10"/>
    <dgm:cxn modelId="{732E616D-166C-4088-AA42-05A9EB4373FB}" type="presParOf" srcId="{BC943E9B-2C56-4677-8C7C-D1BC04D8E0BF}" destId="{6071CE21-ECA1-40F7-B9EF-8B017228D6F1}" srcOrd="1" destOrd="0" presId="urn:microsoft.com/office/officeart/2005/8/layout/hProcess10"/>
    <dgm:cxn modelId="{1F53BB29-F49F-4FD0-9624-2EC523AD77C4}" type="presParOf" srcId="{6F2E6BDD-B5AC-4EAA-9229-D34AAE9308B8}" destId="{26465A92-035F-42AF-8BC9-64FE3875CB79}" srcOrd="1" destOrd="0" presId="urn:microsoft.com/office/officeart/2005/8/layout/hProcess10"/>
    <dgm:cxn modelId="{828297C9-84E8-4CA3-A653-780AF8F98864}" type="presParOf" srcId="{26465A92-035F-42AF-8BC9-64FE3875CB79}" destId="{F6BEFB0C-DEE4-4177-890D-88827A33AA72}" srcOrd="0" destOrd="0" presId="urn:microsoft.com/office/officeart/2005/8/layout/hProcess10"/>
    <dgm:cxn modelId="{B4F01377-D7F6-44F8-97E1-F021F383A503}" type="presParOf" srcId="{6F2E6BDD-B5AC-4EAA-9229-D34AAE9308B8}" destId="{81725A2A-B4B7-4263-B385-B14FEB9672FE}" srcOrd="2" destOrd="0" presId="urn:microsoft.com/office/officeart/2005/8/layout/hProcess10"/>
    <dgm:cxn modelId="{881BB086-0AFA-42B6-B1D1-7A9CA1112B12}" type="presParOf" srcId="{81725A2A-B4B7-4263-B385-B14FEB9672FE}" destId="{6A4D9B7F-90AE-4613-8BA0-E0C2D2DCBE23}" srcOrd="0" destOrd="0" presId="urn:microsoft.com/office/officeart/2005/8/layout/hProcess10"/>
    <dgm:cxn modelId="{18C33DD4-AAD8-4504-BB3D-611C5F421335}" type="presParOf" srcId="{81725A2A-B4B7-4263-B385-B14FEB9672FE}" destId="{7AFF5B94-4C9B-479D-B2D1-0BC41BE6F670}" srcOrd="1" destOrd="0" presId="urn:microsoft.com/office/officeart/2005/8/layout/hProcess10"/>
    <dgm:cxn modelId="{00803830-31AB-4408-BD91-2C5B25D8D2F9}" type="presParOf" srcId="{6F2E6BDD-B5AC-4EAA-9229-D34AAE9308B8}" destId="{28DF4F88-00B8-482D-9D7E-9841D7294BD4}" srcOrd="3" destOrd="0" presId="urn:microsoft.com/office/officeart/2005/8/layout/hProcess10"/>
    <dgm:cxn modelId="{E400FEED-7C3F-4214-AAD7-9AE8B5E5F5B9}" type="presParOf" srcId="{28DF4F88-00B8-482D-9D7E-9841D7294BD4}" destId="{1C9EBBB7-B838-496F-BB68-61BE9076C0B9}" srcOrd="0" destOrd="0" presId="urn:microsoft.com/office/officeart/2005/8/layout/hProcess10"/>
    <dgm:cxn modelId="{411AD6C9-BB91-4CA1-88F4-74E36753C219}" type="presParOf" srcId="{6F2E6BDD-B5AC-4EAA-9229-D34AAE9308B8}" destId="{9355F8D3-464F-4883-AFED-59E78ABFDE6C}" srcOrd="4" destOrd="0" presId="urn:microsoft.com/office/officeart/2005/8/layout/hProcess10"/>
    <dgm:cxn modelId="{DE1CE192-BD80-479A-B92B-C6DA6F25960A}" type="presParOf" srcId="{9355F8D3-464F-4883-AFED-59E78ABFDE6C}" destId="{0EE27F4B-F748-419A-9498-7C5A56176C3C}" srcOrd="0" destOrd="0" presId="urn:microsoft.com/office/officeart/2005/8/layout/hProcess10"/>
    <dgm:cxn modelId="{FFB401FC-44FE-41B9-BD1D-F89647EA3984}" type="presParOf" srcId="{9355F8D3-464F-4883-AFED-59E78ABFDE6C}" destId="{B5A4C18F-80B0-48CC-841B-959FFC415735}" srcOrd="1" destOrd="0" presId="urn:microsoft.com/office/officeart/2005/8/layout/hProcess10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CC801D2-81A4-4E68-8FE6-91422446E0B8}" type="doc">
      <dgm:prSet loTypeId="urn:microsoft.com/office/officeart/2005/8/layout/hProcess10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052F2308-129C-478C-8FE3-DA971EFE5411}">
      <dgm:prSet phldrT="[Text]"/>
      <dgm:spPr/>
      <dgm:t>
        <a:bodyPr/>
        <a:lstStyle/>
        <a:p>
          <a:r>
            <a:rPr lang="en-IN" dirty="0"/>
            <a:t>11 DRB.</a:t>
          </a:r>
        </a:p>
        <a:p>
          <a:r>
            <a:rPr lang="en-IN" dirty="0"/>
            <a:t> DRB:</a:t>
          </a:r>
        </a:p>
      </dgm:t>
    </dgm:pt>
    <dgm:pt modelId="{BD2BEB7C-A9F3-4562-8ACC-73D260F6158E}" type="parTrans" cxnId="{CEA55BA4-97E0-4146-AD3D-DD8534CA6C3C}">
      <dgm:prSet/>
      <dgm:spPr/>
      <dgm:t>
        <a:bodyPr/>
        <a:lstStyle/>
        <a:p>
          <a:endParaRPr lang="en-IN"/>
        </a:p>
      </dgm:t>
    </dgm:pt>
    <dgm:pt modelId="{8E34E80A-706E-4CAA-A2B7-53C8D2698784}" type="sibTrans" cxnId="{CEA55BA4-97E0-4146-AD3D-DD8534CA6C3C}">
      <dgm:prSet/>
      <dgm:spPr/>
      <dgm:t>
        <a:bodyPr/>
        <a:lstStyle/>
        <a:p>
          <a:endParaRPr lang="en-IN"/>
        </a:p>
      </dgm:t>
    </dgm:pt>
    <dgm:pt modelId="{57A0C03E-CCC0-4ACF-8BA1-C600FF6FDAE2}">
      <dgm:prSet phldrT="[Text]"/>
      <dgm:spPr/>
      <dgm:t>
        <a:bodyPr/>
        <a:lstStyle/>
        <a:p>
          <a:pPr>
            <a:buNone/>
          </a:pPr>
          <a:r>
            <a:rPr lang="en-IN" sz="1800" dirty="0"/>
            <a:t>Appearance Map</a:t>
          </a:r>
        </a:p>
      </dgm:t>
    </dgm:pt>
    <dgm:pt modelId="{816B3A47-9BD0-4827-902A-9FFE6F22A1CF}" type="parTrans" cxnId="{02260FE1-2338-4B59-BE62-547FFAA9477D}">
      <dgm:prSet/>
      <dgm:spPr/>
      <dgm:t>
        <a:bodyPr/>
        <a:lstStyle/>
        <a:p>
          <a:endParaRPr lang="en-IN"/>
        </a:p>
      </dgm:t>
    </dgm:pt>
    <dgm:pt modelId="{34304221-A6BE-4A52-9C7D-87FB015E29BB}" type="sibTrans" cxnId="{02260FE1-2338-4B59-BE62-547FFAA9477D}">
      <dgm:prSet/>
      <dgm:spPr/>
      <dgm:t>
        <a:bodyPr/>
        <a:lstStyle/>
        <a:p>
          <a:endParaRPr lang="en-IN"/>
        </a:p>
      </dgm:t>
    </dgm:pt>
    <dgm:pt modelId="{DB2D998F-A804-4CD3-9967-82954A59B1F9}">
      <dgm:prSet phldrT="[Text]"/>
      <dgm:spPr/>
      <dgm:t>
        <a:bodyPr/>
        <a:lstStyle/>
        <a:p>
          <a:r>
            <a:rPr lang="en-IN" sz="1400" dirty="0"/>
            <a:t>Theta, phi, g</a:t>
          </a:r>
        </a:p>
      </dgm:t>
    </dgm:pt>
    <dgm:pt modelId="{A75674CB-6017-449B-800B-641E381D6D04}" type="parTrans" cxnId="{92F163FA-CFD2-4C25-80B4-AC9A108F1288}">
      <dgm:prSet/>
      <dgm:spPr/>
      <dgm:t>
        <a:bodyPr/>
        <a:lstStyle/>
        <a:p>
          <a:endParaRPr lang="en-IN"/>
        </a:p>
      </dgm:t>
    </dgm:pt>
    <dgm:pt modelId="{19EE8FE9-B7F9-47CF-AA84-34A317091C94}" type="sibTrans" cxnId="{92F163FA-CFD2-4C25-80B4-AC9A108F1288}">
      <dgm:prSet/>
      <dgm:spPr/>
      <dgm:t>
        <a:bodyPr/>
        <a:lstStyle/>
        <a:p>
          <a:endParaRPr lang="en-IN"/>
        </a:p>
      </dgm:t>
    </dgm:pt>
    <dgm:pt modelId="{5520E8B9-861C-4A84-9799-4411CD1FD55F}">
      <dgm:prSet/>
      <dgm:spPr/>
      <dgm:t>
        <a:bodyPr/>
        <a:lstStyle/>
        <a:p>
          <a:r>
            <a:rPr lang="en-IN" dirty="0"/>
            <a:t>ConvTranspose2d</a:t>
          </a:r>
        </a:p>
        <a:p>
          <a:r>
            <a:rPr lang="en-IN" dirty="0" err="1"/>
            <a:t>ReLU</a:t>
          </a:r>
          <a:endParaRPr lang="en-IN" dirty="0"/>
        </a:p>
        <a:p>
          <a:r>
            <a:rPr lang="en-IN" dirty="0"/>
            <a:t>Conv2d</a:t>
          </a:r>
        </a:p>
        <a:p>
          <a:endParaRPr lang="en-IN" dirty="0"/>
        </a:p>
      </dgm:t>
    </dgm:pt>
    <dgm:pt modelId="{51BBE80B-6149-4EAC-A2CF-77FA425651A9}" type="parTrans" cxnId="{CB422EB1-5E3B-4B81-AADE-EA2D82F2F30C}">
      <dgm:prSet/>
      <dgm:spPr/>
      <dgm:t>
        <a:bodyPr/>
        <a:lstStyle/>
        <a:p>
          <a:endParaRPr lang="en-IN"/>
        </a:p>
      </dgm:t>
    </dgm:pt>
    <dgm:pt modelId="{934E180F-B20D-47D0-8BF7-AAC7E2CDC9EC}" type="sibTrans" cxnId="{CB422EB1-5E3B-4B81-AADE-EA2D82F2F30C}">
      <dgm:prSet/>
      <dgm:spPr/>
      <dgm:t>
        <a:bodyPr/>
        <a:lstStyle/>
        <a:p>
          <a:endParaRPr lang="en-IN"/>
        </a:p>
      </dgm:t>
    </dgm:pt>
    <dgm:pt modelId="{575FDA8A-5BC5-4B8E-AE60-31D1C323B133}">
      <dgm:prSet phldrT="[Text]"/>
      <dgm:spPr/>
      <dgm:t>
        <a:bodyPr/>
        <a:lstStyle/>
        <a:p>
          <a:r>
            <a:rPr lang="en-IN" dirty="0"/>
            <a:t>Conv2d</a:t>
          </a:r>
        </a:p>
        <a:p>
          <a:r>
            <a:rPr lang="en-IN" dirty="0" err="1"/>
            <a:t>ReLU</a:t>
          </a:r>
          <a:endParaRPr lang="en-IN" dirty="0"/>
        </a:p>
        <a:p>
          <a:r>
            <a:rPr lang="en-IN" dirty="0"/>
            <a:t>Conv2d</a:t>
          </a:r>
        </a:p>
        <a:p>
          <a:r>
            <a:rPr lang="en-IN" dirty="0" err="1"/>
            <a:t>ReLU</a:t>
          </a:r>
          <a:endParaRPr lang="en-IN" dirty="0"/>
        </a:p>
      </dgm:t>
    </dgm:pt>
    <dgm:pt modelId="{272CEF3A-F067-44F5-B334-8E29B678EA49}" type="sibTrans" cxnId="{52BAEC64-FE3E-443C-A4F4-B6289172196C}">
      <dgm:prSet/>
      <dgm:spPr/>
      <dgm:t>
        <a:bodyPr/>
        <a:lstStyle/>
        <a:p>
          <a:endParaRPr lang="en-IN"/>
        </a:p>
      </dgm:t>
    </dgm:pt>
    <dgm:pt modelId="{EF9D947E-D373-4274-9DBD-67705C009631}" type="parTrans" cxnId="{52BAEC64-FE3E-443C-A4F4-B6289172196C}">
      <dgm:prSet/>
      <dgm:spPr/>
      <dgm:t>
        <a:bodyPr/>
        <a:lstStyle/>
        <a:p>
          <a:endParaRPr lang="en-IN"/>
        </a:p>
      </dgm:t>
    </dgm:pt>
    <dgm:pt modelId="{9F6E46E0-DE75-47C9-A33C-BE40DBDAA0F4}">
      <dgm:prSet phldrT="[Text]"/>
      <dgm:spPr/>
      <dgm:t>
        <a:bodyPr/>
        <a:lstStyle/>
        <a:p>
          <a:r>
            <a:rPr lang="en-IN" dirty="0"/>
            <a:t>DilConv2d&gt;</a:t>
          </a:r>
          <a:r>
            <a:rPr lang="en-IN" dirty="0" err="1"/>
            <a:t>ReLU</a:t>
          </a:r>
          <a:r>
            <a:rPr lang="en-IN" dirty="0"/>
            <a:t>&gt;DilConv2d</a:t>
          </a:r>
        </a:p>
      </dgm:t>
    </dgm:pt>
    <dgm:pt modelId="{FCE0E1C2-E70C-46DB-B8A1-97682B157D08}" type="sibTrans" cxnId="{206BFCC7-85D4-44F2-87B3-F908AC567474}">
      <dgm:prSet/>
      <dgm:spPr/>
      <dgm:t>
        <a:bodyPr/>
        <a:lstStyle/>
        <a:p>
          <a:endParaRPr lang="en-IN"/>
        </a:p>
      </dgm:t>
    </dgm:pt>
    <dgm:pt modelId="{F20C436A-024B-470E-BE62-6013037C0D2C}" type="parTrans" cxnId="{206BFCC7-85D4-44F2-87B3-F908AC567474}">
      <dgm:prSet/>
      <dgm:spPr/>
      <dgm:t>
        <a:bodyPr/>
        <a:lstStyle/>
        <a:p>
          <a:endParaRPr lang="en-IN"/>
        </a:p>
      </dgm:t>
    </dgm:pt>
    <dgm:pt modelId="{F1CFB7F2-1493-4CA7-B1D8-B59E7FC72594}">
      <dgm:prSet phldrT="[Text]"/>
      <dgm:spPr/>
      <dgm:t>
        <a:bodyPr/>
        <a:lstStyle/>
        <a:p>
          <a:r>
            <a:rPr lang="en-IN" dirty="0"/>
            <a:t>X + Features(X)</a:t>
          </a:r>
        </a:p>
      </dgm:t>
    </dgm:pt>
    <dgm:pt modelId="{61ABBB40-9BB8-4CC6-A578-DEA4B52A8ABE}" type="parTrans" cxnId="{4243BE56-2B0E-47E4-9672-2BBA642A4D26}">
      <dgm:prSet/>
      <dgm:spPr/>
      <dgm:t>
        <a:bodyPr/>
        <a:lstStyle/>
        <a:p>
          <a:endParaRPr lang="en-IN"/>
        </a:p>
      </dgm:t>
    </dgm:pt>
    <dgm:pt modelId="{BCEE317C-0093-4513-A713-EE845421CC70}" type="sibTrans" cxnId="{4243BE56-2B0E-47E4-9672-2BBA642A4D26}">
      <dgm:prSet/>
      <dgm:spPr/>
      <dgm:t>
        <a:bodyPr/>
        <a:lstStyle/>
        <a:p>
          <a:endParaRPr lang="en-IN"/>
        </a:p>
      </dgm:t>
    </dgm:pt>
    <dgm:pt modelId="{09DC109E-E02A-4233-8DD0-715D01D17363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IN" sz="1400" dirty="0"/>
            <a:t>Interpolate(sigmoid)</a:t>
          </a:r>
          <a:endParaRPr lang="en-IN" sz="1600" dirty="0"/>
        </a:p>
      </dgm:t>
    </dgm:pt>
    <dgm:pt modelId="{FCF1BBD6-5C98-434D-9AD4-6922AABCFE00}" type="parTrans" cxnId="{3CA5BD27-A486-4CF7-85A5-8E35472AA85F}">
      <dgm:prSet/>
      <dgm:spPr/>
      <dgm:t>
        <a:bodyPr/>
        <a:lstStyle/>
        <a:p>
          <a:endParaRPr lang="en-IN"/>
        </a:p>
      </dgm:t>
    </dgm:pt>
    <dgm:pt modelId="{0E6B6A3A-8FA3-4274-84A1-D2CC2776A4B5}" type="sibTrans" cxnId="{3CA5BD27-A486-4CF7-85A5-8E35472AA85F}">
      <dgm:prSet/>
      <dgm:spPr/>
      <dgm:t>
        <a:bodyPr/>
        <a:lstStyle/>
        <a:p>
          <a:endParaRPr lang="en-IN"/>
        </a:p>
      </dgm:t>
    </dgm:pt>
    <dgm:pt modelId="{78E44675-2F53-4467-B6A3-8D8BA993C2C8}">
      <dgm:prSet phldrT="[Text]" custT="1"/>
      <dgm:spPr/>
      <dgm:t>
        <a:bodyPr/>
        <a:lstStyle/>
        <a:p>
          <a:pPr>
            <a:buNone/>
          </a:pPr>
          <a:r>
            <a:rPr lang="en-IN" sz="1800" dirty="0"/>
            <a:t>Depth Relation Map</a:t>
          </a:r>
        </a:p>
      </dgm:t>
    </dgm:pt>
    <dgm:pt modelId="{C44AB51E-A579-4750-BDD2-DF4FB7CC42AE}" type="parTrans" cxnId="{9966DA84-3328-456C-A63A-6D3CE4DDB639}">
      <dgm:prSet/>
      <dgm:spPr/>
      <dgm:t>
        <a:bodyPr/>
        <a:lstStyle/>
        <a:p>
          <a:endParaRPr lang="en-IN"/>
        </a:p>
      </dgm:t>
    </dgm:pt>
    <dgm:pt modelId="{F862019B-55F2-403B-85F3-661E2870BEEF}" type="sibTrans" cxnId="{9966DA84-3328-456C-A63A-6D3CE4DDB639}">
      <dgm:prSet/>
      <dgm:spPr/>
      <dgm:t>
        <a:bodyPr/>
        <a:lstStyle/>
        <a:p>
          <a:endParaRPr lang="en-IN"/>
        </a:p>
      </dgm:t>
    </dgm:pt>
    <dgm:pt modelId="{69A927FB-84AC-49BE-9B87-87326965C6E8}">
      <dgm:prSet phldrT="[Text]"/>
      <dgm:spPr/>
      <dgm:t>
        <a:bodyPr/>
        <a:lstStyle/>
        <a:p>
          <a:r>
            <a:rPr lang="en-IN" sz="1400" dirty="0" err="1"/>
            <a:t>Softmax</a:t>
          </a:r>
          <a:endParaRPr lang="en-IN" sz="1400" dirty="0"/>
        </a:p>
      </dgm:t>
    </dgm:pt>
    <dgm:pt modelId="{5F26F7C0-D567-4F85-879B-580AD818F826}" type="parTrans" cxnId="{29C35CFA-2825-4FC1-BE84-DFA37C46BAD7}">
      <dgm:prSet/>
      <dgm:spPr/>
      <dgm:t>
        <a:bodyPr/>
        <a:lstStyle/>
        <a:p>
          <a:endParaRPr lang="en-IN"/>
        </a:p>
      </dgm:t>
    </dgm:pt>
    <dgm:pt modelId="{41BB6B72-A0C4-4F9B-8EBF-0D5CEE108E2C}" type="sibTrans" cxnId="{29C35CFA-2825-4FC1-BE84-DFA37C46BAD7}">
      <dgm:prSet/>
      <dgm:spPr/>
      <dgm:t>
        <a:bodyPr/>
        <a:lstStyle/>
        <a:p>
          <a:endParaRPr lang="en-IN"/>
        </a:p>
      </dgm:t>
    </dgm:pt>
    <dgm:pt modelId="{6BAB72F7-6673-448B-9AE5-6EAC33178904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IN" sz="1400" dirty="0" err="1"/>
            <a:t>Softmax</a:t>
          </a:r>
          <a:r>
            <a:rPr lang="en-IN" sz="1400" dirty="0"/>
            <a:t> on D and D</a:t>
          </a:r>
          <a:r>
            <a:rPr lang="en-IN" sz="1400" baseline="30000" dirty="0"/>
            <a:t>T</a:t>
          </a:r>
        </a:p>
      </dgm:t>
    </dgm:pt>
    <dgm:pt modelId="{72F9D769-F81E-4BAF-81A7-42016B7DE3AE}" type="parTrans" cxnId="{278BCB88-285D-4647-B88F-A41C098E6374}">
      <dgm:prSet/>
      <dgm:spPr/>
      <dgm:t>
        <a:bodyPr/>
        <a:lstStyle/>
        <a:p>
          <a:endParaRPr lang="en-IN"/>
        </a:p>
      </dgm:t>
    </dgm:pt>
    <dgm:pt modelId="{3CB5112A-8BB9-43EB-95C7-2A86224ED97C}" type="sibTrans" cxnId="{278BCB88-285D-4647-B88F-A41C098E6374}">
      <dgm:prSet/>
      <dgm:spPr/>
      <dgm:t>
        <a:bodyPr/>
        <a:lstStyle/>
        <a:p>
          <a:endParaRPr lang="en-IN"/>
        </a:p>
      </dgm:t>
    </dgm:pt>
    <dgm:pt modelId="{E45A2798-773A-40AA-80D7-4D4308EF8616}">
      <dgm:prSet custT="1"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en-IN" sz="1400" dirty="0"/>
            <a:t>S = </a:t>
          </a:r>
          <a:r>
            <a:rPr lang="en-IN" sz="1400" dirty="0" err="1"/>
            <a:t>Softmax</a:t>
          </a:r>
          <a:r>
            <a:rPr lang="en-IN" sz="1400" dirty="0"/>
            <a:t>(R</a:t>
          </a:r>
          <a:r>
            <a:rPr lang="en-IN" sz="1400" baseline="-25000" dirty="0"/>
            <a:t>a</a:t>
          </a:r>
          <a:r>
            <a:rPr lang="en-IN" sz="1400" dirty="0"/>
            <a:t>, R</a:t>
          </a:r>
          <a:r>
            <a:rPr lang="en-IN" sz="1400" baseline="-25000" dirty="0"/>
            <a:t>d</a:t>
          </a:r>
          <a:r>
            <a:rPr lang="en-IN" sz="1400" dirty="0"/>
            <a:t>)</a:t>
          </a:r>
          <a:endParaRPr lang="en-IN" sz="1100" dirty="0"/>
        </a:p>
      </dgm:t>
    </dgm:pt>
    <dgm:pt modelId="{0A3E14D0-6178-4C44-B953-53182D7ADE47}" type="parTrans" cxnId="{896175DE-0AD7-402A-82A2-E7119F9B14CB}">
      <dgm:prSet/>
      <dgm:spPr/>
      <dgm:t>
        <a:bodyPr/>
        <a:lstStyle/>
        <a:p>
          <a:endParaRPr lang="en-IN"/>
        </a:p>
      </dgm:t>
    </dgm:pt>
    <dgm:pt modelId="{445D0651-E4A8-4E60-AB28-15980B7B9BBA}" type="sibTrans" cxnId="{896175DE-0AD7-402A-82A2-E7119F9B14CB}">
      <dgm:prSet/>
      <dgm:spPr/>
      <dgm:t>
        <a:bodyPr/>
        <a:lstStyle/>
        <a:p>
          <a:endParaRPr lang="en-IN"/>
        </a:p>
      </dgm:t>
    </dgm:pt>
    <dgm:pt modelId="{E7E20677-BEF4-4789-8CDA-3A6233EBDCAD}">
      <dgm:prSet custT="1"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en-IN" sz="1400" dirty="0"/>
            <a:t>BMM(S, g)</a:t>
          </a:r>
          <a:endParaRPr lang="en-IN" sz="1100" dirty="0"/>
        </a:p>
      </dgm:t>
    </dgm:pt>
    <dgm:pt modelId="{0C0DEBC5-6700-462A-AD0C-3E6EBA7AD873}" type="parTrans" cxnId="{77BB8E14-27F7-485D-86E3-93690AEAB256}">
      <dgm:prSet/>
      <dgm:spPr/>
      <dgm:t>
        <a:bodyPr/>
        <a:lstStyle/>
        <a:p>
          <a:endParaRPr lang="en-IN"/>
        </a:p>
      </dgm:t>
    </dgm:pt>
    <dgm:pt modelId="{FABA2E1C-4A6A-43BA-8289-2D594179796E}" type="sibTrans" cxnId="{77BB8E14-27F7-485D-86E3-93690AEAB256}">
      <dgm:prSet/>
      <dgm:spPr/>
      <dgm:t>
        <a:bodyPr/>
        <a:lstStyle/>
        <a:p>
          <a:endParaRPr lang="en-IN"/>
        </a:p>
      </dgm:t>
    </dgm:pt>
    <dgm:pt modelId="{6F2E6BDD-B5AC-4EAA-9229-D34AAE9308B8}" type="pres">
      <dgm:prSet presAssocID="{2CC801D2-81A4-4E68-8FE6-91422446E0B8}" presName="Name0" presStyleCnt="0">
        <dgm:presLayoutVars>
          <dgm:dir/>
          <dgm:resizeHandles val="exact"/>
        </dgm:presLayoutVars>
      </dgm:prSet>
      <dgm:spPr/>
    </dgm:pt>
    <dgm:pt modelId="{BC943E9B-2C56-4677-8C7C-D1BC04D8E0BF}" type="pres">
      <dgm:prSet presAssocID="{575FDA8A-5BC5-4B8E-AE60-31D1C323B133}" presName="composite" presStyleCnt="0"/>
      <dgm:spPr/>
    </dgm:pt>
    <dgm:pt modelId="{DBBD47FA-0666-4886-B522-78E973659CEB}" type="pres">
      <dgm:prSet presAssocID="{575FDA8A-5BC5-4B8E-AE60-31D1C323B133}" presName="imagSh" presStyleLbl="bgImgPlace1" presStyleIdx="0" presStyleCnt="4" custScaleX="56448" custScaleY="56448" custLinFactNeighborX="-212" custLinFactNeighborY="-206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</dgm:spPr>
    </dgm:pt>
    <dgm:pt modelId="{6071CE21-ECA1-40F7-B9EF-8B017228D6F1}" type="pres">
      <dgm:prSet presAssocID="{575FDA8A-5BC5-4B8E-AE60-31D1C323B133}" presName="txNode" presStyleLbl="node1" presStyleIdx="0" presStyleCnt="4" custLinFactNeighborX="-152" custLinFactNeighborY="15082">
        <dgm:presLayoutVars>
          <dgm:bulletEnabled val="1"/>
        </dgm:presLayoutVars>
      </dgm:prSet>
      <dgm:spPr/>
    </dgm:pt>
    <dgm:pt modelId="{26465A92-035F-42AF-8BC9-64FE3875CB79}" type="pres">
      <dgm:prSet presAssocID="{272CEF3A-F067-44F5-B334-8E29B678EA49}" presName="sibTrans" presStyleLbl="sibTrans2D1" presStyleIdx="0" presStyleCnt="3"/>
      <dgm:spPr/>
    </dgm:pt>
    <dgm:pt modelId="{F6BEFB0C-DEE4-4177-890D-88827A33AA72}" type="pres">
      <dgm:prSet presAssocID="{272CEF3A-F067-44F5-B334-8E29B678EA49}" presName="connTx" presStyleLbl="sibTrans2D1" presStyleIdx="0" presStyleCnt="3"/>
      <dgm:spPr/>
    </dgm:pt>
    <dgm:pt modelId="{81725A2A-B4B7-4263-B385-B14FEB9672FE}" type="pres">
      <dgm:prSet presAssocID="{052F2308-129C-478C-8FE3-DA971EFE5411}" presName="composite" presStyleCnt="0"/>
      <dgm:spPr/>
    </dgm:pt>
    <dgm:pt modelId="{6A4D9B7F-90AE-4613-8BA0-E0C2D2DCBE23}" type="pres">
      <dgm:prSet presAssocID="{052F2308-129C-478C-8FE3-DA971EFE5411}" presName="imagSh" presStyleLbl="bgImgPlace1" presStyleIdx="1" presStyleCnt="4" custScaleX="56448" custScaleY="56448"/>
      <dgm:spPr>
        <a:blipFill>
          <a:blip xmlns:r="http://schemas.openxmlformats.org/officeDocument/2006/relationships" r:embed="rId2"/>
          <a:srcRect/>
          <a:stretch>
            <a:fillRect l="-7000" r="-7000"/>
          </a:stretch>
        </a:blipFill>
      </dgm:spPr>
    </dgm:pt>
    <dgm:pt modelId="{7AFF5B94-4C9B-479D-B2D1-0BC41BE6F670}" type="pres">
      <dgm:prSet presAssocID="{052F2308-129C-478C-8FE3-DA971EFE5411}" presName="txNode" presStyleLbl="node1" presStyleIdx="1" presStyleCnt="4" custLinFactNeighborX="-152" custLinFactNeighborY="15082">
        <dgm:presLayoutVars>
          <dgm:bulletEnabled val="1"/>
        </dgm:presLayoutVars>
      </dgm:prSet>
      <dgm:spPr/>
    </dgm:pt>
    <dgm:pt modelId="{28DF4F88-00B8-482D-9D7E-9841D7294BD4}" type="pres">
      <dgm:prSet presAssocID="{8E34E80A-706E-4CAA-A2B7-53C8D2698784}" presName="sibTrans" presStyleLbl="sibTrans2D1" presStyleIdx="1" presStyleCnt="3"/>
      <dgm:spPr/>
    </dgm:pt>
    <dgm:pt modelId="{1C9EBBB7-B838-496F-BB68-61BE9076C0B9}" type="pres">
      <dgm:prSet presAssocID="{8E34E80A-706E-4CAA-A2B7-53C8D2698784}" presName="connTx" presStyleLbl="sibTrans2D1" presStyleIdx="1" presStyleCnt="3"/>
      <dgm:spPr/>
    </dgm:pt>
    <dgm:pt modelId="{9355F8D3-464F-4883-AFED-59E78ABFDE6C}" type="pres">
      <dgm:prSet presAssocID="{57A0C03E-CCC0-4ACF-8BA1-C600FF6FDAE2}" presName="composite" presStyleCnt="0"/>
      <dgm:spPr/>
    </dgm:pt>
    <dgm:pt modelId="{0EE27F4B-F748-419A-9498-7C5A56176C3C}" type="pres">
      <dgm:prSet presAssocID="{57A0C03E-CCC0-4ACF-8BA1-C600FF6FDAE2}" presName="imagSh" presStyleLbl="bgImgPlace1" presStyleIdx="2" presStyleCnt="4" custScaleX="56448" custScaleY="5644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</dgm:spPr>
    </dgm:pt>
    <dgm:pt modelId="{B5A4C18F-80B0-48CC-841B-959FFC415735}" type="pres">
      <dgm:prSet presAssocID="{57A0C03E-CCC0-4ACF-8BA1-C600FF6FDAE2}" presName="txNode" presStyleLbl="node1" presStyleIdx="2" presStyleCnt="4" custLinFactNeighborX="-1409" custLinFactNeighborY="15082">
        <dgm:presLayoutVars>
          <dgm:bulletEnabled val="1"/>
        </dgm:presLayoutVars>
      </dgm:prSet>
      <dgm:spPr/>
    </dgm:pt>
    <dgm:pt modelId="{D97A5CB0-EC6F-47F6-A7B6-9C69EF8F785B}" type="pres">
      <dgm:prSet presAssocID="{34304221-A6BE-4A52-9C7D-87FB015E29BB}" presName="sibTrans" presStyleLbl="sibTrans2D1" presStyleIdx="2" presStyleCnt="3"/>
      <dgm:spPr/>
    </dgm:pt>
    <dgm:pt modelId="{6DCAC338-6CF2-4EB2-8A78-05C132C65416}" type="pres">
      <dgm:prSet presAssocID="{34304221-A6BE-4A52-9C7D-87FB015E29BB}" presName="connTx" presStyleLbl="sibTrans2D1" presStyleIdx="2" presStyleCnt="3"/>
      <dgm:spPr/>
    </dgm:pt>
    <dgm:pt modelId="{AAE2E4CA-B5CB-4451-A811-D306EA89F56C}" type="pres">
      <dgm:prSet presAssocID="{5520E8B9-861C-4A84-9799-4411CD1FD55F}" presName="composite" presStyleCnt="0"/>
      <dgm:spPr/>
    </dgm:pt>
    <dgm:pt modelId="{F6129246-4C32-4D8A-B0F9-491FCF111366}" type="pres">
      <dgm:prSet presAssocID="{5520E8B9-861C-4A84-9799-4411CD1FD55F}" presName="imagSh" presStyleLbl="bgImgPlace1" presStyleIdx="3" presStyleCnt="4" custScaleX="56448" custScaleY="56448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</dgm:spPr>
    </dgm:pt>
    <dgm:pt modelId="{4579DFFA-78C4-42C6-B58B-7C169CFCE15D}" type="pres">
      <dgm:prSet presAssocID="{5520E8B9-861C-4A84-9799-4411CD1FD55F}" presName="txNode" presStyleLbl="node1" presStyleIdx="3" presStyleCnt="4" custLinFactNeighborX="-686" custLinFactNeighborY="15082">
        <dgm:presLayoutVars>
          <dgm:bulletEnabled val="1"/>
        </dgm:presLayoutVars>
      </dgm:prSet>
      <dgm:spPr/>
    </dgm:pt>
  </dgm:ptLst>
  <dgm:cxnLst>
    <dgm:cxn modelId="{119F9E0F-D0FD-4461-9656-97B98BD2F12E}" type="presOf" srcId="{F1CFB7F2-1493-4CA7-B1D8-B59E7FC72594}" destId="{7AFF5B94-4C9B-479D-B2D1-0BC41BE6F670}" srcOrd="0" destOrd="2" presId="urn:microsoft.com/office/officeart/2005/8/layout/hProcess10"/>
    <dgm:cxn modelId="{77BB8E14-27F7-485D-86E3-93690AEAB256}" srcId="{57A0C03E-CCC0-4ACF-8BA1-C600FF6FDAE2}" destId="{E7E20677-BEF4-4789-8CDA-3A6233EBDCAD}" srcOrd="6" destOrd="0" parTransId="{0C0DEBC5-6700-462A-AD0C-3E6EBA7AD873}" sibTransId="{FABA2E1C-4A6A-43BA-8289-2D594179796E}"/>
    <dgm:cxn modelId="{3E58D019-2FE7-4544-B8FB-DBF073480371}" type="presOf" srcId="{8E34E80A-706E-4CAA-A2B7-53C8D2698784}" destId="{1C9EBBB7-B838-496F-BB68-61BE9076C0B9}" srcOrd="1" destOrd="0" presId="urn:microsoft.com/office/officeart/2005/8/layout/hProcess10"/>
    <dgm:cxn modelId="{6A2A3B1E-70C0-42B4-9778-A5846113E70C}" type="presOf" srcId="{78E44675-2F53-4467-B6A3-8D8BA993C2C8}" destId="{B5A4C18F-80B0-48CC-841B-959FFC415735}" srcOrd="0" destOrd="3" presId="urn:microsoft.com/office/officeart/2005/8/layout/hProcess10"/>
    <dgm:cxn modelId="{3FA75D1F-BECE-4501-BD6E-D786D2A313C0}" type="presOf" srcId="{DB2D998F-A804-4CD3-9967-82954A59B1F9}" destId="{B5A4C18F-80B0-48CC-841B-959FFC415735}" srcOrd="0" destOrd="1" presId="urn:microsoft.com/office/officeart/2005/8/layout/hProcess10"/>
    <dgm:cxn modelId="{3CA5BD27-A486-4CF7-85A5-8E35472AA85F}" srcId="{57A0C03E-CCC0-4ACF-8BA1-C600FF6FDAE2}" destId="{09DC109E-E02A-4233-8DD0-715D01D17363}" srcOrd="3" destOrd="0" parTransId="{FCF1BBD6-5C98-434D-9AD4-6922AABCFE00}" sibTransId="{0E6B6A3A-8FA3-4274-84A1-D2CC2776A4B5}"/>
    <dgm:cxn modelId="{12B5432B-3CE3-4C32-9F73-887A336F9DBC}" type="presOf" srcId="{09DC109E-E02A-4233-8DD0-715D01D17363}" destId="{B5A4C18F-80B0-48CC-841B-959FFC415735}" srcOrd="0" destOrd="4" presId="urn:microsoft.com/office/officeart/2005/8/layout/hProcess10"/>
    <dgm:cxn modelId="{9EA3323D-24D7-48B2-9D4A-8B8D25EECB66}" type="presOf" srcId="{34304221-A6BE-4A52-9C7D-87FB015E29BB}" destId="{D97A5CB0-EC6F-47F6-A7B6-9C69EF8F785B}" srcOrd="0" destOrd="0" presId="urn:microsoft.com/office/officeart/2005/8/layout/hProcess10"/>
    <dgm:cxn modelId="{A62FCB44-EB7C-46CB-8F95-DB1A9CB8CFD1}" type="presOf" srcId="{E45A2798-773A-40AA-80D7-4D4308EF8616}" destId="{B5A4C18F-80B0-48CC-841B-959FFC415735}" srcOrd="0" destOrd="6" presId="urn:microsoft.com/office/officeart/2005/8/layout/hProcess10"/>
    <dgm:cxn modelId="{52BAEC64-FE3E-443C-A4F4-B6289172196C}" srcId="{2CC801D2-81A4-4E68-8FE6-91422446E0B8}" destId="{575FDA8A-5BC5-4B8E-AE60-31D1C323B133}" srcOrd="0" destOrd="0" parTransId="{EF9D947E-D373-4274-9DBD-67705C009631}" sibTransId="{272CEF3A-F067-44F5-B334-8E29B678EA49}"/>
    <dgm:cxn modelId="{928A8746-F465-4DC7-AA1C-08A34094EF6F}" type="presOf" srcId="{5520E8B9-861C-4A84-9799-4411CD1FD55F}" destId="{4579DFFA-78C4-42C6-B58B-7C169CFCE15D}" srcOrd="0" destOrd="0" presId="urn:microsoft.com/office/officeart/2005/8/layout/hProcess10"/>
    <dgm:cxn modelId="{45725E4D-4125-4EA3-9CF5-CEA25A979ADC}" type="presOf" srcId="{8E34E80A-706E-4CAA-A2B7-53C8D2698784}" destId="{28DF4F88-00B8-482D-9D7E-9841D7294BD4}" srcOrd="0" destOrd="0" presId="urn:microsoft.com/office/officeart/2005/8/layout/hProcess10"/>
    <dgm:cxn modelId="{4243BE56-2B0E-47E4-9672-2BBA642A4D26}" srcId="{052F2308-129C-478C-8FE3-DA971EFE5411}" destId="{F1CFB7F2-1493-4CA7-B1D8-B59E7FC72594}" srcOrd="1" destOrd="0" parTransId="{61ABBB40-9BB8-4CC6-A578-DEA4B52A8ABE}" sibTransId="{BCEE317C-0093-4513-A713-EE845421CC70}"/>
    <dgm:cxn modelId="{9966DA84-3328-456C-A63A-6D3CE4DDB639}" srcId="{57A0C03E-CCC0-4ACF-8BA1-C600FF6FDAE2}" destId="{78E44675-2F53-4467-B6A3-8D8BA993C2C8}" srcOrd="2" destOrd="0" parTransId="{C44AB51E-A579-4750-BDD2-DF4FB7CC42AE}" sibTransId="{F862019B-55F2-403B-85F3-661E2870BEEF}"/>
    <dgm:cxn modelId="{278BCB88-285D-4647-B88F-A41C098E6374}" srcId="{57A0C03E-CCC0-4ACF-8BA1-C600FF6FDAE2}" destId="{6BAB72F7-6673-448B-9AE5-6EAC33178904}" srcOrd="4" destOrd="0" parTransId="{72F9D769-F81E-4BAF-81A7-42016B7DE3AE}" sibTransId="{3CB5112A-8BB9-43EB-95C7-2A86224ED97C}"/>
    <dgm:cxn modelId="{4F154897-7504-427E-B4FC-F12C9767EEAB}" type="presOf" srcId="{57A0C03E-CCC0-4ACF-8BA1-C600FF6FDAE2}" destId="{B5A4C18F-80B0-48CC-841B-959FFC415735}" srcOrd="0" destOrd="0" presId="urn:microsoft.com/office/officeart/2005/8/layout/hProcess10"/>
    <dgm:cxn modelId="{279ADA9A-8467-4831-B6F0-2BF1933004DD}" type="presOf" srcId="{575FDA8A-5BC5-4B8E-AE60-31D1C323B133}" destId="{6071CE21-ECA1-40F7-B9EF-8B017228D6F1}" srcOrd="0" destOrd="0" presId="urn:microsoft.com/office/officeart/2005/8/layout/hProcess10"/>
    <dgm:cxn modelId="{DFAC84A0-6C9B-46BD-9909-510CF4BA54DD}" type="presOf" srcId="{69A927FB-84AC-49BE-9B87-87326965C6E8}" destId="{B5A4C18F-80B0-48CC-841B-959FFC415735}" srcOrd="0" destOrd="2" presId="urn:microsoft.com/office/officeart/2005/8/layout/hProcess10"/>
    <dgm:cxn modelId="{CEA55BA4-97E0-4146-AD3D-DD8534CA6C3C}" srcId="{2CC801D2-81A4-4E68-8FE6-91422446E0B8}" destId="{052F2308-129C-478C-8FE3-DA971EFE5411}" srcOrd="1" destOrd="0" parTransId="{BD2BEB7C-A9F3-4562-8ACC-73D260F6158E}" sibTransId="{8E34E80A-706E-4CAA-A2B7-53C8D2698784}"/>
    <dgm:cxn modelId="{DC10AEA8-C243-4856-AE2D-8B0388DF7A02}" type="presOf" srcId="{272CEF3A-F067-44F5-B334-8E29B678EA49}" destId="{F6BEFB0C-DEE4-4177-890D-88827A33AA72}" srcOrd="1" destOrd="0" presId="urn:microsoft.com/office/officeart/2005/8/layout/hProcess10"/>
    <dgm:cxn modelId="{CB422EB1-5E3B-4B81-AADE-EA2D82F2F30C}" srcId="{2CC801D2-81A4-4E68-8FE6-91422446E0B8}" destId="{5520E8B9-861C-4A84-9799-4411CD1FD55F}" srcOrd="3" destOrd="0" parTransId="{51BBE80B-6149-4EAC-A2CF-77FA425651A9}" sibTransId="{934E180F-B20D-47D0-8BF7-AAC7E2CDC9EC}"/>
    <dgm:cxn modelId="{3AC929C1-4F50-49BB-A7B4-FEAA79853EBE}" type="presOf" srcId="{272CEF3A-F067-44F5-B334-8E29B678EA49}" destId="{26465A92-035F-42AF-8BC9-64FE3875CB79}" srcOrd="0" destOrd="0" presId="urn:microsoft.com/office/officeart/2005/8/layout/hProcess10"/>
    <dgm:cxn modelId="{F2CF33C5-ACDD-45B0-9397-0C62A23EEE0E}" type="presOf" srcId="{E7E20677-BEF4-4789-8CDA-3A6233EBDCAD}" destId="{B5A4C18F-80B0-48CC-841B-959FFC415735}" srcOrd="0" destOrd="7" presId="urn:microsoft.com/office/officeart/2005/8/layout/hProcess10"/>
    <dgm:cxn modelId="{206BFCC7-85D4-44F2-87B3-F908AC567474}" srcId="{052F2308-129C-478C-8FE3-DA971EFE5411}" destId="{9F6E46E0-DE75-47C9-A33C-BE40DBDAA0F4}" srcOrd="0" destOrd="0" parTransId="{F20C436A-024B-470E-BE62-6013037C0D2C}" sibTransId="{FCE0E1C2-E70C-46DB-B8A1-97682B157D08}"/>
    <dgm:cxn modelId="{98252ED1-84C0-4B21-A404-A92238CF4586}" type="presOf" srcId="{34304221-A6BE-4A52-9C7D-87FB015E29BB}" destId="{6DCAC338-6CF2-4EB2-8A78-05C132C65416}" srcOrd="1" destOrd="0" presId="urn:microsoft.com/office/officeart/2005/8/layout/hProcess10"/>
    <dgm:cxn modelId="{896175DE-0AD7-402A-82A2-E7119F9B14CB}" srcId="{57A0C03E-CCC0-4ACF-8BA1-C600FF6FDAE2}" destId="{E45A2798-773A-40AA-80D7-4D4308EF8616}" srcOrd="5" destOrd="0" parTransId="{0A3E14D0-6178-4C44-B953-53182D7ADE47}" sibTransId="{445D0651-E4A8-4E60-AB28-15980B7B9BBA}"/>
    <dgm:cxn modelId="{02260FE1-2338-4B59-BE62-547FFAA9477D}" srcId="{2CC801D2-81A4-4E68-8FE6-91422446E0B8}" destId="{57A0C03E-CCC0-4ACF-8BA1-C600FF6FDAE2}" srcOrd="2" destOrd="0" parTransId="{816B3A47-9BD0-4827-902A-9FFE6F22A1CF}" sibTransId="{34304221-A6BE-4A52-9C7D-87FB015E29BB}"/>
    <dgm:cxn modelId="{EC2F4AE4-4C8B-465A-B31C-ED37A827A4C5}" type="presOf" srcId="{6BAB72F7-6673-448B-9AE5-6EAC33178904}" destId="{B5A4C18F-80B0-48CC-841B-959FFC415735}" srcOrd="0" destOrd="5" presId="urn:microsoft.com/office/officeart/2005/8/layout/hProcess10"/>
    <dgm:cxn modelId="{098972E5-767A-4262-B4F6-C2621CAF1020}" type="presOf" srcId="{2CC801D2-81A4-4E68-8FE6-91422446E0B8}" destId="{6F2E6BDD-B5AC-4EAA-9229-D34AAE9308B8}" srcOrd="0" destOrd="0" presId="urn:microsoft.com/office/officeart/2005/8/layout/hProcess10"/>
    <dgm:cxn modelId="{A2246EE6-96DA-420F-A1B1-918DDF803728}" type="presOf" srcId="{9F6E46E0-DE75-47C9-A33C-BE40DBDAA0F4}" destId="{7AFF5B94-4C9B-479D-B2D1-0BC41BE6F670}" srcOrd="0" destOrd="1" presId="urn:microsoft.com/office/officeart/2005/8/layout/hProcess10"/>
    <dgm:cxn modelId="{0C10A5F6-007C-4060-B028-95FBBDA7EDB1}" type="presOf" srcId="{052F2308-129C-478C-8FE3-DA971EFE5411}" destId="{7AFF5B94-4C9B-479D-B2D1-0BC41BE6F670}" srcOrd="0" destOrd="0" presId="urn:microsoft.com/office/officeart/2005/8/layout/hProcess10"/>
    <dgm:cxn modelId="{29C35CFA-2825-4FC1-BE84-DFA37C46BAD7}" srcId="{57A0C03E-CCC0-4ACF-8BA1-C600FF6FDAE2}" destId="{69A927FB-84AC-49BE-9B87-87326965C6E8}" srcOrd="1" destOrd="0" parTransId="{5F26F7C0-D567-4F85-879B-580AD818F826}" sibTransId="{41BB6B72-A0C4-4F9B-8EBF-0D5CEE108E2C}"/>
    <dgm:cxn modelId="{92F163FA-CFD2-4C25-80B4-AC9A108F1288}" srcId="{57A0C03E-CCC0-4ACF-8BA1-C600FF6FDAE2}" destId="{DB2D998F-A804-4CD3-9967-82954A59B1F9}" srcOrd="0" destOrd="0" parTransId="{A75674CB-6017-449B-800B-641E381D6D04}" sibTransId="{19EE8FE9-B7F9-47CF-AA84-34A317091C94}"/>
    <dgm:cxn modelId="{9B4F1EFB-89B7-4607-AA56-A5652C6A2A2A}" type="presParOf" srcId="{6F2E6BDD-B5AC-4EAA-9229-D34AAE9308B8}" destId="{BC943E9B-2C56-4677-8C7C-D1BC04D8E0BF}" srcOrd="0" destOrd="0" presId="urn:microsoft.com/office/officeart/2005/8/layout/hProcess10"/>
    <dgm:cxn modelId="{D137C8BF-0FD3-45C3-B3C9-4441067E3902}" type="presParOf" srcId="{BC943E9B-2C56-4677-8C7C-D1BC04D8E0BF}" destId="{DBBD47FA-0666-4886-B522-78E973659CEB}" srcOrd="0" destOrd="0" presId="urn:microsoft.com/office/officeart/2005/8/layout/hProcess10"/>
    <dgm:cxn modelId="{732E616D-166C-4088-AA42-05A9EB4373FB}" type="presParOf" srcId="{BC943E9B-2C56-4677-8C7C-D1BC04D8E0BF}" destId="{6071CE21-ECA1-40F7-B9EF-8B017228D6F1}" srcOrd="1" destOrd="0" presId="urn:microsoft.com/office/officeart/2005/8/layout/hProcess10"/>
    <dgm:cxn modelId="{1F53BB29-F49F-4FD0-9624-2EC523AD77C4}" type="presParOf" srcId="{6F2E6BDD-B5AC-4EAA-9229-D34AAE9308B8}" destId="{26465A92-035F-42AF-8BC9-64FE3875CB79}" srcOrd="1" destOrd="0" presId="urn:microsoft.com/office/officeart/2005/8/layout/hProcess10"/>
    <dgm:cxn modelId="{828297C9-84E8-4CA3-A653-780AF8F98864}" type="presParOf" srcId="{26465A92-035F-42AF-8BC9-64FE3875CB79}" destId="{F6BEFB0C-DEE4-4177-890D-88827A33AA72}" srcOrd="0" destOrd="0" presId="urn:microsoft.com/office/officeart/2005/8/layout/hProcess10"/>
    <dgm:cxn modelId="{B4F01377-D7F6-44F8-97E1-F021F383A503}" type="presParOf" srcId="{6F2E6BDD-B5AC-4EAA-9229-D34AAE9308B8}" destId="{81725A2A-B4B7-4263-B385-B14FEB9672FE}" srcOrd="2" destOrd="0" presId="urn:microsoft.com/office/officeart/2005/8/layout/hProcess10"/>
    <dgm:cxn modelId="{881BB086-0AFA-42B6-B1D1-7A9CA1112B12}" type="presParOf" srcId="{81725A2A-B4B7-4263-B385-B14FEB9672FE}" destId="{6A4D9B7F-90AE-4613-8BA0-E0C2D2DCBE23}" srcOrd="0" destOrd="0" presId="urn:microsoft.com/office/officeart/2005/8/layout/hProcess10"/>
    <dgm:cxn modelId="{18C33DD4-AAD8-4504-BB3D-611C5F421335}" type="presParOf" srcId="{81725A2A-B4B7-4263-B385-B14FEB9672FE}" destId="{7AFF5B94-4C9B-479D-B2D1-0BC41BE6F670}" srcOrd="1" destOrd="0" presId="urn:microsoft.com/office/officeart/2005/8/layout/hProcess10"/>
    <dgm:cxn modelId="{00803830-31AB-4408-BD91-2C5B25D8D2F9}" type="presParOf" srcId="{6F2E6BDD-B5AC-4EAA-9229-D34AAE9308B8}" destId="{28DF4F88-00B8-482D-9D7E-9841D7294BD4}" srcOrd="3" destOrd="0" presId="urn:microsoft.com/office/officeart/2005/8/layout/hProcess10"/>
    <dgm:cxn modelId="{E400FEED-7C3F-4214-AAD7-9AE8B5E5F5B9}" type="presParOf" srcId="{28DF4F88-00B8-482D-9D7E-9841D7294BD4}" destId="{1C9EBBB7-B838-496F-BB68-61BE9076C0B9}" srcOrd="0" destOrd="0" presId="urn:microsoft.com/office/officeart/2005/8/layout/hProcess10"/>
    <dgm:cxn modelId="{411AD6C9-BB91-4CA1-88F4-74E36753C219}" type="presParOf" srcId="{6F2E6BDD-B5AC-4EAA-9229-D34AAE9308B8}" destId="{9355F8D3-464F-4883-AFED-59E78ABFDE6C}" srcOrd="4" destOrd="0" presId="urn:microsoft.com/office/officeart/2005/8/layout/hProcess10"/>
    <dgm:cxn modelId="{DE1CE192-BD80-479A-B92B-C6DA6F25960A}" type="presParOf" srcId="{9355F8D3-464F-4883-AFED-59E78ABFDE6C}" destId="{0EE27F4B-F748-419A-9498-7C5A56176C3C}" srcOrd="0" destOrd="0" presId="urn:microsoft.com/office/officeart/2005/8/layout/hProcess10"/>
    <dgm:cxn modelId="{FFB401FC-44FE-41B9-BD1D-F89647EA3984}" type="presParOf" srcId="{9355F8D3-464F-4883-AFED-59E78ABFDE6C}" destId="{B5A4C18F-80B0-48CC-841B-959FFC415735}" srcOrd="1" destOrd="0" presId="urn:microsoft.com/office/officeart/2005/8/layout/hProcess10"/>
    <dgm:cxn modelId="{C74C96B3-411F-4F83-8AAF-4E3B95A7DAF8}" type="presParOf" srcId="{6F2E6BDD-B5AC-4EAA-9229-D34AAE9308B8}" destId="{D97A5CB0-EC6F-47F6-A7B6-9C69EF8F785B}" srcOrd="5" destOrd="0" presId="urn:microsoft.com/office/officeart/2005/8/layout/hProcess10"/>
    <dgm:cxn modelId="{46C592C2-D58B-433F-A528-1864923176EF}" type="presParOf" srcId="{D97A5CB0-EC6F-47F6-A7B6-9C69EF8F785B}" destId="{6DCAC338-6CF2-4EB2-8A78-05C132C65416}" srcOrd="0" destOrd="0" presId="urn:microsoft.com/office/officeart/2005/8/layout/hProcess10"/>
    <dgm:cxn modelId="{B2057A62-3D39-4947-9EF2-F0DF5962AB40}" type="presParOf" srcId="{6F2E6BDD-B5AC-4EAA-9229-D34AAE9308B8}" destId="{AAE2E4CA-B5CB-4451-A811-D306EA89F56C}" srcOrd="6" destOrd="0" presId="urn:microsoft.com/office/officeart/2005/8/layout/hProcess10"/>
    <dgm:cxn modelId="{52D6ACE4-23A3-4825-A53E-2ACC66423564}" type="presParOf" srcId="{AAE2E4CA-B5CB-4451-A811-D306EA89F56C}" destId="{F6129246-4C32-4D8A-B0F9-491FCF111366}" srcOrd="0" destOrd="0" presId="urn:microsoft.com/office/officeart/2005/8/layout/hProcess10"/>
    <dgm:cxn modelId="{11ED6707-F13F-4C9E-BFC2-BF2377673527}" type="presParOf" srcId="{AAE2E4CA-B5CB-4451-A811-D306EA89F56C}" destId="{4579DFFA-78C4-42C6-B58B-7C169CFCE15D}" srcOrd="1" destOrd="0" presId="urn:microsoft.com/office/officeart/2005/8/layout/hProcess10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B308E00-BEAC-40AA-AED1-6AB4FD4E39E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4E40DF76-ACA1-4ACB-BC5D-CC7D133A0380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kern="1200">
              <a:latin typeface="Open Sans" panose="020B0606030504020204" pitchFamily="34" charset="0"/>
              <a:ea typeface="+mn-ea"/>
              <a:cs typeface="+mn-cs"/>
            </a:rPr>
            <a:t>Our analysis on the model made one thing evident</a:t>
          </a:r>
          <a:endParaRPr lang="en-US" kern="1200">
            <a:latin typeface="Open Sans" panose="020B0606030504020204" pitchFamily="34" charset="0"/>
            <a:ea typeface="+mn-ea"/>
            <a:cs typeface="+mn-cs"/>
          </a:endParaRPr>
        </a:p>
      </dgm:t>
    </dgm:pt>
    <dgm:pt modelId="{DBF92F62-4264-4749-8976-B485F156F678}" type="parTrans" cxnId="{81056DDF-AF16-49BC-931E-73BB525FACC8}">
      <dgm:prSet/>
      <dgm:spPr/>
      <dgm:t>
        <a:bodyPr/>
        <a:lstStyle/>
        <a:p>
          <a:endParaRPr lang="en-US"/>
        </a:p>
      </dgm:t>
    </dgm:pt>
    <dgm:pt modelId="{56BAEEA1-05C5-4272-8C89-D6A81B93BBA8}" type="sibTrans" cxnId="{81056DDF-AF16-49BC-931E-73BB525FACC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B81E33A-2247-4577-BD51-541B449D7608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kern="1200">
              <a:latin typeface="Open Sans" panose="020B0606030504020204" pitchFamily="34" charset="0"/>
              <a:ea typeface="+mn-ea"/>
              <a:cs typeface="+mn-cs"/>
            </a:rPr>
            <a:t>AVOID PLAYING WITH MATH-BACKED MODULES.</a:t>
          </a:r>
        </a:p>
        <a:p>
          <a:pPr>
            <a:lnSpc>
              <a:spcPct val="100000"/>
            </a:lnSpc>
          </a:pPr>
          <a:r>
            <a:rPr lang="en-IN" kern="1200">
              <a:latin typeface="Open Sans" panose="020B0606030504020204" pitchFamily="34" charset="0"/>
              <a:ea typeface="+mn-ea"/>
              <a:cs typeface="+mn-cs"/>
            </a:rPr>
            <a:t>FOCUS ON THE DEPTH PREDICTION NETWORK.</a:t>
          </a:r>
          <a:endParaRPr lang="en-US" kern="1200">
            <a:latin typeface="Open Sans" panose="020B0606030504020204" pitchFamily="34" charset="0"/>
            <a:ea typeface="+mn-ea"/>
            <a:cs typeface="+mn-cs"/>
          </a:endParaRPr>
        </a:p>
      </dgm:t>
    </dgm:pt>
    <dgm:pt modelId="{5F5B7C00-329D-40FE-B7E7-85AA275D653E}" type="parTrans" cxnId="{A5855562-ED7D-4BC5-AD47-7785BC0E4741}">
      <dgm:prSet/>
      <dgm:spPr/>
      <dgm:t>
        <a:bodyPr/>
        <a:lstStyle/>
        <a:p>
          <a:endParaRPr lang="en-US"/>
        </a:p>
      </dgm:t>
    </dgm:pt>
    <dgm:pt modelId="{A03D49A8-B620-412F-AB73-39FAF4E03E90}" type="sibTrans" cxnId="{A5855562-ED7D-4BC5-AD47-7785BC0E474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4480D2F-F0DA-4ACA-9940-C6E1A357B936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kern="1200">
              <a:latin typeface="Open Sans" panose="020B0606030504020204" pitchFamily="34" charset="0"/>
              <a:ea typeface="+mn-ea"/>
              <a:cs typeface="+mn-cs"/>
            </a:rPr>
            <a:t>SOTA models capable of replacing the standard CNNs</a:t>
          </a:r>
          <a:r>
            <a:rPr lang="en-IN" kern="1200"/>
            <a:t>.</a:t>
          </a:r>
          <a:endParaRPr lang="en-US" kern="1200"/>
        </a:p>
      </dgm:t>
    </dgm:pt>
    <dgm:pt modelId="{418EEB64-E349-4A5A-B2B2-6BAE828ACF9E}" type="parTrans" cxnId="{B4837407-F1A4-479E-9AFC-E7C97CCC4EA6}">
      <dgm:prSet/>
      <dgm:spPr/>
      <dgm:t>
        <a:bodyPr/>
        <a:lstStyle/>
        <a:p>
          <a:endParaRPr lang="en-US"/>
        </a:p>
      </dgm:t>
    </dgm:pt>
    <dgm:pt modelId="{8C25E505-7FC5-4BCF-B8D0-3FBC8342E395}" type="sibTrans" cxnId="{B4837407-F1A4-479E-9AFC-E7C97CCC4EA6}">
      <dgm:prSet/>
      <dgm:spPr/>
      <dgm:t>
        <a:bodyPr/>
        <a:lstStyle/>
        <a:p>
          <a:endParaRPr lang="en-US"/>
        </a:p>
      </dgm:t>
    </dgm:pt>
    <dgm:pt modelId="{A5FFF732-9346-4764-A270-5007C27F88E7}" type="pres">
      <dgm:prSet presAssocID="{3B308E00-BEAC-40AA-AED1-6AB4FD4E39E0}" presName="root" presStyleCnt="0">
        <dgm:presLayoutVars>
          <dgm:dir/>
          <dgm:resizeHandles val="exact"/>
        </dgm:presLayoutVars>
      </dgm:prSet>
      <dgm:spPr/>
    </dgm:pt>
    <dgm:pt modelId="{F1CA6E31-2FA7-4B3E-A6F9-962E7EB8706F}" type="pres">
      <dgm:prSet presAssocID="{4E40DF76-ACA1-4ACB-BC5D-CC7D133A0380}" presName="compNode" presStyleCnt="0"/>
      <dgm:spPr/>
    </dgm:pt>
    <dgm:pt modelId="{A54BB0B3-4832-46EC-9A05-F0EA12D0269C}" type="pres">
      <dgm:prSet presAssocID="{4E40DF76-ACA1-4ACB-BC5D-CC7D133A0380}" presName="bgRect" presStyleLbl="bgShp" presStyleIdx="0" presStyleCnt="3"/>
      <dgm:spPr/>
    </dgm:pt>
    <dgm:pt modelId="{DE24B6F2-B476-4AEE-891F-F6F2CC07D4F0}" type="pres">
      <dgm:prSet presAssocID="{4E40DF76-ACA1-4ACB-BC5D-CC7D133A038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BB1B9813-C3C4-4343-A19A-2B652FE8D8B3}" type="pres">
      <dgm:prSet presAssocID="{4E40DF76-ACA1-4ACB-BC5D-CC7D133A0380}" presName="spaceRect" presStyleCnt="0"/>
      <dgm:spPr/>
    </dgm:pt>
    <dgm:pt modelId="{83BBE60F-AEEB-4F7C-B718-DAB600B8A0A3}" type="pres">
      <dgm:prSet presAssocID="{4E40DF76-ACA1-4ACB-BC5D-CC7D133A0380}" presName="parTx" presStyleLbl="revTx" presStyleIdx="0" presStyleCnt="3">
        <dgm:presLayoutVars>
          <dgm:chMax val="0"/>
          <dgm:chPref val="0"/>
        </dgm:presLayoutVars>
      </dgm:prSet>
      <dgm:spPr/>
    </dgm:pt>
    <dgm:pt modelId="{AA3DB998-EB06-464E-830B-335849C60B48}" type="pres">
      <dgm:prSet presAssocID="{56BAEEA1-05C5-4272-8C89-D6A81B93BBA8}" presName="sibTrans" presStyleCnt="0"/>
      <dgm:spPr/>
    </dgm:pt>
    <dgm:pt modelId="{2F5F33EE-BA52-492E-B10C-A5377A1E6C9B}" type="pres">
      <dgm:prSet presAssocID="{AB81E33A-2247-4577-BD51-541B449D7608}" presName="compNode" presStyleCnt="0"/>
      <dgm:spPr/>
    </dgm:pt>
    <dgm:pt modelId="{E4978A6E-A9B4-49ED-ADB1-CA9163702406}" type="pres">
      <dgm:prSet presAssocID="{AB81E33A-2247-4577-BD51-541B449D7608}" presName="bgRect" presStyleLbl="bgShp" presStyleIdx="1" presStyleCnt="3"/>
      <dgm:spPr/>
    </dgm:pt>
    <dgm:pt modelId="{B7DD38E3-2907-46E4-9E85-3FE199553C8E}" type="pres">
      <dgm:prSet presAssocID="{AB81E33A-2247-4577-BD51-541B449D760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culator"/>
        </a:ext>
      </dgm:extLst>
    </dgm:pt>
    <dgm:pt modelId="{7086E99B-4A8D-4529-8D68-D8C046DA18F5}" type="pres">
      <dgm:prSet presAssocID="{AB81E33A-2247-4577-BD51-541B449D7608}" presName="spaceRect" presStyleCnt="0"/>
      <dgm:spPr/>
    </dgm:pt>
    <dgm:pt modelId="{BF2D9597-95E8-47EC-9021-822156045138}" type="pres">
      <dgm:prSet presAssocID="{AB81E33A-2247-4577-BD51-541B449D7608}" presName="parTx" presStyleLbl="revTx" presStyleIdx="1" presStyleCnt="3">
        <dgm:presLayoutVars>
          <dgm:chMax val="0"/>
          <dgm:chPref val="0"/>
        </dgm:presLayoutVars>
      </dgm:prSet>
      <dgm:spPr/>
    </dgm:pt>
    <dgm:pt modelId="{371A055B-1CBC-4950-B389-6E89116B8707}" type="pres">
      <dgm:prSet presAssocID="{A03D49A8-B620-412F-AB73-39FAF4E03E90}" presName="sibTrans" presStyleCnt="0"/>
      <dgm:spPr/>
    </dgm:pt>
    <dgm:pt modelId="{F74060C7-59FF-4623-9D11-F8D886DB3705}" type="pres">
      <dgm:prSet presAssocID="{44480D2F-F0DA-4ACA-9940-C6E1A357B936}" presName="compNode" presStyleCnt="0"/>
      <dgm:spPr/>
    </dgm:pt>
    <dgm:pt modelId="{4004FBC8-7CF1-4817-A652-6766E4213F2C}" type="pres">
      <dgm:prSet presAssocID="{44480D2F-F0DA-4ACA-9940-C6E1A357B936}" presName="bgRect" presStyleLbl="bgShp" presStyleIdx="2" presStyleCnt="3"/>
      <dgm:spPr/>
    </dgm:pt>
    <dgm:pt modelId="{6E7C58CF-C885-4E9C-BBB3-1FFD7C46EEDE}" type="pres">
      <dgm:prSet presAssocID="{44480D2F-F0DA-4ACA-9940-C6E1A357B93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"/>
        </a:ext>
      </dgm:extLst>
    </dgm:pt>
    <dgm:pt modelId="{C9B232F4-8D85-490F-8090-711707C6247E}" type="pres">
      <dgm:prSet presAssocID="{44480D2F-F0DA-4ACA-9940-C6E1A357B936}" presName="spaceRect" presStyleCnt="0"/>
      <dgm:spPr/>
    </dgm:pt>
    <dgm:pt modelId="{8E1E3BF2-1979-4303-AC3B-9161B0213E77}" type="pres">
      <dgm:prSet presAssocID="{44480D2F-F0DA-4ACA-9940-C6E1A357B936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B4837407-F1A4-479E-9AFC-E7C97CCC4EA6}" srcId="{3B308E00-BEAC-40AA-AED1-6AB4FD4E39E0}" destId="{44480D2F-F0DA-4ACA-9940-C6E1A357B936}" srcOrd="2" destOrd="0" parTransId="{418EEB64-E349-4A5A-B2B2-6BAE828ACF9E}" sibTransId="{8C25E505-7FC5-4BCF-B8D0-3FBC8342E395}"/>
    <dgm:cxn modelId="{2D72390D-3ACC-44E6-90F7-3DDF6375216F}" type="presOf" srcId="{4E40DF76-ACA1-4ACB-BC5D-CC7D133A0380}" destId="{83BBE60F-AEEB-4F7C-B718-DAB600B8A0A3}" srcOrd="0" destOrd="0" presId="urn:microsoft.com/office/officeart/2018/2/layout/IconVerticalSolidList"/>
    <dgm:cxn modelId="{51B42310-D96A-495C-9B6D-9C58CA1CD102}" type="presOf" srcId="{44480D2F-F0DA-4ACA-9940-C6E1A357B936}" destId="{8E1E3BF2-1979-4303-AC3B-9161B0213E77}" srcOrd="0" destOrd="0" presId="urn:microsoft.com/office/officeart/2018/2/layout/IconVerticalSolidList"/>
    <dgm:cxn modelId="{A5855562-ED7D-4BC5-AD47-7785BC0E4741}" srcId="{3B308E00-BEAC-40AA-AED1-6AB4FD4E39E0}" destId="{AB81E33A-2247-4577-BD51-541B449D7608}" srcOrd="1" destOrd="0" parTransId="{5F5B7C00-329D-40FE-B7E7-85AA275D653E}" sibTransId="{A03D49A8-B620-412F-AB73-39FAF4E03E90}"/>
    <dgm:cxn modelId="{52C9366E-FF23-49D2-868E-2605C68FC472}" type="presOf" srcId="{AB81E33A-2247-4577-BD51-541B449D7608}" destId="{BF2D9597-95E8-47EC-9021-822156045138}" srcOrd="0" destOrd="0" presId="urn:microsoft.com/office/officeart/2018/2/layout/IconVerticalSolidList"/>
    <dgm:cxn modelId="{4C1B8FA5-18BD-4891-B144-B63F14A9B7BC}" type="presOf" srcId="{3B308E00-BEAC-40AA-AED1-6AB4FD4E39E0}" destId="{A5FFF732-9346-4764-A270-5007C27F88E7}" srcOrd="0" destOrd="0" presId="urn:microsoft.com/office/officeart/2018/2/layout/IconVerticalSolidList"/>
    <dgm:cxn modelId="{81056DDF-AF16-49BC-931E-73BB525FACC8}" srcId="{3B308E00-BEAC-40AA-AED1-6AB4FD4E39E0}" destId="{4E40DF76-ACA1-4ACB-BC5D-CC7D133A0380}" srcOrd="0" destOrd="0" parTransId="{DBF92F62-4264-4749-8976-B485F156F678}" sibTransId="{56BAEEA1-05C5-4272-8C89-D6A81B93BBA8}"/>
    <dgm:cxn modelId="{5B138EB5-D52D-44E1-841B-2F7C34B28C49}" type="presParOf" srcId="{A5FFF732-9346-4764-A270-5007C27F88E7}" destId="{F1CA6E31-2FA7-4B3E-A6F9-962E7EB8706F}" srcOrd="0" destOrd="0" presId="urn:microsoft.com/office/officeart/2018/2/layout/IconVerticalSolidList"/>
    <dgm:cxn modelId="{3F2543F7-2A0A-4618-A16D-178C5B27AA1C}" type="presParOf" srcId="{F1CA6E31-2FA7-4B3E-A6F9-962E7EB8706F}" destId="{A54BB0B3-4832-46EC-9A05-F0EA12D0269C}" srcOrd="0" destOrd="0" presId="urn:microsoft.com/office/officeart/2018/2/layout/IconVerticalSolidList"/>
    <dgm:cxn modelId="{1866BEC0-F59E-4DB8-850A-977E7DA78E39}" type="presParOf" srcId="{F1CA6E31-2FA7-4B3E-A6F9-962E7EB8706F}" destId="{DE24B6F2-B476-4AEE-891F-F6F2CC07D4F0}" srcOrd="1" destOrd="0" presId="urn:microsoft.com/office/officeart/2018/2/layout/IconVerticalSolidList"/>
    <dgm:cxn modelId="{B649339A-A069-46E6-8E20-3C97F8C53E89}" type="presParOf" srcId="{F1CA6E31-2FA7-4B3E-A6F9-962E7EB8706F}" destId="{BB1B9813-C3C4-4343-A19A-2B652FE8D8B3}" srcOrd="2" destOrd="0" presId="urn:microsoft.com/office/officeart/2018/2/layout/IconVerticalSolidList"/>
    <dgm:cxn modelId="{81EC4C65-97FB-4C7B-A237-8EA4E521F631}" type="presParOf" srcId="{F1CA6E31-2FA7-4B3E-A6F9-962E7EB8706F}" destId="{83BBE60F-AEEB-4F7C-B718-DAB600B8A0A3}" srcOrd="3" destOrd="0" presId="urn:microsoft.com/office/officeart/2018/2/layout/IconVerticalSolidList"/>
    <dgm:cxn modelId="{65A6860F-AD98-4F9B-BD70-20E3552FAFDA}" type="presParOf" srcId="{A5FFF732-9346-4764-A270-5007C27F88E7}" destId="{AA3DB998-EB06-464E-830B-335849C60B48}" srcOrd="1" destOrd="0" presId="urn:microsoft.com/office/officeart/2018/2/layout/IconVerticalSolidList"/>
    <dgm:cxn modelId="{1DC71000-8E1A-4409-86CE-BFC0B27D0DAB}" type="presParOf" srcId="{A5FFF732-9346-4764-A270-5007C27F88E7}" destId="{2F5F33EE-BA52-492E-B10C-A5377A1E6C9B}" srcOrd="2" destOrd="0" presId="urn:microsoft.com/office/officeart/2018/2/layout/IconVerticalSolidList"/>
    <dgm:cxn modelId="{DA07DBEC-3B12-425F-975E-F7A57DEC5756}" type="presParOf" srcId="{2F5F33EE-BA52-492E-B10C-A5377A1E6C9B}" destId="{E4978A6E-A9B4-49ED-ADB1-CA9163702406}" srcOrd="0" destOrd="0" presId="urn:microsoft.com/office/officeart/2018/2/layout/IconVerticalSolidList"/>
    <dgm:cxn modelId="{B63CAA92-E9E4-4A4D-B56A-AA2B821BB7BB}" type="presParOf" srcId="{2F5F33EE-BA52-492E-B10C-A5377A1E6C9B}" destId="{B7DD38E3-2907-46E4-9E85-3FE199553C8E}" srcOrd="1" destOrd="0" presId="urn:microsoft.com/office/officeart/2018/2/layout/IconVerticalSolidList"/>
    <dgm:cxn modelId="{1046CDEE-D4C9-4710-821D-4C719422C1CE}" type="presParOf" srcId="{2F5F33EE-BA52-492E-B10C-A5377A1E6C9B}" destId="{7086E99B-4A8D-4529-8D68-D8C046DA18F5}" srcOrd="2" destOrd="0" presId="urn:microsoft.com/office/officeart/2018/2/layout/IconVerticalSolidList"/>
    <dgm:cxn modelId="{6D5EBA14-3778-4BF8-826A-8733AECEEC35}" type="presParOf" srcId="{2F5F33EE-BA52-492E-B10C-A5377A1E6C9B}" destId="{BF2D9597-95E8-47EC-9021-822156045138}" srcOrd="3" destOrd="0" presId="urn:microsoft.com/office/officeart/2018/2/layout/IconVerticalSolidList"/>
    <dgm:cxn modelId="{6BEA3CCF-8B3E-4574-8895-6E34F9B10945}" type="presParOf" srcId="{A5FFF732-9346-4764-A270-5007C27F88E7}" destId="{371A055B-1CBC-4950-B389-6E89116B8707}" srcOrd="3" destOrd="0" presId="urn:microsoft.com/office/officeart/2018/2/layout/IconVerticalSolidList"/>
    <dgm:cxn modelId="{68E64B47-66F5-4F55-96CE-44B614B57620}" type="presParOf" srcId="{A5FFF732-9346-4764-A270-5007C27F88E7}" destId="{F74060C7-59FF-4623-9D11-F8D886DB3705}" srcOrd="4" destOrd="0" presId="urn:microsoft.com/office/officeart/2018/2/layout/IconVerticalSolidList"/>
    <dgm:cxn modelId="{CD633C34-50AF-4DC9-A7AC-7B5EE6D7DA7E}" type="presParOf" srcId="{F74060C7-59FF-4623-9D11-F8D886DB3705}" destId="{4004FBC8-7CF1-4817-A652-6766E4213F2C}" srcOrd="0" destOrd="0" presId="urn:microsoft.com/office/officeart/2018/2/layout/IconVerticalSolidList"/>
    <dgm:cxn modelId="{EA5E1E4D-48A5-4254-B25F-CC0A1B668F86}" type="presParOf" srcId="{F74060C7-59FF-4623-9D11-F8D886DB3705}" destId="{6E7C58CF-C885-4E9C-BBB3-1FFD7C46EEDE}" srcOrd="1" destOrd="0" presId="urn:microsoft.com/office/officeart/2018/2/layout/IconVerticalSolidList"/>
    <dgm:cxn modelId="{99D14C5A-4BFE-4867-BA5B-34B02FF65ECA}" type="presParOf" srcId="{F74060C7-59FF-4623-9D11-F8D886DB3705}" destId="{C9B232F4-8D85-490F-8090-711707C6247E}" srcOrd="2" destOrd="0" presId="urn:microsoft.com/office/officeart/2018/2/layout/IconVerticalSolidList"/>
    <dgm:cxn modelId="{5C9470BB-6E4F-4BBF-AA56-2EE0481FBDA4}" type="presParOf" srcId="{F74060C7-59FF-4623-9D11-F8D886DB3705}" destId="{8E1E3BF2-1979-4303-AC3B-9161B0213E7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5137264-DA5A-46CA-A4FB-57E28FFA3650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F4D9B17-44C1-4447-AB6D-4699CAF99151}">
      <dgm:prSet/>
      <dgm:spPr/>
      <dgm:t>
        <a:bodyPr/>
        <a:lstStyle/>
        <a:p>
          <a:r>
            <a:rPr lang="en-US" b="0" i="0" dirty="0" err="1"/>
            <a:t>ViT</a:t>
          </a:r>
          <a:r>
            <a:rPr lang="en-US" b="0" i="0" dirty="0"/>
            <a:t> has achieved state-of-the-art performance on image classification tasks.</a:t>
          </a:r>
          <a:endParaRPr lang="en-US" dirty="0"/>
        </a:p>
      </dgm:t>
    </dgm:pt>
    <dgm:pt modelId="{D8A74DB8-EB34-401D-8EFF-1135E91C3B2A}" type="parTrans" cxnId="{957A5B2D-62E6-4E28-A2B0-0D4A71E50881}">
      <dgm:prSet/>
      <dgm:spPr/>
      <dgm:t>
        <a:bodyPr/>
        <a:lstStyle/>
        <a:p>
          <a:endParaRPr lang="en-US"/>
        </a:p>
      </dgm:t>
    </dgm:pt>
    <dgm:pt modelId="{35B5A2D9-1164-4524-ADD4-11BC888BCB37}" type="sibTrans" cxnId="{957A5B2D-62E6-4E28-A2B0-0D4A71E50881}">
      <dgm:prSet/>
      <dgm:spPr/>
      <dgm:t>
        <a:bodyPr/>
        <a:lstStyle/>
        <a:p>
          <a:endParaRPr lang="en-US"/>
        </a:p>
      </dgm:t>
    </dgm:pt>
    <dgm:pt modelId="{FA3036EB-E0F9-4416-8B19-2336613CD0D7}">
      <dgm:prSet/>
      <dgm:spPr/>
      <dgm:t>
        <a:bodyPr/>
        <a:lstStyle/>
        <a:p>
          <a:r>
            <a:rPr lang="en-US" b="0" i="0" dirty="0" err="1"/>
            <a:t>ViT</a:t>
          </a:r>
          <a:r>
            <a:rPr lang="en-US" b="0" i="0" dirty="0"/>
            <a:t> can be trained end-to-end without pre-training or fine-tuning, saving time and resources compared to traditional CNN-based approaches.</a:t>
          </a:r>
          <a:endParaRPr lang="en-US" dirty="0"/>
        </a:p>
      </dgm:t>
    </dgm:pt>
    <dgm:pt modelId="{5B693FCB-27E6-4403-8695-60E70F4BD8C0}" type="parTrans" cxnId="{27137EC3-F7A3-469A-AEBB-D9E9C92F8882}">
      <dgm:prSet/>
      <dgm:spPr/>
      <dgm:t>
        <a:bodyPr/>
        <a:lstStyle/>
        <a:p>
          <a:endParaRPr lang="en-US"/>
        </a:p>
      </dgm:t>
    </dgm:pt>
    <dgm:pt modelId="{23074AC2-EBDA-4CFD-8E22-787C808E04A2}" type="sibTrans" cxnId="{27137EC3-F7A3-469A-AEBB-D9E9C92F8882}">
      <dgm:prSet/>
      <dgm:spPr/>
      <dgm:t>
        <a:bodyPr/>
        <a:lstStyle/>
        <a:p>
          <a:endParaRPr lang="en-US"/>
        </a:p>
      </dgm:t>
    </dgm:pt>
    <dgm:pt modelId="{915D3B8F-2385-49AD-ABAD-70BFC5731141}">
      <dgm:prSet/>
      <dgm:spPr/>
      <dgm:t>
        <a:bodyPr/>
        <a:lstStyle/>
        <a:p>
          <a:r>
            <a:rPr lang="en-US" b="0" i="0" dirty="0" err="1"/>
            <a:t>ViT</a:t>
          </a:r>
          <a:r>
            <a:rPr lang="en-US" b="0" i="0" dirty="0"/>
            <a:t> is more flexible than CNNs, as it can be trained on small datasets with few examples and still achieve good performance.</a:t>
          </a:r>
          <a:endParaRPr lang="en-US" dirty="0"/>
        </a:p>
      </dgm:t>
    </dgm:pt>
    <dgm:pt modelId="{C9C2ACDA-B4FB-430D-8B09-3B1F678FBCC9}" type="parTrans" cxnId="{548BC35E-778A-4F3F-AA2F-189A7A60C79F}">
      <dgm:prSet/>
      <dgm:spPr/>
      <dgm:t>
        <a:bodyPr/>
        <a:lstStyle/>
        <a:p>
          <a:endParaRPr lang="en-US"/>
        </a:p>
      </dgm:t>
    </dgm:pt>
    <dgm:pt modelId="{A34A1319-3843-4BB2-A3AD-499376093FE7}" type="sibTrans" cxnId="{548BC35E-778A-4F3F-AA2F-189A7A60C79F}">
      <dgm:prSet/>
      <dgm:spPr/>
      <dgm:t>
        <a:bodyPr/>
        <a:lstStyle/>
        <a:p>
          <a:endParaRPr lang="en-US"/>
        </a:p>
      </dgm:t>
    </dgm:pt>
    <dgm:pt modelId="{EFA39F2A-4C86-41AF-A473-587CC116DDA1}">
      <dgm:prSet/>
      <dgm:spPr/>
      <dgm:t>
        <a:bodyPr/>
        <a:lstStyle/>
        <a:p>
          <a:r>
            <a:rPr lang="en-US" b="0" i="0" dirty="0" err="1"/>
            <a:t>ViT</a:t>
          </a:r>
          <a:r>
            <a:rPr lang="en-US" b="0" i="0" dirty="0"/>
            <a:t> can handle input images of arbitrary size and aspect ratio, allowing it to be used for a wider range of applications.</a:t>
          </a:r>
          <a:endParaRPr lang="en-US" dirty="0"/>
        </a:p>
      </dgm:t>
    </dgm:pt>
    <dgm:pt modelId="{D3D3FF63-0924-4DFC-81CA-D042D7F7D828}" type="parTrans" cxnId="{8AA3B017-71A2-4920-9DF5-BE445A2BB6DE}">
      <dgm:prSet/>
      <dgm:spPr/>
      <dgm:t>
        <a:bodyPr/>
        <a:lstStyle/>
        <a:p>
          <a:endParaRPr lang="en-US"/>
        </a:p>
      </dgm:t>
    </dgm:pt>
    <dgm:pt modelId="{AA5CA8E8-31A7-42A4-A768-F44AD3C1513D}" type="sibTrans" cxnId="{8AA3B017-71A2-4920-9DF5-BE445A2BB6DE}">
      <dgm:prSet/>
      <dgm:spPr/>
      <dgm:t>
        <a:bodyPr/>
        <a:lstStyle/>
        <a:p>
          <a:endParaRPr lang="en-US"/>
        </a:p>
      </dgm:t>
    </dgm:pt>
    <dgm:pt modelId="{727562D1-C72C-4975-8696-DA82F27A7AEF}">
      <dgm:prSet/>
      <dgm:spPr/>
      <dgm:t>
        <a:bodyPr/>
        <a:lstStyle/>
        <a:p>
          <a:r>
            <a:rPr lang="en-US" b="0" i="0" dirty="0" err="1"/>
            <a:t>ViT</a:t>
          </a:r>
          <a:r>
            <a:rPr lang="en-US" b="0" i="0" dirty="0"/>
            <a:t> is more interpretable than traditional CNNs, making it easier to understand how the network is making its decisions in applications such as medical imaging.</a:t>
          </a:r>
          <a:endParaRPr lang="en-US" dirty="0"/>
        </a:p>
      </dgm:t>
    </dgm:pt>
    <dgm:pt modelId="{E494125C-A8A3-43E6-AF2E-67A8B2382937}" type="parTrans" cxnId="{BFA85CC3-034F-42EC-AACB-7DB057A8E65D}">
      <dgm:prSet/>
      <dgm:spPr/>
      <dgm:t>
        <a:bodyPr/>
        <a:lstStyle/>
        <a:p>
          <a:endParaRPr lang="en-US"/>
        </a:p>
      </dgm:t>
    </dgm:pt>
    <dgm:pt modelId="{82CC320E-7759-4005-BF6A-663E921AACD9}" type="sibTrans" cxnId="{BFA85CC3-034F-42EC-AACB-7DB057A8E65D}">
      <dgm:prSet/>
      <dgm:spPr/>
      <dgm:t>
        <a:bodyPr/>
        <a:lstStyle/>
        <a:p>
          <a:endParaRPr lang="en-US"/>
        </a:p>
      </dgm:t>
    </dgm:pt>
    <dgm:pt modelId="{CBACA8F7-1013-4375-8F1D-3C70AFC8F374}" type="pres">
      <dgm:prSet presAssocID="{75137264-DA5A-46CA-A4FB-57E28FFA3650}" presName="diagram" presStyleCnt="0">
        <dgm:presLayoutVars>
          <dgm:dir/>
          <dgm:resizeHandles val="exact"/>
        </dgm:presLayoutVars>
      </dgm:prSet>
      <dgm:spPr/>
    </dgm:pt>
    <dgm:pt modelId="{FE0A5F36-EC42-43A4-AEDE-69798675D579}" type="pres">
      <dgm:prSet presAssocID="{4F4D9B17-44C1-4447-AB6D-4699CAF99151}" presName="node" presStyleLbl="node1" presStyleIdx="0" presStyleCnt="5">
        <dgm:presLayoutVars>
          <dgm:bulletEnabled val="1"/>
        </dgm:presLayoutVars>
      </dgm:prSet>
      <dgm:spPr/>
    </dgm:pt>
    <dgm:pt modelId="{33858BF0-4CCF-4257-8CDD-51CF72F761C2}" type="pres">
      <dgm:prSet presAssocID="{35B5A2D9-1164-4524-ADD4-11BC888BCB37}" presName="sibTrans" presStyleCnt="0"/>
      <dgm:spPr/>
    </dgm:pt>
    <dgm:pt modelId="{E165960A-4871-45A4-A560-67BC93F32317}" type="pres">
      <dgm:prSet presAssocID="{FA3036EB-E0F9-4416-8B19-2336613CD0D7}" presName="node" presStyleLbl="node1" presStyleIdx="1" presStyleCnt="5">
        <dgm:presLayoutVars>
          <dgm:bulletEnabled val="1"/>
        </dgm:presLayoutVars>
      </dgm:prSet>
      <dgm:spPr/>
    </dgm:pt>
    <dgm:pt modelId="{B1D48957-5833-4837-A8FE-EBC4B6BB11EE}" type="pres">
      <dgm:prSet presAssocID="{23074AC2-EBDA-4CFD-8E22-787C808E04A2}" presName="sibTrans" presStyleCnt="0"/>
      <dgm:spPr/>
    </dgm:pt>
    <dgm:pt modelId="{9C876084-EC1F-4CB0-A021-7D2F02715950}" type="pres">
      <dgm:prSet presAssocID="{915D3B8F-2385-49AD-ABAD-70BFC5731141}" presName="node" presStyleLbl="node1" presStyleIdx="2" presStyleCnt="5" custLinFactNeighborX="-68960" custLinFactNeighborY="47">
        <dgm:presLayoutVars>
          <dgm:bulletEnabled val="1"/>
        </dgm:presLayoutVars>
      </dgm:prSet>
      <dgm:spPr/>
    </dgm:pt>
    <dgm:pt modelId="{862EF87F-1689-4E53-91E6-A892E72B50CA}" type="pres">
      <dgm:prSet presAssocID="{A34A1319-3843-4BB2-A3AD-499376093FE7}" presName="sibTrans" presStyleCnt="0"/>
      <dgm:spPr/>
    </dgm:pt>
    <dgm:pt modelId="{DC6B3A70-2580-4134-988C-EE91DCAF5453}" type="pres">
      <dgm:prSet presAssocID="{EFA39F2A-4C86-41AF-A473-587CC116DDA1}" presName="node" presStyleLbl="node1" presStyleIdx="3" presStyleCnt="5" custLinFactNeighborX="47836" custLinFactNeighborY="141">
        <dgm:presLayoutVars>
          <dgm:bulletEnabled val="1"/>
        </dgm:presLayoutVars>
      </dgm:prSet>
      <dgm:spPr/>
    </dgm:pt>
    <dgm:pt modelId="{B46852AD-E2C5-4DDD-976B-E04933B907AF}" type="pres">
      <dgm:prSet presAssocID="{AA5CA8E8-31A7-42A4-A768-F44AD3C1513D}" presName="sibTrans" presStyleCnt="0"/>
      <dgm:spPr/>
    </dgm:pt>
    <dgm:pt modelId="{1FFE2DA2-37E4-4274-AF85-9678D462A6CF}" type="pres">
      <dgm:prSet presAssocID="{727562D1-C72C-4975-8696-DA82F27A7AEF}" presName="node" presStyleLbl="node1" presStyleIdx="4" presStyleCnt="5">
        <dgm:presLayoutVars>
          <dgm:bulletEnabled val="1"/>
        </dgm:presLayoutVars>
      </dgm:prSet>
      <dgm:spPr/>
    </dgm:pt>
  </dgm:ptLst>
  <dgm:cxnLst>
    <dgm:cxn modelId="{EB2DF801-E2C8-4163-A5A1-2A567458339A}" type="presOf" srcId="{4F4D9B17-44C1-4447-AB6D-4699CAF99151}" destId="{FE0A5F36-EC42-43A4-AEDE-69798675D579}" srcOrd="0" destOrd="0" presId="urn:microsoft.com/office/officeart/2005/8/layout/default"/>
    <dgm:cxn modelId="{8AA3B017-71A2-4920-9DF5-BE445A2BB6DE}" srcId="{75137264-DA5A-46CA-A4FB-57E28FFA3650}" destId="{EFA39F2A-4C86-41AF-A473-587CC116DDA1}" srcOrd="3" destOrd="0" parTransId="{D3D3FF63-0924-4DFC-81CA-D042D7F7D828}" sibTransId="{AA5CA8E8-31A7-42A4-A768-F44AD3C1513D}"/>
    <dgm:cxn modelId="{957A5B2D-62E6-4E28-A2B0-0D4A71E50881}" srcId="{75137264-DA5A-46CA-A4FB-57E28FFA3650}" destId="{4F4D9B17-44C1-4447-AB6D-4699CAF99151}" srcOrd="0" destOrd="0" parTransId="{D8A74DB8-EB34-401D-8EFF-1135E91C3B2A}" sibTransId="{35B5A2D9-1164-4524-ADD4-11BC888BCB37}"/>
    <dgm:cxn modelId="{FD5D9431-E83B-4B68-8839-04250B91FB25}" type="presOf" srcId="{FA3036EB-E0F9-4416-8B19-2336613CD0D7}" destId="{E165960A-4871-45A4-A560-67BC93F32317}" srcOrd="0" destOrd="0" presId="urn:microsoft.com/office/officeart/2005/8/layout/default"/>
    <dgm:cxn modelId="{548BC35E-778A-4F3F-AA2F-189A7A60C79F}" srcId="{75137264-DA5A-46CA-A4FB-57E28FFA3650}" destId="{915D3B8F-2385-49AD-ABAD-70BFC5731141}" srcOrd="2" destOrd="0" parTransId="{C9C2ACDA-B4FB-430D-8B09-3B1F678FBCC9}" sibTransId="{A34A1319-3843-4BB2-A3AD-499376093FE7}"/>
    <dgm:cxn modelId="{4EDF0253-484A-4B40-8A81-C962C00C40E6}" type="presOf" srcId="{915D3B8F-2385-49AD-ABAD-70BFC5731141}" destId="{9C876084-EC1F-4CB0-A021-7D2F02715950}" srcOrd="0" destOrd="0" presId="urn:microsoft.com/office/officeart/2005/8/layout/default"/>
    <dgm:cxn modelId="{F53D3FA9-C0EE-474E-B337-63266FF37637}" type="presOf" srcId="{EFA39F2A-4C86-41AF-A473-587CC116DDA1}" destId="{DC6B3A70-2580-4134-988C-EE91DCAF5453}" srcOrd="0" destOrd="0" presId="urn:microsoft.com/office/officeart/2005/8/layout/default"/>
    <dgm:cxn modelId="{AEFE16BB-9181-45C2-99C1-F72AF4FBA415}" type="presOf" srcId="{75137264-DA5A-46CA-A4FB-57E28FFA3650}" destId="{CBACA8F7-1013-4375-8F1D-3C70AFC8F374}" srcOrd="0" destOrd="0" presId="urn:microsoft.com/office/officeart/2005/8/layout/default"/>
    <dgm:cxn modelId="{BFA85CC3-034F-42EC-AACB-7DB057A8E65D}" srcId="{75137264-DA5A-46CA-A4FB-57E28FFA3650}" destId="{727562D1-C72C-4975-8696-DA82F27A7AEF}" srcOrd="4" destOrd="0" parTransId="{E494125C-A8A3-43E6-AF2E-67A8B2382937}" sibTransId="{82CC320E-7759-4005-BF6A-663E921AACD9}"/>
    <dgm:cxn modelId="{27137EC3-F7A3-469A-AEBB-D9E9C92F8882}" srcId="{75137264-DA5A-46CA-A4FB-57E28FFA3650}" destId="{FA3036EB-E0F9-4416-8B19-2336613CD0D7}" srcOrd="1" destOrd="0" parTransId="{5B693FCB-27E6-4403-8695-60E70F4BD8C0}" sibTransId="{23074AC2-EBDA-4CFD-8E22-787C808E04A2}"/>
    <dgm:cxn modelId="{8E9599F4-85CE-4BCD-92E8-CBAF9D37C179}" type="presOf" srcId="{727562D1-C72C-4975-8696-DA82F27A7AEF}" destId="{1FFE2DA2-37E4-4274-AF85-9678D462A6CF}" srcOrd="0" destOrd="0" presId="urn:microsoft.com/office/officeart/2005/8/layout/default"/>
    <dgm:cxn modelId="{229ABDA4-4221-44EC-9BDD-CB64E8A45506}" type="presParOf" srcId="{CBACA8F7-1013-4375-8F1D-3C70AFC8F374}" destId="{FE0A5F36-EC42-43A4-AEDE-69798675D579}" srcOrd="0" destOrd="0" presId="urn:microsoft.com/office/officeart/2005/8/layout/default"/>
    <dgm:cxn modelId="{D8B52D4F-FBCF-4F6F-A98E-EA4CF686EA27}" type="presParOf" srcId="{CBACA8F7-1013-4375-8F1D-3C70AFC8F374}" destId="{33858BF0-4CCF-4257-8CDD-51CF72F761C2}" srcOrd="1" destOrd="0" presId="urn:microsoft.com/office/officeart/2005/8/layout/default"/>
    <dgm:cxn modelId="{9EC50B4F-2B6F-4EE3-808A-1F52E1B35D7B}" type="presParOf" srcId="{CBACA8F7-1013-4375-8F1D-3C70AFC8F374}" destId="{E165960A-4871-45A4-A560-67BC93F32317}" srcOrd="2" destOrd="0" presId="urn:microsoft.com/office/officeart/2005/8/layout/default"/>
    <dgm:cxn modelId="{FD9F7DD9-1DF0-49AE-8B38-2901CB0E26AC}" type="presParOf" srcId="{CBACA8F7-1013-4375-8F1D-3C70AFC8F374}" destId="{B1D48957-5833-4837-A8FE-EBC4B6BB11EE}" srcOrd="3" destOrd="0" presId="urn:microsoft.com/office/officeart/2005/8/layout/default"/>
    <dgm:cxn modelId="{A8B0F024-F8DB-4589-A99F-54E1E4645762}" type="presParOf" srcId="{CBACA8F7-1013-4375-8F1D-3C70AFC8F374}" destId="{9C876084-EC1F-4CB0-A021-7D2F02715950}" srcOrd="4" destOrd="0" presId="urn:microsoft.com/office/officeart/2005/8/layout/default"/>
    <dgm:cxn modelId="{9636489C-1F22-40DC-908A-F0D79DD205BB}" type="presParOf" srcId="{CBACA8F7-1013-4375-8F1D-3C70AFC8F374}" destId="{862EF87F-1689-4E53-91E6-A892E72B50CA}" srcOrd="5" destOrd="0" presId="urn:microsoft.com/office/officeart/2005/8/layout/default"/>
    <dgm:cxn modelId="{E2A8BB8B-37AE-4724-BCCE-7E297840F988}" type="presParOf" srcId="{CBACA8F7-1013-4375-8F1D-3C70AFC8F374}" destId="{DC6B3A70-2580-4134-988C-EE91DCAF5453}" srcOrd="6" destOrd="0" presId="urn:microsoft.com/office/officeart/2005/8/layout/default"/>
    <dgm:cxn modelId="{4F2ED8F4-DFC1-4471-B255-41E94F3A3B5F}" type="presParOf" srcId="{CBACA8F7-1013-4375-8F1D-3C70AFC8F374}" destId="{B46852AD-E2C5-4DDD-976B-E04933B907AF}" srcOrd="7" destOrd="0" presId="urn:microsoft.com/office/officeart/2005/8/layout/default"/>
    <dgm:cxn modelId="{1EA90C4C-E54C-473B-B598-AD17E33EF164}" type="presParOf" srcId="{CBACA8F7-1013-4375-8F1D-3C70AFC8F374}" destId="{1FFE2DA2-37E4-4274-AF85-9678D462A6CF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1992F3D-6662-43F0-9867-3F129FB98D98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40B7D97-B41E-4367-B5B0-D156A26A6033}">
      <dgm:prSet/>
      <dgm:spPr/>
      <dgm:t>
        <a:bodyPr/>
        <a:lstStyle/>
        <a:p>
          <a:r>
            <a:rPr lang="en-IN" dirty="0"/>
            <a:t>We modified </a:t>
          </a:r>
          <a:r>
            <a:rPr lang="en-IN" dirty="0" err="1"/>
            <a:t>ViT</a:t>
          </a:r>
          <a:r>
            <a:rPr lang="en-IN" dirty="0"/>
            <a:t> architecture at pre-end stages by changing the classification head to a FC layer which maps the output feature map into dim(X) while keeping the normalization in mind. </a:t>
          </a:r>
          <a:endParaRPr lang="en-US" dirty="0"/>
        </a:p>
      </dgm:t>
    </dgm:pt>
    <dgm:pt modelId="{2448F683-89F4-4EA1-ACFC-736F770225DF}" type="parTrans" cxnId="{B1624BEC-53F8-4D98-B8E4-94509DC27270}">
      <dgm:prSet/>
      <dgm:spPr/>
      <dgm:t>
        <a:bodyPr/>
        <a:lstStyle/>
        <a:p>
          <a:endParaRPr lang="en-US"/>
        </a:p>
      </dgm:t>
    </dgm:pt>
    <dgm:pt modelId="{7785EF61-2043-4440-A8D3-A1A58C58BFC1}" type="sibTrans" cxnId="{B1624BEC-53F8-4D98-B8E4-94509DC27270}">
      <dgm:prSet/>
      <dgm:spPr/>
      <dgm:t>
        <a:bodyPr/>
        <a:lstStyle/>
        <a:p>
          <a:endParaRPr lang="en-US"/>
        </a:p>
      </dgm:t>
    </dgm:pt>
    <dgm:pt modelId="{3352F2CD-E33D-47FD-B2A6-FB709470E228}">
      <dgm:prSet/>
      <dgm:spPr/>
      <dgm:t>
        <a:bodyPr/>
        <a:lstStyle/>
        <a:p>
          <a:r>
            <a:rPr lang="en-IN" dirty="0"/>
            <a:t>The next issue which was dealt was the preservation of the dimensionality of input image since in the </a:t>
          </a:r>
          <a:r>
            <a:rPr lang="en-IN" dirty="0" err="1"/>
            <a:t>UNet</a:t>
          </a:r>
          <a:r>
            <a:rPr lang="en-IN" dirty="0"/>
            <a:t> architecture the dimensions of X (b h w c) keeps changing. </a:t>
          </a:r>
          <a:endParaRPr lang="en-US" dirty="0"/>
        </a:p>
      </dgm:t>
    </dgm:pt>
    <dgm:pt modelId="{0689531C-E3A3-408B-A0C3-70332D93DA28}" type="parTrans" cxnId="{4EF5731D-93F5-41CE-AF78-ECCD07F862E9}">
      <dgm:prSet/>
      <dgm:spPr/>
      <dgm:t>
        <a:bodyPr/>
        <a:lstStyle/>
        <a:p>
          <a:endParaRPr lang="en-US"/>
        </a:p>
      </dgm:t>
    </dgm:pt>
    <dgm:pt modelId="{EB00AD78-01B7-4D44-8388-DBE109DDA5A4}" type="sibTrans" cxnId="{4EF5731D-93F5-41CE-AF78-ECCD07F862E9}">
      <dgm:prSet/>
      <dgm:spPr/>
      <dgm:t>
        <a:bodyPr/>
        <a:lstStyle/>
        <a:p>
          <a:endParaRPr lang="en-US"/>
        </a:p>
      </dgm:t>
    </dgm:pt>
    <dgm:pt modelId="{95601495-D2FB-4402-850C-C1BFCA4596BE}" type="pres">
      <dgm:prSet presAssocID="{21992F3D-6662-43F0-9867-3F129FB98D9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B30E828-8745-4764-8D72-3F52C36694BF}" type="pres">
      <dgm:prSet presAssocID="{740B7D97-B41E-4367-B5B0-D156A26A6033}" presName="hierRoot1" presStyleCnt="0"/>
      <dgm:spPr/>
    </dgm:pt>
    <dgm:pt modelId="{3B1908DA-90AD-4C1B-8220-C019F0898D4A}" type="pres">
      <dgm:prSet presAssocID="{740B7D97-B41E-4367-B5B0-D156A26A6033}" presName="composite" presStyleCnt="0"/>
      <dgm:spPr/>
    </dgm:pt>
    <dgm:pt modelId="{21355AE8-0A4B-42EF-8FB1-5D6524D065C3}" type="pres">
      <dgm:prSet presAssocID="{740B7D97-B41E-4367-B5B0-D156A26A6033}" presName="background" presStyleLbl="node0" presStyleIdx="0" presStyleCnt="2"/>
      <dgm:spPr/>
    </dgm:pt>
    <dgm:pt modelId="{BF34C882-0596-43A5-B601-2A4FD0D8895F}" type="pres">
      <dgm:prSet presAssocID="{740B7D97-B41E-4367-B5B0-D156A26A6033}" presName="text" presStyleLbl="fgAcc0" presStyleIdx="0" presStyleCnt="2" custScaleX="146159" custScaleY="141311">
        <dgm:presLayoutVars>
          <dgm:chPref val="3"/>
        </dgm:presLayoutVars>
      </dgm:prSet>
      <dgm:spPr/>
    </dgm:pt>
    <dgm:pt modelId="{4B618092-5A55-4BEE-B6CE-A9770B83EAD8}" type="pres">
      <dgm:prSet presAssocID="{740B7D97-B41E-4367-B5B0-D156A26A6033}" presName="hierChild2" presStyleCnt="0"/>
      <dgm:spPr/>
    </dgm:pt>
    <dgm:pt modelId="{331C22EC-01B7-4A98-9403-9BAA20F535B6}" type="pres">
      <dgm:prSet presAssocID="{3352F2CD-E33D-47FD-B2A6-FB709470E228}" presName="hierRoot1" presStyleCnt="0"/>
      <dgm:spPr/>
    </dgm:pt>
    <dgm:pt modelId="{C8038DD6-9DCD-4AD1-BA6F-EA1527D25F72}" type="pres">
      <dgm:prSet presAssocID="{3352F2CD-E33D-47FD-B2A6-FB709470E228}" presName="composite" presStyleCnt="0"/>
      <dgm:spPr/>
    </dgm:pt>
    <dgm:pt modelId="{16CB2D00-A77B-49B2-829A-F2BE29B8D58B}" type="pres">
      <dgm:prSet presAssocID="{3352F2CD-E33D-47FD-B2A6-FB709470E228}" presName="background" presStyleLbl="node0" presStyleIdx="1" presStyleCnt="2"/>
      <dgm:spPr/>
    </dgm:pt>
    <dgm:pt modelId="{F79ABB84-813E-4030-9392-C45EEF086A55}" type="pres">
      <dgm:prSet presAssocID="{3352F2CD-E33D-47FD-B2A6-FB709470E228}" presName="text" presStyleLbl="fgAcc0" presStyleIdx="1" presStyleCnt="2" custScaleX="137130" custScaleY="142877">
        <dgm:presLayoutVars>
          <dgm:chPref val="3"/>
        </dgm:presLayoutVars>
      </dgm:prSet>
      <dgm:spPr/>
    </dgm:pt>
    <dgm:pt modelId="{A15E122B-14E7-4621-A00A-683B7AE8AC72}" type="pres">
      <dgm:prSet presAssocID="{3352F2CD-E33D-47FD-B2A6-FB709470E228}" presName="hierChild2" presStyleCnt="0"/>
      <dgm:spPr/>
    </dgm:pt>
  </dgm:ptLst>
  <dgm:cxnLst>
    <dgm:cxn modelId="{4EF5731D-93F5-41CE-AF78-ECCD07F862E9}" srcId="{21992F3D-6662-43F0-9867-3F129FB98D98}" destId="{3352F2CD-E33D-47FD-B2A6-FB709470E228}" srcOrd="1" destOrd="0" parTransId="{0689531C-E3A3-408B-A0C3-70332D93DA28}" sibTransId="{EB00AD78-01B7-4D44-8388-DBE109DDA5A4}"/>
    <dgm:cxn modelId="{99BD605B-44E1-45E3-BEC7-7B550694E694}" type="presOf" srcId="{3352F2CD-E33D-47FD-B2A6-FB709470E228}" destId="{F79ABB84-813E-4030-9392-C45EEF086A55}" srcOrd="0" destOrd="0" presId="urn:microsoft.com/office/officeart/2005/8/layout/hierarchy1"/>
    <dgm:cxn modelId="{2824324F-8A46-4321-B91C-04EC1E84E674}" type="presOf" srcId="{740B7D97-B41E-4367-B5B0-D156A26A6033}" destId="{BF34C882-0596-43A5-B601-2A4FD0D8895F}" srcOrd="0" destOrd="0" presId="urn:microsoft.com/office/officeart/2005/8/layout/hierarchy1"/>
    <dgm:cxn modelId="{B1624BEC-53F8-4D98-B8E4-94509DC27270}" srcId="{21992F3D-6662-43F0-9867-3F129FB98D98}" destId="{740B7D97-B41E-4367-B5B0-D156A26A6033}" srcOrd="0" destOrd="0" parTransId="{2448F683-89F4-4EA1-ACFC-736F770225DF}" sibTransId="{7785EF61-2043-4440-A8D3-A1A58C58BFC1}"/>
    <dgm:cxn modelId="{44174CFA-CF89-4786-9EB7-0B961BB4F2D5}" type="presOf" srcId="{21992F3D-6662-43F0-9867-3F129FB98D98}" destId="{95601495-D2FB-4402-850C-C1BFCA4596BE}" srcOrd="0" destOrd="0" presId="urn:microsoft.com/office/officeart/2005/8/layout/hierarchy1"/>
    <dgm:cxn modelId="{31AE7774-0D86-4C67-B89D-9688C01325CA}" type="presParOf" srcId="{95601495-D2FB-4402-850C-C1BFCA4596BE}" destId="{2B30E828-8745-4764-8D72-3F52C36694BF}" srcOrd="0" destOrd="0" presId="urn:microsoft.com/office/officeart/2005/8/layout/hierarchy1"/>
    <dgm:cxn modelId="{A1282701-3E44-42E4-9735-E0DE2E80501E}" type="presParOf" srcId="{2B30E828-8745-4764-8D72-3F52C36694BF}" destId="{3B1908DA-90AD-4C1B-8220-C019F0898D4A}" srcOrd="0" destOrd="0" presId="urn:microsoft.com/office/officeart/2005/8/layout/hierarchy1"/>
    <dgm:cxn modelId="{3946A1E2-35A2-4AB2-BA54-81D13BA77C20}" type="presParOf" srcId="{3B1908DA-90AD-4C1B-8220-C019F0898D4A}" destId="{21355AE8-0A4B-42EF-8FB1-5D6524D065C3}" srcOrd="0" destOrd="0" presId="urn:microsoft.com/office/officeart/2005/8/layout/hierarchy1"/>
    <dgm:cxn modelId="{51B4FDDF-9F3D-43AF-AD75-5F575A700557}" type="presParOf" srcId="{3B1908DA-90AD-4C1B-8220-C019F0898D4A}" destId="{BF34C882-0596-43A5-B601-2A4FD0D8895F}" srcOrd="1" destOrd="0" presId="urn:microsoft.com/office/officeart/2005/8/layout/hierarchy1"/>
    <dgm:cxn modelId="{02BE0D8D-E2B4-481F-A3B4-07417142F105}" type="presParOf" srcId="{2B30E828-8745-4764-8D72-3F52C36694BF}" destId="{4B618092-5A55-4BEE-B6CE-A9770B83EAD8}" srcOrd="1" destOrd="0" presId="urn:microsoft.com/office/officeart/2005/8/layout/hierarchy1"/>
    <dgm:cxn modelId="{3468701A-0682-48C3-AE88-F2A72F3352C0}" type="presParOf" srcId="{95601495-D2FB-4402-850C-C1BFCA4596BE}" destId="{331C22EC-01B7-4A98-9403-9BAA20F535B6}" srcOrd="1" destOrd="0" presId="urn:microsoft.com/office/officeart/2005/8/layout/hierarchy1"/>
    <dgm:cxn modelId="{483F7A27-BDE8-4D16-9623-B2E15F08303A}" type="presParOf" srcId="{331C22EC-01B7-4A98-9403-9BAA20F535B6}" destId="{C8038DD6-9DCD-4AD1-BA6F-EA1527D25F72}" srcOrd="0" destOrd="0" presId="urn:microsoft.com/office/officeart/2005/8/layout/hierarchy1"/>
    <dgm:cxn modelId="{2C8E9C2D-EAC3-4C0C-A089-BB4695E97772}" type="presParOf" srcId="{C8038DD6-9DCD-4AD1-BA6F-EA1527D25F72}" destId="{16CB2D00-A77B-49B2-829A-F2BE29B8D58B}" srcOrd="0" destOrd="0" presId="urn:microsoft.com/office/officeart/2005/8/layout/hierarchy1"/>
    <dgm:cxn modelId="{A468CFFD-3D5E-4B7F-BF9A-11AE96952007}" type="presParOf" srcId="{C8038DD6-9DCD-4AD1-BA6F-EA1527D25F72}" destId="{F79ABB84-813E-4030-9392-C45EEF086A55}" srcOrd="1" destOrd="0" presId="urn:microsoft.com/office/officeart/2005/8/layout/hierarchy1"/>
    <dgm:cxn modelId="{64990915-B167-44CE-9B08-9631E080C290}" type="presParOf" srcId="{331C22EC-01B7-4A98-9403-9BAA20F535B6}" destId="{A15E122B-14E7-4621-A00A-683B7AE8AC7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BD47FA-0666-4886-B522-78E973659CEB}">
      <dsp:nvSpPr>
        <dsp:cNvPr id="0" name=""/>
        <dsp:cNvSpPr/>
      </dsp:nvSpPr>
      <dsp:spPr>
        <a:xfrm>
          <a:off x="83042" y="274759"/>
          <a:ext cx="1201890" cy="1138945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" r="-5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71CE21-ECA1-40F7-B9EF-8B017228D6F1}">
      <dsp:nvSpPr>
        <dsp:cNvPr id="0" name=""/>
        <dsp:cNvSpPr/>
      </dsp:nvSpPr>
      <dsp:spPr>
        <a:xfrm>
          <a:off x="0" y="1518286"/>
          <a:ext cx="2129235" cy="201772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4 </a:t>
          </a:r>
          <a:r>
            <a:rPr lang="en-IN" sz="1500" kern="1200" dirty="0" err="1"/>
            <a:t>Downsample</a:t>
          </a:r>
          <a:r>
            <a:rPr lang="en-IN" sz="1500" kern="1200" dirty="0"/>
            <a:t> layers. Each consists of: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Conv2d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 err="1"/>
            <a:t>GroupNorm</a:t>
          </a:r>
          <a:endParaRPr lang="en-IN" sz="1500" kern="1200" dirty="0"/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SELU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500" kern="1200" dirty="0"/>
        </a:p>
      </dsp:txBody>
      <dsp:txXfrm>
        <a:off x="59097" y="1577383"/>
        <a:ext cx="2011041" cy="1899530"/>
      </dsp:txXfrm>
    </dsp:sp>
    <dsp:sp modelId="{26465A92-035F-42AF-8BC9-64FE3875CB79}">
      <dsp:nvSpPr>
        <dsp:cNvPr id="0" name=""/>
        <dsp:cNvSpPr/>
      </dsp:nvSpPr>
      <dsp:spPr>
        <a:xfrm rot="51767">
          <a:off x="1928904" y="586439"/>
          <a:ext cx="644081" cy="56278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200" kern="1200"/>
        </a:p>
      </dsp:txBody>
      <dsp:txXfrm>
        <a:off x="1928914" y="697724"/>
        <a:ext cx="475246" cy="337670"/>
      </dsp:txXfrm>
    </dsp:sp>
    <dsp:sp modelId="{6A4D9B7F-90AE-4613-8BA0-E0C2D2DCBE23}">
      <dsp:nvSpPr>
        <dsp:cNvPr id="0" name=""/>
        <dsp:cNvSpPr/>
      </dsp:nvSpPr>
      <dsp:spPr>
        <a:xfrm>
          <a:off x="3124957" y="320569"/>
          <a:ext cx="1201890" cy="1138945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" r="-5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FF5B94-4C9B-479D-B2D1-0BC41BE6F670}">
      <dsp:nvSpPr>
        <dsp:cNvPr id="0" name=""/>
        <dsp:cNvSpPr/>
      </dsp:nvSpPr>
      <dsp:spPr>
        <a:xfrm>
          <a:off x="3036847" y="1518286"/>
          <a:ext cx="2129235" cy="201772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3 Feature extraction layers. Each consists of: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Conv2d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 err="1"/>
            <a:t>GroupNorm</a:t>
          </a:r>
          <a:endParaRPr lang="en-IN" sz="1500" kern="1200" dirty="0"/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SELU</a:t>
          </a:r>
        </a:p>
      </dsp:txBody>
      <dsp:txXfrm>
        <a:off x="3095944" y="1577383"/>
        <a:ext cx="2011041" cy="1899530"/>
      </dsp:txXfrm>
    </dsp:sp>
    <dsp:sp modelId="{28DF4F88-00B8-482D-9D7E-9841D7294BD4}">
      <dsp:nvSpPr>
        <dsp:cNvPr id="0" name=""/>
        <dsp:cNvSpPr/>
      </dsp:nvSpPr>
      <dsp:spPr>
        <a:xfrm>
          <a:off x="4969117" y="608651"/>
          <a:ext cx="642270" cy="562782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200" kern="1200"/>
        </a:p>
      </dsp:txBody>
      <dsp:txXfrm>
        <a:off x="4969117" y="721207"/>
        <a:ext cx="473435" cy="337670"/>
      </dsp:txXfrm>
    </dsp:sp>
    <dsp:sp modelId="{0EE27F4B-F748-419A-9498-7C5A56176C3C}">
      <dsp:nvSpPr>
        <dsp:cNvPr id="0" name=""/>
        <dsp:cNvSpPr/>
      </dsp:nvSpPr>
      <dsp:spPr>
        <a:xfrm>
          <a:off x="6161906" y="320569"/>
          <a:ext cx="1201890" cy="1138945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A4C18F-80B0-48CC-841B-959FFC415735}">
      <dsp:nvSpPr>
        <dsp:cNvPr id="0" name=""/>
        <dsp:cNvSpPr/>
      </dsp:nvSpPr>
      <dsp:spPr>
        <a:xfrm>
          <a:off x="6044355" y="1518286"/>
          <a:ext cx="2129235" cy="201772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4 </a:t>
          </a:r>
          <a:r>
            <a:rPr lang="en-IN" sz="1200" kern="1200" dirty="0" err="1"/>
            <a:t>Upsample</a:t>
          </a:r>
          <a:r>
            <a:rPr lang="en-IN" sz="1200" kern="1200" dirty="0"/>
            <a:t> layers. Each consists of: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Conv2d, </a:t>
          </a:r>
          <a:r>
            <a:rPr lang="en-IN" sz="1200" kern="1200" dirty="0" err="1"/>
            <a:t>GroupNorm</a:t>
          </a:r>
          <a:r>
            <a:rPr lang="en-IN" sz="1200" kern="1200" dirty="0"/>
            <a:t>, SELU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200" kern="1200" dirty="0"/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Followed by :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0" kern="1200" dirty="0"/>
            <a:t>ConvTranspose2d, </a:t>
          </a:r>
          <a:r>
            <a:rPr lang="en-IN" sz="1200" b="0" kern="1200" dirty="0" err="1"/>
            <a:t>GroupNorm</a:t>
          </a:r>
          <a:r>
            <a:rPr lang="en-IN" sz="1200" b="0" kern="1200" dirty="0"/>
            <a:t>,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0" kern="1200" dirty="0"/>
            <a:t>SELU, Conv2d, SELU, Conv2d, Sigmoid</a:t>
          </a:r>
          <a:endParaRPr lang="en-IN" sz="1200" kern="1200" dirty="0"/>
        </a:p>
      </dsp:txBody>
      <dsp:txXfrm>
        <a:off x="6103452" y="1577383"/>
        <a:ext cx="2011041" cy="189953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BD47FA-0666-4886-B522-78E973659CEB}">
      <dsp:nvSpPr>
        <dsp:cNvPr id="0" name=""/>
        <dsp:cNvSpPr/>
      </dsp:nvSpPr>
      <dsp:spPr>
        <a:xfrm>
          <a:off x="121089" y="753296"/>
          <a:ext cx="1257161" cy="1257161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71CE21-ECA1-40F7-B9EF-8B017228D6F1}">
      <dsp:nvSpPr>
        <dsp:cNvPr id="0" name=""/>
        <dsp:cNvSpPr/>
      </dsp:nvSpPr>
      <dsp:spPr>
        <a:xfrm>
          <a:off x="2" y="1986450"/>
          <a:ext cx="2227115" cy="222711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Conv2d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 err="1"/>
            <a:t>ReLU</a:t>
          </a:r>
          <a:endParaRPr lang="en-IN" sz="1600" kern="1200" dirty="0"/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Conv2d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 err="1"/>
            <a:t>ReLU</a:t>
          </a:r>
          <a:endParaRPr lang="en-IN" sz="1600" kern="1200" dirty="0"/>
        </a:p>
      </dsp:txBody>
      <dsp:txXfrm>
        <a:off x="65232" y="2051680"/>
        <a:ext cx="2096655" cy="2096655"/>
      </dsp:txXfrm>
    </dsp:sp>
    <dsp:sp modelId="{26465A92-035F-42AF-8BC9-64FE3875CB79}">
      <dsp:nvSpPr>
        <dsp:cNvPr id="0" name=""/>
        <dsp:cNvSpPr/>
      </dsp:nvSpPr>
      <dsp:spPr>
        <a:xfrm rot="51055">
          <a:off x="2021449" y="1137971"/>
          <a:ext cx="643304" cy="5351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300" kern="1200"/>
        </a:p>
      </dsp:txBody>
      <dsp:txXfrm>
        <a:off x="2021458" y="1243808"/>
        <a:ext cx="482761" cy="321086"/>
      </dsp:txXfrm>
    </dsp:sp>
    <dsp:sp modelId="{6A4D9B7F-90AE-4613-8BA0-E0C2D2DCBE23}">
      <dsp:nvSpPr>
        <dsp:cNvPr id="0" name=""/>
        <dsp:cNvSpPr/>
      </dsp:nvSpPr>
      <dsp:spPr>
        <a:xfrm>
          <a:off x="3216062" y="799264"/>
          <a:ext cx="1257161" cy="1257161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/>
          <a:srcRect/>
          <a:stretch>
            <a:fillRect l="-7000" r="-7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FF5B94-4C9B-479D-B2D1-0BC41BE6F670}">
      <dsp:nvSpPr>
        <dsp:cNvPr id="0" name=""/>
        <dsp:cNvSpPr/>
      </dsp:nvSpPr>
      <dsp:spPr>
        <a:xfrm>
          <a:off x="3090253" y="1986450"/>
          <a:ext cx="2227115" cy="222711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11 DRB.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 DRB: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200" kern="1200" dirty="0"/>
            <a:t>DilConv2d&gt;</a:t>
          </a:r>
          <a:r>
            <a:rPr lang="en-IN" sz="1200" kern="1200" dirty="0" err="1"/>
            <a:t>ReLU</a:t>
          </a:r>
          <a:r>
            <a:rPr lang="en-IN" sz="1200" kern="1200" dirty="0"/>
            <a:t>&gt;DilConv2d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200" kern="1200" dirty="0"/>
            <a:t>X + Features(X)</a:t>
          </a:r>
        </a:p>
      </dsp:txBody>
      <dsp:txXfrm>
        <a:off x="3155483" y="2051680"/>
        <a:ext cx="2096655" cy="2096655"/>
      </dsp:txXfrm>
    </dsp:sp>
    <dsp:sp modelId="{28DF4F88-00B8-482D-9D7E-9841D7294BD4}">
      <dsp:nvSpPr>
        <dsp:cNvPr id="0" name=""/>
        <dsp:cNvSpPr/>
      </dsp:nvSpPr>
      <dsp:spPr>
        <a:xfrm>
          <a:off x="5114805" y="1160272"/>
          <a:ext cx="641581" cy="5351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300" kern="1200"/>
        </a:p>
      </dsp:txBody>
      <dsp:txXfrm>
        <a:off x="5114805" y="1267301"/>
        <a:ext cx="481038" cy="321086"/>
      </dsp:txXfrm>
    </dsp:sp>
    <dsp:sp modelId="{0EE27F4B-F748-419A-9498-7C5A56176C3C}">
      <dsp:nvSpPr>
        <dsp:cNvPr id="0" name=""/>
        <dsp:cNvSpPr/>
      </dsp:nvSpPr>
      <dsp:spPr>
        <a:xfrm>
          <a:off x="6306313" y="799264"/>
          <a:ext cx="1257161" cy="1257161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A4C18F-80B0-48CC-841B-959FFC415735}">
      <dsp:nvSpPr>
        <dsp:cNvPr id="0" name=""/>
        <dsp:cNvSpPr/>
      </dsp:nvSpPr>
      <dsp:spPr>
        <a:xfrm>
          <a:off x="6152510" y="1986450"/>
          <a:ext cx="2227115" cy="222711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Appearance Map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400" kern="1200" dirty="0"/>
            <a:t>Theta, phi, g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400" kern="1200" dirty="0" err="1"/>
            <a:t>Softmax</a:t>
          </a:r>
          <a:endParaRPr lang="en-IN" sz="14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IN" sz="1800" kern="1200" dirty="0"/>
            <a:t>Depth Relation Map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IN" sz="1400" kern="1200" dirty="0"/>
            <a:t>Interpolate(sigmoid)</a:t>
          </a:r>
          <a:endParaRPr lang="en-IN" sz="16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IN" sz="1400" kern="1200" dirty="0" err="1"/>
            <a:t>Softmax</a:t>
          </a:r>
          <a:r>
            <a:rPr lang="en-IN" sz="1400" kern="1200" dirty="0"/>
            <a:t> on D and D</a:t>
          </a:r>
          <a:r>
            <a:rPr lang="en-IN" sz="1400" kern="1200" baseline="30000" dirty="0"/>
            <a:t>T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en-IN" sz="1400" kern="1200" dirty="0"/>
            <a:t>S = </a:t>
          </a:r>
          <a:r>
            <a:rPr lang="en-IN" sz="1400" kern="1200" dirty="0" err="1"/>
            <a:t>Softmax</a:t>
          </a:r>
          <a:r>
            <a:rPr lang="en-IN" sz="1400" kern="1200" dirty="0"/>
            <a:t>(R</a:t>
          </a:r>
          <a:r>
            <a:rPr lang="en-IN" sz="1400" kern="1200" baseline="-25000" dirty="0"/>
            <a:t>a</a:t>
          </a:r>
          <a:r>
            <a:rPr lang="en-IN" sz="1400" kern="1200" dirty="0"/>
            <a:t>, R</a:t>
          </a:r>
          <a:r>
            <a:rPr lang="en-IN" sz="1400" kern="1200" baseline="-25000" dirty="0"/>
            <a:t>d</a:t>
          </a:r>
          <a:r>
            <a:rPr lang="en-IN" sz="1400" kern="1200" dirty="0"/>
            <a:t>)</a:t>
          </a:r>
          <a:endParaRPr lang="en-IN" sz="11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en-IN" sz="1400" kern="1200" dirty="0"/>
            <a:t>BMM(S, g)</a:t>
          </a:r>
          <a:endParaRPr lang="en-IN" sz="1100" kern="1200" dirty="0"/>
        </a:p>
      </dsp:txBody>
      <dsp:txXfrm>
        <a:off x="6217740" y="2051680"/>
        <a:ext cx="2096655" cy="2096655"/>
      </dsp:txXfrm>
    </dsp:sp>
    <dsp:sp modelId="{D97A5CB0-EC6F-47F6-A7B6-9C69EF8F785B}">
      <dsp:nvSpPr>
        <dsp:cNvPr id="0" name=""/>
        <dsp:cNvSpPr/>
      </dsp:nvSpPr>
      <dsp:spPr>
        <a:xfrm>
          <a:off x="8205057" y="1160272"/>
          <a:ext cx="641581" cy="5351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300" kern="1200"/>
        </a:p>
      </dsp:txBody>
      <dsp:txXfrm>
        <a:off x="8205057" y="1267301"/>
        <a:ext cx="481038" cy="321086"/>
      </dsp:txXfrm>
    </dsp:sp>
    <dsp:sp modelId="{F6129246-4C32-4D8A-B0F9-491FCF111366}">
      <dsp:nvSpPr>
        <dsp:cNvPr id="0" name=""/>
        <dsp:cNvSpPr/>
      </dsp:nvSpPr>
      <dsp:spPr>
        <a:xfrm>
          <a:off x="9396565" y="799264"/>
          <a:ext cx="1257161" cy="1257161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79DFFA-78C4-42C6-B58B-7C169CFCE15D}">
      <dsp:nvSpPr>
        <dsp:cNvPr id="0" name=""/>
        <dsp:cNvSpPr/>
      </dsp:nvSpPr>
      <dsp:spPr>
        <a:xfrm>
          <a:off x="9258864" y="1986450"/>
          <a:ext cx="2227115" cy="222711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ConvTranspose2d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 err="1"/>
            <a:t>ReLU</a:t>
          </a:r>
          <a:endParaRPr lang="en-IN" sz="1600" kern="1200" dirty="0"/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Conv2d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600" kern="1200" dirty="0"/>
        </a:p>
      </dsp:txBody>
      <dsp:txXfrm>
        <a:off x="9324094" y="2051680"/>
        <a:ext cx="2096655" cy="209665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4BB0B3-4832-46EC-9A05-F0EA12D0269C}">
      <dsp:nvSpPr>
        <dsp:cNvPr id="0" name=""/>
        <dsp:cNvSpPr/>
      </dsp:nvSpPr>
      <dsp:spPr>
        <a:xfrm>
          <a:off x="0" y="2012"/>
          <a:ext cx="5351843" cy="112774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24B6F2-B476-4AEE-891F-F6F2CC07D4F0}">
      <dsp:nvSpPr>
        <dsp:cNvPr id="0" name=""/>
        <dsp:cNvSpPr/>
      </dsp:nvSpPr>
      <dsp:spPr>
        <a:xfrm>
          <a:off x="341142" y="255754"/>
          <a:ext cx="620864" cy="62025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BBE60F-AEEB-4F7C-B718-DAB600B8A0A3}">
      <dsp:nvSpPr>
        <dsp:cNvPr id="0" name=""/>
        <dsp:cNvSpPr/>
      </dsp:nvSpPr>
      <dsp:spPr>
        <a:xfrm>
          <a:off x="1303149" y="2012"/>
          <a:ext cx="3928239" cy="11288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9469" tIns="119469" rIns="119469" bIns="119469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>
              <a:latin typeface="Open Sans" panose="020B0606030504020204" pitchFamily="34" charset="0"/>
              <a:ea typeface="+mn-ea"/>
              <a:cs typeface="+mn-cs"/>
            </a:rPr>
            <a:t>Our analysis on the model made one thing evident</a:t>
          </a:r>
          <a:endParaRPr lang="en-US" sz="1400" kern="1200">
            <a:latin typeface="Open Sans" panose="020B0606030504020204" pitchFamily="34" charset="0"/>
            <a:ea typeface="+mn-ea"/>
            <a:cs typeface="+mn-cs"/>
          </a:endParaRPr>
        </a:p>
      </dsp:txBody>
      <dsp:txXfrm>
        <a:off x="1303149" y="2012"/>
        <a:ext cx="3928239" cy="1128845"/>
      </dsp:txXfrm>
    </dsp:sp>
    <dsp:sp modelId="{E4978A6E-A9B4-49ED-ADB1-CA9163702406}">
      <dsp:nvSpPr>
        <dsp:cNvPr id="0" name=""/>
        <dsp:cNvSpPr/>
      </dsp:nvSpPr>
      <dsp:spPr>
        <a:xfrm>
          <a:off x="0" y="1374931"/>
          <a:ext cx="5351843" cy="112774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DD38E3-2907-46E4-9E85-3FE199553C8E}">
      <dsp:nvSpPr>
        <dsp:cNvPr id="0" name=""/>
        <dsp:cNvSpPr/>
      </dsp:nvSpPr>
      <dsp:spPr>
        <a:xfrm>
          <a:off x="341142" y="1628674"/>
          <a:ext cx="620864" cy="62025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2D9597-95E8-47EC-9021-822156045138}">
      <dsp:nvSpPr>
        <dsp:cNvPr id="0" name=""/>
        <dsp:cNvSpPr/>
      </dsp:nvSpPr>
      <dsp:spPr>
        <a:xfrm>
          <a:off x="1303149" y="1374931"/>
          <a:ext cx="3928239" cy="11288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9469" tIns="119469" rIns="119469" bIns="119469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>
              <a:latin typeface="Open Sans" panose="020B0606030504020204" pitchFamily="34" charset="0"/>
              <a:ea typeface="+mn-ea"/>
              <a:cs typeface="+mn-cs"/>
            </a:rPr>
            <a:t>AVOID PLAYING WITH MATH-BACKED MODULES.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>
              <a:latin typeface="Open Sans" panose="020B0606030504020204" pitchFamily="34" charset="0"/>
              <a:ea typeface="+mn-ea"/>
              <a:cs typeface="+mn-cs"/>
            </a:rPr>
            <a:t>FOCUS ON THE DEPTH PREDICTION NETWORK.</a:t>
          </a:r>
          <a:endParaRPr lang="en-US" sz="1400" kern="1200">
            <a:latin typeface="Open Sans" panose="020B0606030504020204" pitchFamily="34" charset="0"/>
            <a:ea typeface="+mn-ea"/>
            <a:cs typeface="+mn-cs"/>
          </a:endParaRPr>
        </a:p>
      </dsp:txBody>
      <dsp:txXfrm>
        <a:off x="1303149" y="1374931"/>
        <a:ext cx="3928239" cy="1128845"/>
      </dsp:txXfrm>
    </dsp:sp>
    <dsp:sp modelId="{4004FBC8-7CF1-4817-A652-6766E4213F2C}">
      <dsp:nvSpPr>
        <dsp:cNvPr id="0" name=""/>
        <dsp:cNvSpPr/>
      </dsp:nvSpPr>
      <dsp:spPr>
        <a:xfrm>
          <a:off x="0" y="2747851"/>
          <a:ext cx="5351843" cy="112774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7C58CF-C885-4E9C-BBB3-1FFD7C46EEDE}">
      <dsp:nvSpPr>
        <dsp:cNvPr id="0" name=""/>
        <dsp:cNvSpPr/>
      </dsp:nvSpPr>
      <dsp:spPr>
        <a:xfrm>
          <a:off x="341142" y="3001593"/>
          <a:ext cx="620864" cy="62025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1E3BF2-1979-4303-AC3B-9161B0213E77}">
      <dsp:nvSpPr>
        <dsp:cNvPr id="0" name=""/>
        <dsp:cNvSpPr/>
      </dsp:nvSpPr>
      <dsp:spPr>
        <a:xfrm>
          <a:off x="1303149" y="2747851"/>
          <a:ext cx="3928239" cy="11288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9469" tIns="119469" rIns="119469" bIns="119469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>
              <a:latin typeface="Open Sans" panose="020B0606030504020204" pitchFamily="34" charset="0"/>
              <a:ea typeface="+mn-ea"/>
              <a:cs typeface="+mn-cs"/>
            </a:rPr>
            <a:t>SOTA models capable of replacing the standard CNNs</a:t>
          </a:r>
          <a:r>
            <a:rPr lang="en-IN" sz="1400" kern="1200"/>
            <a:t>.</a:t>
          </a:r>
          <a:endParaRPr lang="en-US" sz="1400" kern="1200"/>
        </a:p>
      </dsp:txBody>
      <dsp:txXfrm>
        <a:off x="1303149" y="2747851"/>
        <a:ext cx="3928239" cy="112884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0A5F36-EC42-43A4-AEDE-69798675D579}">
      <dsp:nvSpPr>
        <dsp:cNvPr id="0" name=""/>
        <dsp:cNvSpPr/>
      </dsp:nvSpPr>
      <dsp:spPr>
        <a:xfrm>
          <a:off x="1657423" y="614"/>
          <a:ext cx="3304833" cy="19829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 err="1"/>
            <a:t>ViT</a:t>
          </a:r>
          <a:r>
            <a:rPr lang="en-US" sz="2000" b="0" i="0" kern="1200" dirty="0"/>
            <a:t> has achieved state-of-the-art performance on image classification tasks.</a:t>
          </a:r>
          <a:endParaRPr lang="en-US" sz="2000" kern="1200" dirty="0"/>
        </a:p>
      </dsp:txBody>
      <dsp:txXfrm>
        <a:off x="1657423" y="614"/>
        <a:ext cx="3304833" cy="1982900"/>
      </dsp:txXfrm>
    </dsp:sp>
    <dsp:sp modelId="{E165960A-4871-45A4-A560-67BC93F32317}">
      <dsp:nvSpPr>
        <dsp:cNvPr id="0" name=""/>
        <dsp:cNvSpPr/>
      </dsp:nvSpPr>
      <dsp:spPr>
        <a:xfrm>
          <a:off x="5292740" y="614"/>
          <a:ext cx="3304833" cy="19829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 err="1"/>
            <a:t>ViT</a:t>
          </a:r>
          <a:r>
            <a:rPr lang="en-US" sz="2000" b="0" i="0" kern="1200" dirty="0"/>
            <a:t> can be trained end-to-end without pre-training or fine-tuning, saving time and resources compared to traditional CNN-based approaches.</a:t>
          </a:r>
          <a:endParaRPr lang="en-US" sz="2000" kern="1200" dirty="0"/>
        </a:p>
      </dsp:txBody>
      <dsp:txXfrm>
        <a:off x="5292740" y="614"/>
        <a:ext cx="3304833" cy="1982900"/>
      </dsp:txXfrm>
    </dsp:sp>
    <dsp:sp modelId="{9C876084-EC1F-4CB0-A021-7D2F02715950}">
      <dsp:nvSpPr>
        <dsp:cNvPr id="0" name=""/>
        <dsp:cNvSpPr/>
      </dsp:nvSpPr>
      <dsp:spPr>
        <a:xfrm>
          <a:off x="0" y="2314929"/>
          <a:ext cx="3304833" cy="198290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 err="1"/>
            <a:t>ViT</a:t>
          </a:r>
          <a:r>
            <a:rPr lang="en-US" sz="2000" b="0" i="0" kern="1200" dirty="0"/>
            <a:t> is more flexible than CNNs, as it can be trained on small datasets with few examples and still achieve good performance.</a:t>
          </a:r>
          <a:endParaRPr lang="en-US" sz="2000" kern="1200" dirty="0"/>
        </a:p>
      </dsp:txBody>
      <dsp:txXfrm>
        <a:off x="0" y="2314929"/>
        <a:ext cx="3304833" cy="1982900"/>
      </dsp:txXfrm>
    </dsp:sp>
    <dsp:sp modelId="{DC6B3A70-2580-4134-988C-EE91DCAF5453}">
      <dsp:nvSpPr>
        <dsp:cNvPr id="0" name=""/>
        <dsp:cNvSpPr/>
      </dsp:nvSpPr>
      <dsp:spPr>
        <a:xfrm>
          <a:off x="6873640" y="2316793"/>
          <a:ext cx="3304833" cy="198290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 err="1"/>
            <a:t>ViT</a:t>
          </a:r>
          <a:r>
            <a:rPr lang="en-US" sz="2000" b="0" i="0" kern="1200" dirty="0"/>
            <a:t> can handle input images of arbitrary size and aspect ratio, allowing it to be used for a wider range of applications.</a:t>
          </a:r>
          <a:endParaRPr lang="en-US" sz="2000" kern="1200" dirty="0"/>
        </a:p>
      </dsp:txBody>
      <dsp:txXfrm>
        <a:off x="6873640" y="2316793"/>
        <a:ext cx="3304833" cy="1982900"/>
      </dsp:txXfrm>
    </dsp:sp>
    <dsp:sp modelId="{1FFE2DA2-37E4-4274-AF85-9678D462A6CF}">
      <dsp:nvSpPr>
        <dsp:cNvPr id="0" name=""/>
        <dsp:cNvSpPr/>
      </dsp:nvSpPr>
      <dsp:spPr>
        <a:xfrm>
          <a:off x="3475082" y="4627381"/>
          <a:ext cx="3304833" cy="198290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 err="1"/>
            <a:t>ViT</a:t>
          </a:r>
          <a:r>
            <a:rPr lang="en-US" sz="2000" b="0" i="0" kern="1200" dirty="0"/>
            <a:t> is more interpretable than traditional CNNs, making it easier to understand how the network is making its decisions in applications such as medical imaging.</a:t>
          </a:r>
          <a:endParaRPr lang="en-US" sz="2000" kern="1200" dirty="0"/>
        </a:p>
      </dsp:txBody>
      <dsp:txXfrm>
        <a:off x="3475082" y="4627381"/>
        <a:ext cx="3304833" cy="19829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355AE8-0A4B-42EF-8FB1-5D6524D065C3}">
      <dsp:nvSpPr>
        <dsp:cNvPr id="0" name=""/>
        <dsp:cNvSpPr/>
      </dsp:nvSpPr>
      <dsp:spPr>
        <a:xfrm>
          <a:off x="3746" y="445994"/>
          <a:ext cx="3562872" cy="21873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34C882-0596-43A5-B601-2A4FD0D8895F}">
      <dsp:nvSpPr>
        <dsp:cNvPr id="0" name=""/>
        <dsp:cNvSpPr/>
      </dsp:nvSpPr>
      <dsp:spPr>
        <a:xfrm>
          <a:off x="274598" y="703304"/>
          <a:ext cx="3562872" cy="21873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/>
            <a:t>We modified </a:t>
          </a:r>
          <a:r>
            <a:rPr lang="en-IN" sz="1900" kern="1200" dirty="0" err="1"/>
            <a:t>ViT</a:t>
          </a:r>
          <a:r>
            <a:rPr lang="en-IN" sz="1900" kern="1200" dirty="0"/>
            <a:t> architecture at pre-end stages by changing the classification head to a FC layer which maps the output feature map into dim(X) while keeping the normalization in mind. </a:t>
          </a:r>
          <a:endParaRPr lang="en-US" sz="1900" kern="1200" dirty="0"/>
        </a:p>
      </dsp:txBody>
      <dsp:txXfrm>
        <a:off x="338664" y="767370"/>
        <a:ext cx="3434740" cy="2059248"/>
      </dsp:txXfrm>
    </dsp:sp>
    <dsp:sp modelId="{16CB2D00-A77B-49B2-829A-F2BE29B8D58B}">
      <dsp:nvSpPr>
        <dsp:cNvPr id="0" name=""/>
        <dsp:cNvSpPr/>
      </dsp:nvSpPr>
      <dsp:spPr>
        <a:xfrm>
          <a:off x="4108323" y="445994"/>
          <a:ext cx="3342775" cy="22116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9ABB84-813E-4030-9392-C45EEF086A55}">
      <dsp:nvSpPr>
        <dsp:cNvPr id="0" name=""/>
        <dsp:cNvSpPr/>
      </dsp:nvSpPr>
      <dsp:spPr>
        <a:xfrm>
          <a:off x="4379175" y="703304"/>
          <a:ext cx="3342775" cy="22116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/>
            <a:t>The next issue which was dealt was the preservation of the dimensionality of input image since in the </a:t>
          </a:r>
          <a:r>
            <a:rPr lang="en-IN" sz="1900" kern="1200" dirty="0" err="1"/>
            <a:t>UNet</a:t>
          </a:r>
          <a:r>
            <a:rPr lang="en-IN" sz="1900" kern="1200" dirty="0"/>
            <a:t> architecture the dimensions of X (b h w c) keeps changing. </a:t>
          </a:r>
          <a:endParaRPr lang="en-US" sz="1900" kern="1200" dirty="0"/>
        </a:p>
      </dsp:txBody>
      <dsp:txXfrm>
        <a:off x="4443951" y="768080"/>
        <a:ext cx="3213223" cy="20820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0">
  <dgm:title val=""/>
  <dgm:desc val=""/>
  <dgm:catLst>
    <dgm:cat type="process" pri="3000"/>
    <dgm:cat type="picture" pri="30000"/>
    <dgm:cat type="pictureconvert" pri="3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op="equ" fact="0.3333"/>
      <dgm:constr type="primFontSz" for="des" forName="txNode" op="equ" val="65"/>
      <dgm:constr type="primFontSz" for="des" forName="connTx" op="equ" val="55"/>
      <dgm:constr type="primFontSz" for="des" forName="connTx" refType="primFontSz" refFor="des" refForName="txNode" op="lte" fact="0.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imagSh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 refType="w" fact="0.14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if>
          <dgm:else name="Name7">
            <dgm:constrLst>
              <dgm:constr type="l" for="ch" forName="imagSh" refType="w" fact="0.14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else>
        </dgm:choose>
        <dgm:ruleLst/>
        <dgm:layoutNode name="imagSh" styleLbl="b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x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imagSh"/>
            <dgm:param type="dstNode" val="imagSh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35"/>
            <dgm:constr type="endPad" refType="connDist" fact="0.3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10">
  <dgm:title val=""/>
  <dgm:desc val=""/>
  <dgm:catLst>
    <dgm:cat type="process" pri="3000"/>
    <dgm:cat type="picture" pri="30000"/>
    <dgm:cat type="pictureconvert" pri="3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op="equ" fact="0.3333"/>
      <dgm:constr type="primFontSz" for="des" forName="txNode" op="equ" val="65"/>
      <dgm:constr type="primFontSz" for="des" forName="connTx" op="equ" val="55"/>
      <dgm:constr type="primFontSz" for="des" forName="connTx" refType="primFontSz" refFor="des" refForName="txNode" op="lte" fact="0.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imagSh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 refType="w" fact="0.14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if>
          <dgm:else name="Name7">
            <dgm:constrLst>
              <dgm:constr type="l" for="ch" forName="imagSh" refType="w" fact="0.14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else>
        </dgm:choose>
        <dgm:ruleLst/>
        <dgm:layoutNode name="imagSh" styleLbl="b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x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imagSh"/>
            <dgm:param type="dstNode" val="imagSh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35"/>
            <dgm:constr type="endPad" refType="connDist" fact="0.3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0F28B-45E3-4585-87E3-73838692A7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668049"/>
            <a:ext cx="7626795" cy="2841914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F755B0-E17A-4B52-A99D-C35BB18BB2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3602038"/>
            <a:ext cx="7626795" cy="2501728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90C28-805B-4DA6-A10E-651C0FD01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5EBBA9-C52F-4628-AE0D-DCD1772F9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BAC57-F8E1-4B54-A111-CB53B3203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360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A5B40-C529-41A6-8D06-07AF9430A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B5A354-E2A8-4A91-9D7A-36D9E0915C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5D3944-2E3D-42BC-B83D-7630699D4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FC57FA-204E-4A7A-BAE2-DF17BB0FF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BDA36D-49FF-495A-8E25-4CCC98E39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915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44ECD05-4E94-4A60-8FDA-700BF100B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Color Fill">
            <a:extLst>
              <a:ext uri="{FF2B5EF4-FFF2-40B4-BE49-F238E27FC236}">
                <a16:creationId xmlns:a16="http://schemas.microsoft.com/office/drawing/2014/main" id="{8BCB0EB2-4067-418C-9465-9D4C71240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4E37999-41E7-446D-8C53-B904C3CE87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38A90E8-87F8-4150-B5EB-E19C8A01AFB9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0" name="Graphic 9">
              <a:extLst>
                <a:ext uri="{FF2B5EF4-FFF2-40B4-BE49-F238E27FC236}">
                  <a16:creationId xmlns:a16="http://schemas.microsoft.com/office/drawing/2014/main" id="{724DCA1C-A8E8-4F90-8FAE-85B1426C108A}"/>
                </a:ext>
              </a:extLst>
            </p:cNvPr>
            <p:cNvSpPr/>
            <p:nvPr/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58D6291-6756-44E3-9FCE-0B2ECA5EE664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37CA96E-9DD9-4172-B63B-50DF43B576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3" name="Graphic 9">
              <a:extLst>
                <a:ext uri="{FF2B5EF4-FFF2-40B4-BE49-F238E27FC236}">
                  <a16:creationId xmlns:a16="http://schemas.microsoft.com/office/drawing/2014/main" id="{B335AFFE-BF3D-491C-8255-692B9DAC6775}"/>
                </a:ext>
              </a:extLst>
            </p:cNvPr>
            <p:cNvSpPr/>
            <p:nvPr/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4" name="Graphic 9">
              <a:extLst>
                <a:ext uri="{FF2B5EF4-FFF2-40B4-BE49-F238E27FC236}">
                  <a16:creationId xmlns:a16="http://schemas.microsoft.com/office/drawing/2014/main" id="{AA052AAF-7A7C-4EDB-AE2C-FCA3A756C4E5}"/>
                </a:ext>
              </a:extLst>
            </p:cNvPr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20" name="Texture">
            <a:extLst>
              <a:ext uri="{FF2B5EF4-FFF2-40B4-BE49-F238E27FC236}">
                <a16:creationId xmlns:a16="http://schemas.microsoft.com/office/drawing/2014/main" id="{31F99E9D-6528-47AC-B178-7032D0E17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4DD302-622D-4E42-BD6F-FAAA98B372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6311" y="668049"/>
            <a:ext cx="2628900" cy="55089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70D9F5-C907-405F-BE11-571C61745E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668049"/>
            <a:ext cx="6689098" cy="55089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CFD860-3FBD-4FE7-A9FD-1D4A4D10A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A367B-81B3-4BD3-9C95-18EC0710A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7D8E54-346D-4D66-BF99-96DA43F80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640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A2C84-1247-4534-81D1-136C3E1EB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8D490-CEA6-4844-A537-F749658D3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AEFC9-887F-4E73-9938-6032D5286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FCF0CF-134A-404E-A177-9FAAA039F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A1B0DC-2D2C-408B-A577-904A2385C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418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55431-EF88-4771-9699-27EF70A55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50"/>
            <a:ext cx="7673389" cy="3816588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AF57C3-A928-4093-B3FC-ECC2194AE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589463"/>
            <a:ext cx="7673389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BFD625-A893-46D3-A518-9E969CB4F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CAD37A-B380-4B65-9FB9-3FB914120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E773B6-CD13-4451-9BF3-C4102BA5E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433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1FBD0A-9F7B-4EBB-9982-B55F5F9806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88CFF0B8-0BA9-4DD9-B7B2-0655DC8419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77B910E-9B87-4291-987B-6883212CBA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151383" y="2767655"/>
            <a:ext cx="1040617" cy="2833045"/>
            <a:chOff x="11151383" y="2767655"/>
            <a:chExt cx="1040617" cy="2833045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5596CF7-55B3-409D-A36C-F5BE9D625628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2245D23-45D8-474C-8A38-633E99962676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8A8D14-28CA-4095-B2FA-E48B3150A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</p:grpSp>
      <p:sp>
        <p:nvSpPr>
          <p:cNvPr id="13" name="Texture">
            <a:extLst>
              <a:ext uri="{FF2B5EF4-FFF2-40B4-BE49-F238E27FC236}">
                <a16:creationId xmlns:a16="http://schemas.microsoft.com/office/drawing/2014/main" id="{1D1F176A-19F1-4537-800D-210F29EC1A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A04C26-6125-4D95-9FC0-50DEB9419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10451534" cy="159174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5401A-13E5-4CED-864F-06D6EECCBC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2341329"/>
            <a:ext cx="5562600" cy="38356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513523-8F78-4766-91D7-03E329B683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341329"/>
            <a:ext cx="4736534" cy="38356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5B757F-BAD2-4343-BD57-FC02D0BE1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30EF3C-A61E-4F43-9C8F-BC9A6455C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19D947-1DC8-4CE9-A031-6EEB776BD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219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5BFA9BB-A51E-4D09-8602-5AD9010463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Color Fill">
            <a:extLst>
              <a:ext uri="{FF2B5EF4-FFF2-40B4-BE49-F238E27FC236}">
                <a16:creationId xmlns:a16="http://schemas.microsoft.com/office/drawing/2014/main" id="{A60257A1-779B-4048-BC0D-1EA579B5B1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8F4B5D0-AA24-4702-9C01-FC1A03E7B6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151383" y="2767655"/>
            <a:ext cx="1040617" cy="2833045"/>
            <a:chOff x="11151383" y="2767655"/>
            <a:chExt cx="1040617" cy="2833045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9CBF9BD-1EB2-4122-98FE-F2B5DF8771C9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C41FF89-01DF-4236-AA4D-243CB8A464B3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D03BB88-350D-4DE0-BB34-870F643568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</p:grpSp>
      <p:sp>
        <p:nvSpPr>
          <p:cNvPr id="15" name="Texture">
            <a:extLst>
              <a:ext uri="{FF2B5EF4-FFF2-40B4-BE49-F238E27FC236}">
                <a16:creationId xmlns:a16="http://schemas.microsoft.com/office/drawing/2014/main" id="{4A8025C0-8995-4863-A847-7ED1F8CCE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162335-6445-435C-A1C6-9F090B965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10450629" cy="13255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074B3D-418F-464D-91E7-993D0B4801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086" y="2182814"/>
            <a:ext cx="5021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904709-9362-4AB5-9AA2-32F51BF06A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086" y="3115949"/>
            <a:ext cx="5021512" cy="3073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083836-1CF5-406F-B0CB-643F37066C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90597" y="2182814"/>
            <a:ext cx="501723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4A8670-0F33-4222-AAC9-96A21C47C3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90597" y="3115949"/>
            <a:ext cx="5017232" cy="3073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1E6970-4A96-4519-9C0E-11E245D56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FEE249-70F5-4359-B699-23D68A503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2AE510-A38C-45EE-B061-CB02E4E3D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565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A9D1A-F943-4838-BA2F-6DF4F2EC9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7685037" cy="13638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FEE401-3424-4696-A6FC-BBEE79379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E9D767-A30A-4508-B510-99AB91737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0979DC-F3D5-43AB-8A0F-9C8A14E0C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061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DCDA0B-9BEE-4B57-8F97-96D5645D0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282AF2-09A1-4A1C-AEB6-577962B71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4D99D9-82B1-496C-ABBC-4FF0C375D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806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7D9AFA4-EB8E-4091-A5E2-1B9D163A0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F25018FE-FB44-4E2E-A181-B3476F3E85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6C7CD4B-70DE-49E2-A336-B6F43F58F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4B8BFC9-6F67-47CB-BAE4-45260FBAF397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" name="Graphic 9">
              <a:extLst>
                <a:ext uri="{FF2B5EF4-FFF2-40B4-BE49-F238E27FC236}">
                  <a16:creationId xmlns:a16="http://schemas.microsoft.com/office/drawing/2014/main" id="{40F836E5-3C5B-4DE7-B09A-AE00DEE730A9}"/>
                </a:ext>
              </a:extLst>
            </p:cNvPr>
            <p:cNvSpPr/>
            <p:nvPr/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8E1B8E4-080E-4F43-B33F-59DD21B6B658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07639D4-740A-4B71-8393-99CA375EB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9" name="Graphic 9">
              <a:extLst>
                <a:ext uri="{FF2B5EF4-FFF2-40B4-BE49-F238E27FC236}">
                  <a16:creationId xmlns:a16="http://schemas.microsoft.com/office/drawing/2014/main" id="{AE7E56E5-1F6A-442B-B5E0-ED19F815D2E2}"/>
                </a:ext>
              </a:extLst>
            </p:cNvPr>
            <p:cNvSpPr/>
            <p:nvPr/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20" name="Graphic 9">
              <a:extLst>
                <a:ext uri="{FF2B5EF4-FFF2-40B4-BE49-F238E27FC236}">
                  <a16:creationId xmlns:a16="http://schemas.microsoft.com/office/drawing/2014/main" id="{3774E986-8FE2-4670-A4C0-96E213269BD7}"/>
                </a:ext>
              </a:extLst>
            </p:cNvPr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13" name="Texture">
            <a:extLst>
              <a:ext uri="{FF2B5EF4-FFF2-40B4-BE49-F238E27FC236}">
                <a16:creationId xmlns:a16="http://schemas.microsoft.com/office/drawing/2014/main" id="{3A5846DF-A106-4887-BE2C-DCD89DAA65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67E81C-AA51-44A0-B21C-757B2F3B9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4314825" cy="1957828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0438A-298D-4466-B55D-F466C345C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68049"/>
            <a:ext cx="4875212" cy="523125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143104-0579-4974-88D2-61DF1A30D3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2749024"/>
            <a:ext cx="4314825" cy="311996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A32755-0632-47CB-AA69-7EFB212FA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ED0B4F-5B59-4064-A88B-E9938A40F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512E7F-93B8-4E93-BCB3-ADE74FC15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517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F3C1870-4E69-4DE7-BF2F-DE8A7881C6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7439AB1C-A8A1-4745-9625-B18FE9160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1ADDC4D-D9AA-48F8-BD10-2D20F14607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1136312-3085-4615-A743-4EE531585B11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" name="Graphic 9">
              <a:extLst>
                <a:ext uri="{FF2B5EF4-FFF2-40B4-BE49-F238E27FC236}">
                  <a16:creationId xmlns:a16="http://schemas.microsoft.com/office/drawing/2014/main" id="{29539FE4-376B-4187-A80A-C98EBA23DA30}"/>
                </a:ext>
              </a:extLst>
            </p:cNvPr>
            <p:cNvSpPr/>
            <p:nvPr/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11DC5D7-2276-4A57-8783-A0EFB00416E9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7D5B578-4971-4ADC-97D8-B9CEF52AA7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9" name="Graphic 9">
              <a:extLst>
                <a:ext uri="{FF2B5EF4-FFF2-40B4-BE49-F238E27FC236}">
                  <a16:creationId xmlns:a16="http://schemas.microsoft.com/office/drawing/2014/main" id="{2D968E77-E43D-4870-93BC-CBF1947336B3}"/>
                </a:ext>
              </a:extLst>
            </p:cNvPr>
            <p:cNvSpPr/>
            <p:nvPr/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20" name="Graphic 9">
              <a:extLst>
                <a:ext uri="{FF2B5EF4-FFF2-40B4-BE49-F238E27FC236}">
                  <a16:creationId xmlns:a16="http://schemas.microsoft.com/office/drawing/2014/main" id="{1221D41A-E71E-4587-A876-F8778E7C03E1}"/>
                </a:ext>
              </a:extLst>
            </p:cNvPr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13" name="Texture">
            <a:extLst>
              <a:ext uri="{FF2B5EF4-FFF2-40B4-BE49-F238E27FC236}">
                <a16:creationId xmlns:a16="http://schemas.microsoft.com/office/drawing/2014/main" id="{50457195-385D-490A-91AB-30B969C619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06FF6D-24FA-4E04-90ED-7DBE228B2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4314825" cy="2235711"/>
          </a:xfr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32D78B-0E21-420F-9DFF-6131CB0F7E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68049"/>
            <a:ext cx="4958436" cy="52312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AC2A57-1064-4391-B96B-4D04305E0B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2941222"/>
            <a:ext cx="4314825" cy="292776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D04EB0-850A-4256-8D12-E01A201A4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9CF4AF-C757-4552-AB8A-3B89C3746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62A368-F12B-4B5E-82F0-A6AEE6AF2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814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F358BAA-9C8A-4E17-BAD8-32FD6FFEA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olor Fill">
            <a:extLst>
              <a:ext uri="{FF2B5EF4-FFF2-40B4-BE49-F238E27FC236}">
                <a16:creationId xmlns:a16="http://schemas.microsoft.com/office/drawing/2014/main" id="{4D6F41A4-BEE3-4935-9371-4ADEA67A2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726F010-956A-40BC-8A1F-8002DC729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351566" y="0"/>
            <a:ext cx="3840434" cy="6858000"/>
            <a:chOff x="8351565" y="0"/>
            <a:chExt cx="3840434" cy="685800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386E468-0048-46C4-ADDD-FBE7A6AE9F31}"/>
                </a:ext>
              </a:extLst>
            </p:cNvPr>
            <p:cNvSpPr/>
            <p:nvPr/>
          </p:nvSpPr>
          <p:spPr>
            <a:xfrm>
              <a:off x="11260165" y="519204"/>
              <a:ext cx="474635" cy="4746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5B35ED4-0C31-4C8C-A45E-6A3EDEAB2867}"/>
                </a:ext>
              </a:extLst>
            </p:cNvPr>
            <p:cNvSpPr/>
            <p:nvPr/>
          </p:nvSpPr>
          <p:spPr>
            <a:xfrm>
              <a:off x="8385871" y="0"/>
              <a:ext cx="2955657" cy="679194"/>
            </a:xfrm>
            <a:custGeom>
              <a:avLst/>
              <a:gdLst>
                <a:gd name="connsiteX0" fmla="*/ 0 w 2955657"/>
                <a:gd name="connsiteY0" fmla="*/ 0 h 679194"/>
                <a:gd name="connsiteX1" fmla="*/ 2955657 w 2955657"/>
                <a:gd name="connsiteY1" fmla="*/ 0 h 679194"/>
                <a:gd name="connsiteX2" fmla="*/ 2892839 w 2955657"/>
                <a:gd name="connsiteY2" fmla="*/ 84007 h 679194"/>
                <a:gd name="connsiteX3" fmla="*/ 1630760 w 2955657"/>
                <a:gd name="connsiteY3" fmla="*/ 679194 h 679194"/>
                <a:gd name="connsiteX4" fmla="*/ 0 w 2955657"/>
                <a:gd name="connsiteY4" fmla="*/ 679194 h 679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5657" h="679194">
                  <a:moveTo>
                    <a:pt x="0" y="0"/>
                  </a:moveTo>
                  <a:lnTo>
                    <a:pt x="2955657" y="0"/>
                  </a:lnTo>
                  <a:lnTo>
                    <a:pt x="2892839" y="84007"/>
                  </a:lnTo>
                  <a:cubicBezTo>
                    <a:pt x="2592855" y="447504"/>
                    <a:pt x="2138868" y="679194"/>
                    <a:pt x="1630760" y="679194"/>
                  </a:cubicBezTo>
                  <a:lnTo>
                    <a:pt x="0" y="67919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0A1EF3-FA93-48F4-9F82-BC0C79635750}"/>
                </a:ext>
              </a:extLst>
            </p:cNvPr>
            <p:cNvSpPr/>
            <p:nvPr/>
          </p:nvSpPr>
          <p:spPr>
            <a:xfrm>
              <a:off x="8351565" y="4121414"/>
              <a:ext cx="3266317" cy="2736586"/>
            </a:xfrm>
            <a:custGeom>
              <a:avLst/>
              <a:gdLst>
                <a:gd name="connsiteX0" fmla="*/ 1635557 w 3266317"/>
                <a:gd name="connsiteY0" fmla="*/ 0 h 2736586"/>
                <a:gd name="connsiteX1" fmla="*/ 3266317 w 3266317"/>
                <a:gd name="connsiteY1" fmla="*/ 0 h 2736586"/>
                <a:gd name="connsiteX2" fmla="*/ 3266317 w 3266317"/>
                <a:gd name="connsiteY2" fmla="*/ 1630760 h 2736586"/>
                <a:gd name="connsiteX3" fmla="*/ 2892838 w 3266317"/>
                <a:gd name="connsiteY3" fmla="*/ 2671131 h 2736586"/>
                <a:gd name="connsiteX4" fmla="*/ 2833348 w 3266317"/>
                <a:gd name="connsiteY4" fmla="*/ 2736586 h 2736586"/>
                <a:gd name="connsiteX5" fmla="*/ 0 w 3266317"/>
                <a:gd name="connsiteY5" fmla="*/ 2736586 h 2736586"/>
                <a:gd name="connsiteX6" fmla="*/ 0 w 3266317"/>
                <a:gd name="connsiteY6" fmla="*/ 1635558 h 2736586"/>
                <a:gd name="connsiteX7" fmla="*/ 1635557 w 3266317"/>
                <a:gd name="connsiteY7" fmla="*/ 0 h 2736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66317" h="2736586">
                  <a:moveTo>
                    <a:pt x="1635557" y="0"/>
                  </a:moveTo>
                  <a:lnTo>
                    <a:pt x="3266317" y="0"/>
                  </a:lnTo>
                  <a:lnTo>
                    <a:pt x="3266317" y="1630760"/>
                  </a:lnTo>
                  <a:cubicBezTo>
                    <a:pt x="3266317" y="2025955"/>
                    <a:pt x="3126159" y="2388411"/>
                    <a:pt x="2892838" y="2671131"/>
                  </a:cubicBezTo>
                  <a:lnTo>
                    <a:pt x="2833348" y="2736586"/>
                  </a:lnTo>
                  <a:lnTo>
                    <a:pt x="0" y="2736586"/>
                  </a:lnTo>
                  <a:lnTo>
                    <a:pt x="0" y="1635558"/>
                  </a:lnTo>
                  <a:cubicBezTo>
                    <a:pt x="0" y="732255"/>
                    <a:pt x="732254" y="0"/>
                    <a:pt x="1635557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985F09D-6969-44D0-B04F-4EDE0FEDAF63}"/>
                </a:ext>
              </a:extLst>
            </p:cNvPr>
            <p:cNvSpPr/>
            <p:nvPr/>
          </p:nvSpPr>
          <p:spPr>
            <a:xfrm>
              <a:off x="11755674" y="3386384"/>
              <a:ext cx="436325" cy="1309674"/>
            </a:xfrm>
            <a:custGeom>
              <a:avLst/>
              <a:gdLst>
                <a:gd name="connsiteX0" fmla="*/ 470325 w 477612"/>
                <a:gd name="connsiteY0" fmla="*/ 0 h 1433600"/>
                <a:gd name="connsiteX1" fmla="*/ 475607 w 477612"/>
                <a:gd name="connsiteY1" fmla="*/ 3701 h 1433600"/>
                <a:gd name="connsiteX2" fmla="*/ 477612 w 477612"/>
                <a:gd name="connsiteY2" fmla="*/ 5160 h 1433600"/>
                <a:gd name="connsiteX3" fmla="*/ 477612 w 477612"/>
                <a:gd name="connsiteY3" fmla="*/ 1428441 h 1433600"/>
                <a:gd name="connsiteX4" fmla="*/ 475607 w 477612"/>
                <a:gd name="connsiteY4" fmla="*/ 1429900 h 1433600"/>
                <a:gd name="connsiteX5" fmla="*/ 470325 w 477612"/>
                <a:gd name="connsiteY5" fmla="*/ 1433600 h 1433600"/>
                <a:gd name="connsiteX6" fmla="*/ 0 w 477612"/>
                <a:gd name="connsiteY6" fmla="*/ 716800 h 1433600"/>
                <a:gd name="connsiteX7" fmla="*/ 470325 w 477612"/>
                <a:gd name="connsiteY7" fmla="*/ 0 h 143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7612" h="1433600">
                  <a:moveTo>
                    <a:pt x="470325" y="0"/>
                  </a:moveTo>
                  <a:cubicBezTo>
                    <a:pt x="470325" y="0"/>
                    <a:pt x="472162" y="1254"/>
                    <a:pt x="475607" y="3701"/>
                  </a:cubicBezTo>
                  <a:lnTo>
                    <a:pt x="477612" y="5160"/>
                  </a:lnTo>
                  <a:lnTo>
                    <a:pt x="477612" y="1428441"/>
                  </a:lnTo>
                  <a:lnTo>
                    <a:pt x="475607" y="1429900"/>
                  </a:lnTo>
                  <a:cubicBezTo>
                    <a:pt x="472162" y="1432347"/>
                    <a:pt x="470325" y="1433600"/>
                    <a:pt x="470325" y="1433600"/>
                  </a:cubicBezTo>
                  <a:cubicBezTo>
                    <a:pt x="470325" y="1433600"/>
                    <a:pt x="0" y="1112672"/>
                    <a:pt x="0" y="716800"/>
                  </a:cubicBezTo>
                  <a:cubicBezTo>
                    <a:pt x="0" y="320929"/>
                    <a:pt x="470325" y="0"/>
                    <a:pt x="470325" y="0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20000"/>
                  <a:lumOff val="80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18" name="Graphic 9">
              <a:extLst>
                <a:ext uri="{FF2B5EF4-FFF2-40B4-BE49-F238E27FC236}">
                  <a16:creationId xmlns:a16="http://schemas.microsoft.com/office/drawing/2014/main" id="{003913A0-A3C0-4ED8-8920-318068FBC46F}"/>
                </a:ext>
              </a:extLst>
            </p:cNvPr>
            <p:cNvSpPr/>
            <p:nvPr/>
          </p:nvSpPr>
          <p:spPr>
            <a:xfrm>
              <a:off x="8385870" y="791588"/>
              <a:ext cx="3232012" cy="3232012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</p:grpSp>
      <p:sp>
        <p:nvSpPr>
          <p:cNvPr id="12" name="Texture">
            <a:extLst>
              <a:ext uri="{FF2B5EF4-FFF2-40B4-BE49-F238E27FC236}">
                <a16:creationId xmlns:a16="http://schemas.microsoft.com/office/drawing/2014/main" id="{7FE1D329-7CB2-4DF5-B0C0-36DD19EBC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13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3083B5-1505-44FE-894D-AA1AB6D60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768503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3F3930-F8C8-43B1-BC1A-6264F4ACB2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2096713"/>
            <a:ext cx="7685037" cy="4080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F4F2F7-3ECA-43D7-BFF3-FBB407AEAB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8048B-57AF-4F53-BC84-8E0A1033FBEC}" type="datetimeFigureOut">
              <a:rPr lang="en-US" smtClean="0"/>
              <a:pPr/>
              <a:t>4/19/2023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A193F-0B61-43DD-8E45-EFEAC43E38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15544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25961-D3A8-4945-AEE4-EE1952DBDC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54512" y="6355080"/>
            <a:ext cx="795528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A8A1B-4E1E-43EF-8A39-7D4A3879B94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8625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5.xml"/><Relationship Id="rId3" Type="http://schemas.openxmlformats.org/officeDocument/2006/relationships/image" Target="../media/image17.png"/><Relationship Id="rId7" Type="http://schemas.openxmlformats.org/officeDocument/2006/relationships/diagramQuickStyle" Target="../diagrams/quickStyle5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5.xml"/><Relationship Id="rId5" Type="http://schemas.openxmlformats.org/officeDocument/2006/relationships/diagramData" Target="../diagrams/data5.xml"/><Relationship Id="rId4" Type="http://schemas.openxmlformats.org/officeDocument/2006/relationships/image" Target="../media/image18.svg"/><Relationship Id="rId9" Type="http://schemas.microsoft.com/office/2007/relationships/diagramDrawing" Target="../diagrams/drawing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ackground Fill">
            <a:extLst>
              <a:ext uri="{FF2B5EF4-FFF2-40B4-BE49-F238E27FC236}">
                <a16:creationId xmlns:a16="http://schemas.microsoft.com/office/drawing/2014/main" id="{B6D694DB-A3FC-4F14-A225-17BEBA44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pic>
        <p:nvPicPr>
          <p:cNvPr id="4" name="Picture 3" descr="An abstract burst of blue and pink">
            <a:extLst>
              <a:ext uri="{FF2B5EF4-FFF2-40B4-BE49-F238E27FC236}">
                <a16:creationId xmlns:a16="http://schemas.microsoft.com/office/drawing/2014/main" id="{893D565F-4A98-1354-45B0-5F9429B02A7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l="25"/>
          <a:stretch/>
        </p:blipFill>
        <p:spPr>
          <a:xfrm>
            <a:off x="20" y="10"/>
            <a:ext cx="1218892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0616509-620D-E0B1-1C2B-B296FF6B22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05950" y="686020"/>
            <a:ext cx="6977052" cy="2742980"/>
          </a:xfrm>
        </p:spPr>
        <p:txBody>
          <a:bodyPr>
            <a:normAutofit/>
          </a:bodyPr>
          <a:lstStyle/>
          <a:p>
            <a:pPr algn="ctr"/>
            <a:r>
              <a:rPr lang="en-IN" dirty="0" err="1">
                <a:solidFill>
                  <a:srgbClr val="FFFFFF"/>
                </a:solidFill>
              </a:rPr>
              <a:t>DeRaining</a:t>
            </a:r>
            <a:r>
              <a:rPr lang="en-IN" dirty="0">
                <a:solidFill>
                  <a:srgbClr val="FFFFFF"/>
                </a:solidFill>
              </a:rPr>
              <a:t> – Redefined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1D0C6E-5C98-AC11-2BCD-8C47C2A539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64583" y="3602038"/>
            <a:ext cx="5859787" cy="2569942"/>
          </a:xfrm>
        </p:spPr>
        <p:txBody>
          <a:bodyPr>
            <a:normAutofit/>
          </a:bodyPr>
          <a:lstStyle/>
          <a:p>
            <a:pPr algn="ctr"/>
            <a:r>
              <a:rPr lang="en-IN" dirty="0">
                <a:solidFill>
                  <a:srgbClr val="FFFFFF"/>
                </a:solidFill>
              </a:rPr>
              <a:t>Nischit Hosamani</a:t>
            </a:r>
          </a:p>
          <a:p>
            <a:pPr algn="ctr"/>
            <a:r>
              <a:rPr lang="en-IN" dirty="0">
                <a:solidFill>
                  <a:srgbClr val="FFFFFF"/>
                </a:solidFill>
              </a:rPr>
              <a:t>Satwik Vankayalapati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A87D413-7BAA-462C-B2E4-D3E7F1B849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C2E2750-B9DE-455A-B750-2FAFF87D80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3" name="Graphic 9">
              <a:extLst>
                <a:ext uri="{FF2B5EF4-FFF2-40B4-BE49-F238E27FC236}">
                  <a16:creationId xmlns:a16="http://schemas.microsoft.com/office/drawing/2014/main" id="{A77A1618-AFD3-49E5-A4AC-89FA51FA99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A76DC57-ED9C-40FB-A897-CDD7D62229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BB714E6-B071-4696-ACD5-A9A96F929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6" name="Graphic 9">
              <a:extLst>
                <a:ext uri="{FF2B5EF4-FFF2-40B4-BE49-F238E27FC236}">
                  <a16:creationId xmlns:a16="http://schemas.microsoft.com/office/drawing/2014/main" id="{A303CB3D-0086-4A58-BDAE-F18B143EE4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7" name="Graphic 9">
              <a:extLst>
                <a:ext uri="{FF2B5EF4-FFF2-40B4-BE49-F238E27FC236}">
                  <a16:creationId xmlns:a16="http://schemas.microsoft.com/office/drawing/2014/main" id="{8AB02D57-74BD-4B38-94E0-EF2F291E0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8479017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Background Fill">
            <a:extLst>
              <a:ext uri="{FF2B5EF4-FFF2-40B4-BE49-F238E27FC236}">
                <a16:creationId xmlns:a16="http://schemas.microsoft.com/office/drawing/2014/main" id="{FAFB3478-4AEC-431E-93B2-1593839C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033" name="Color Fill">
            <a:extLst>
              <a:ext uri="{FF2B5EF4-FFF2-40B4-BE49-F238E27FC236}">
                <a16:creationId xmlns:a16="http://schemas.microsoft.com/office/drawing/2014/main" id="{BA44E6CA-03F3-47EA-A9F3-5C0674E28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035" name="Group 1034">
            <a:extLst>
              <a:ext uri="{FF2B5EF4-FFF2-40B4-BE49-F238E27FC236}">
                <a16:creationId xmlns:a16="http://schemas.microsoft.com/office/drawing/2014/main" id="{0F12AF72-0A2D-40D4-A252-24C87E05D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34870" y="0"/>
            <a:ext cx="4257130" cy="6858000"/>
            <a:chOff x="7934870" y="0"/>
            <a:chExt cx="4257130" cy="6858000"/>
          </a:xfrm>
        </p:grpSpPr>
        <p:sp>
          <p:nvSpPr>
            <p:cNvPr id="1036" name="Freeform: Shape 1035">
              <a:extLst>
                <a:ext uri="{FF2B5EF4-FFF2-40B4-BE49-F238E27FC236}">
                  <a16:creationId xmlns:a16="http://schemas.microsoft.com/office/drawing/2014/main" id="{D88A98EA-9E50-4276-960F-ECEAF77660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548949" y="5077229"/>
              <a:ext cx="2643051" cy="1780771"/>
            </a:xfrm>
            <a:custGeom>
              <a:avLst/>
              <a:gdLst>
                <a:gd name="connsiteX0" fmla="*/ 688454 w 2606118"/>
                <a:gd name="connsiteY0" fmla="*/ 45 h 1780771"/>
                <a:gd name="connsiteX1" fmla="*/ 2185726 w 2606118"/>
                <a:gd name="connsiteY1" fmla="*/ 493214 h 1780771"/>
                <a:gd name="connsiteX2" fmla="*/ 2604211 w 2606118"/>
                <a:gd name="connsiteY2" fmla="*/ 1304250 h 1780771"/>
                <a:gd name="connsiteX3" fmla="*/ 2606118 w 2606118"/>
                <a:gd name="connsiteY3" fmla="*/ 1313978 h 1780771"/>
                <a:gd name="connsiteX4" fmla="*/ 2606118 w 2606118"/>
                <a:gd name="connsiteY4" fmla="*/ 1780771 h 1780771"/>
                <a:gd name="connsiteX5" fmla="*/ 215846 w 2606118"/>
                <a:gd name="connsiteY5" fmla="*/ 1780771 h 1780771"/>
                <a:gd name="connsiteX6" fmla="*/ 187787 w 2606118"/>
                <a:gd name="connsiteY6" fmla="*/ 1724104 h 1780771"/>
                <a:gd name="connsiteX7" fmla="*/ 49732 w 2606118"/>
                <a:gd name="connsiteY7" fmla="*/ 49732 h 1780771"/>
                <a:gd name="connsiteX8" fmla="*/ 688454 w 2606118"/>
                <a:gd name="connsiteY8" fmla="*/ 45 h 1780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06118" h="1780771">
                  <a:moveTo>
                    <a:pt x="688454" y="45"/>
                  </a:moveTo>
                  <a:cubicBezTo>
                    <a:pt x="1159303" y="2313"/>
                    <a:pt x="1785062" y="92550"/>
                    <a:pt x="2185726" y="493214"/>
                  </a:cubicBezTo>
                  <a:cubicBezTo>
                    <a:pt x="2408317" y="715805"/>
                    <a:pt x="2535097" y="1007870"/>
                    <a:pt x="2604211" y="1304250"/>
                  </a:cubicBezTo>
                  <a:lnTo>
                    <a:pt x="2606118" y="1313978"/>
                  </a:lnTo>
                  <a:lnTo>
                    <a:pt x="2606118" y="1780771"/>
                  </a:lnTo>
                  <a:lnTo>
                    <a:pt x="215846" y="1780771"/>
                  </a:lnTo>
                  <a:lnTo>
                    <a:pt x="187787" y="1724104"/>
                  </a:lnTo>
                  <a:cubicBezTo>
                    <a:pt x="-127724" y="989597"/>
                    <a:pt x="49732" y="49732"/>
                    <a:pt x="49732" y="49732"/>
                  </a:cubicBezTo>
                  <a:cubicBezTo>
                    <a:pt x="49732" y="49732"/>
                    <a:pt x="322237" y="-1720"/>
                    <a:pt x="688454" y="45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4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7" name="Freeform: Shape 1036">
              <a:extLst>
                <a:ext uri="{FF2B5EF4-FFF2-40B4-BE49-F238E27FC236}">
                  <a16:creationId xmlns:a16="http://schemas.microsoft.com/office/drawing/2014/main" id="{CB3898D6-076D-4851-882A-D474681692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60221" y="469962"/>
              <a:ext cx="528731" cy="1057462"/>
            </a:xfrm>
            <a:custGeom>
              <a:avLst/>
              <a:gdLst>
                <a:gd name="connsiteX0" fmla="*/ 528731 w 528731"/>
                <a:gd name="connsiteY0" fmla="*/ 0 h 1057462"/>
                <a:gd name="connsiteX1" fmla="*/ 528731 w 528731"/>
                <a:gd name="connsiteY1" fmla="*/ 1057462 h 1057462"/>
                <a:gd name="connsiteX2" fmla="*/ 0 w 528731"/>
                <a:gd name="connsiteY2" fmla="*/ 528731 h 1057462"/>
                <a:gd name="connsiteX3" fmla="*/ 528731 w 528731"/>
                <a:gd name="connsiteY3" fmla="*/ 0 h 1057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8731" h="1057462">
                  <a:moveTo>
                    <a:pt x="528731" y="0"/>
                  </a:moveTo>
                  <a:lnTo>
                    <a:pt x="528731" y="1057462"/>
                  </a:lnTo>
                  <a:cubicBezTo>
                    <a:pt x="236721" y="1057462"/>
                    <a:pt x="0" y="820741"/>
                    <a:pt x="0" y="528731"/>
                  </a:cubicBezTo>
                  <a:cubicBezTo>
                    <a:pt x="0" y="236721"/>
                    <a:pt x="236721" y="0"/>
                    <a:pt x="528731" y="0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8" name="Oval 1037">
              <a:extLst>
                <a:ext uri="{FF2B5EF4-FFF2-40B4-BE49-F238E27FC236}">
                  <a16:creationId xmlns:a16="http://schemas.microsoft.com/office/drawing/2014/main" id="{B7488EFE-4EEE-4339-8F66-31FAF34B4C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65646" y="1470520"/>
              <a:ext cx="328008" cy="328008"/>
            </a:xfrm>
            <a:prstGeom prst="ellipse">
              <a:avLst/>
            </a:prstGeom>
            <a:pattFill prst="pct5">
              <a:fgClr>
                <a:schemeClr val="accent4">
                  <a:lumMod val="20000"/>
                  <a:lumOff val="80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39" name="Freeform: Shape 1038">
              <a:extLst>
                <a:ext uri="{FF2B5EF4-FFF2-40B4-BE49-F238E27FC236}">
                  <a16:creationId xmlns:a16="http://schemas.microsoft.com/office/drawing/2014/main" id="{85C8BA76-F88E-472D-B6F3-07C1A1580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34870" y="1"/>
              <a:ext cx="3034340" cy="2483913"/>
            </a:xfrm>
            <a:custGeom>
              <a:avLst/>
              <a:gdLst>
                <a:gd name="connsiteX0" fmla="*/ 39219 w 3034340"/>
                <a:gd name="connsiteY0" fmla="*/ 0 h 2483913"/>
                <a:gd name="connsiteX1" fmla="*/ 2995122 w 3034340"/>
                <a:gd name="connsiteY1" fmla="*/ 0 h 2483913"/>
                <a:gd name="connsiteX2" fmla="*/ 3006509 w 3034340"/>
                <a:gd name="connsiteY2" fmla="*/ 46641 h 2483913"/>
                <a:gd name="connsiteX3" fmla="*/ 2589045 w 3034340"/>
                <a:gd name="connsiteY3" fmla="*/ 1412038 h 2483913"/>
                <a:gd name="connsiteX4" fmla="*/ 1517170 w 3034340"/>
                <a:gd name="connsiteY4" fmla="*/ 2483913 h 2483913"/>
                <a:gd name="connsiteX5" fmla="*/ 445296 w 3034340"/>
                <a:gd name="connsiteY5" fmla="*/ 1412038 h 2483913"/>
                <a:gd name="connsiteX6" fmla="*/ 27832 w 3034340"/>
                <a:gd name="connsiteY6" fmla="*/ 46641 h 2483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34340" h="2483913">
                  <a:moveTo>
                    <a:pt x="39219" y="0"/>
                  </a:moveTo>
                  <a:lnTo>
                    <a:pt x="2995122" y="0"/>
                  </a:lnTo>
                  <a:lnTo>
                    <a:pt x="3006509" y="46641"/>
                  </a:lnTo>
                  <a:cubicBezTo>
                    <a:pt x="3099279" y="525788"/>
                    <a:pt x="2960124" y="1040959"/>
                    <a:pt x="2589045" y="1412038"/>
                  </a:cubicBezTo>
                  <a:lnTo>
                    <a:pt x="1517170" y="2483913"/>
                  </a:lnTo>
                  <a:lnTo>
                    <a:pt x="445296" y="1412038"/>
                  </a:lnTo>
                  <a:cubicBezTo>
                    <a:pt x="74217" y="1040959"/>
                    <a:pt x="-64938" y="525788"/>
                    <a:pt x="27832" y="46641"/>
                  </a:cubicBez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40" name="Freeform: Shape 1039">
              <a:extLst>
                <a:ext uri="{FF2B5EF4-FFF2-40B4-BE49-F238E27FC236}">
                  <a16:creationId xmlns:a16="http://schemas.microsoft.com/office/drawing/2014/main" id="{132DFE1D-3FB1-4421-8E87-BA954FD231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97828" y="0"/>
              <a:ext cx="2708425" cy="2263840"/>
            </a:xfrm>
            <a:custGeom>
              <a:avLst/>
              <a:gdLst>
                <a:gd name="connsiteX0" fmla="*/ 46413 w 2708425"/>
                <a:gd name="connsiteY0" fmla="*/ 0 h 2263840"/>
                <a:gd name="connsiteX1" fmla="*/ 2662013 w 2708425"/>
                <a:gd name="connsiteY1" fmla="*/ 0 h 2263840"/>
                <a:gd name="connsiteX2" fmla="*/ 2683584 w 2708425"/>
                <a:gd name="connsiteY2" fmla="*/ 88351 h 2263840"/>
                <a:gd name="connsiteX3" fmla="*/ 2310959 w 2708425"/>
                <a:gd name="connsiteY3" fmla="*/ 1307094 h 2263840"/>
                <a:gd name="connsiteX4" fmla="*/ 1354213 w 2708425"/>
                <a:gd name="connsiteY4" fmla="*/ 2263840 h 2263840"/>
                <a:gd name="connsiteX5" fmla="*/ 397467 w 2708425"/>
                <a:gd name="connsiteY5" fmla="*/ 1307094 h 2263840"/>
                <a:gd name="connsiteX6" fmla="*/ 24842 w 2708425"/>
                <a:gd name="connsiteY6" fmla="*/ 88351 h 2263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08425" h="2263840">
                  <a:moveTo>
                    <a:pt x="46413" y="0"/>
                  </a:moveTo>
                  <a:lnTo>
                    <a:pt x="2662013" y="0"/>
                  </a:lnTo>
                  <a:lnTo>
                    <a:pt x="2683584" y="88351"/>
                  </a:lnTo>
                  <a:cubicBezTo>
                    <a:pt x="2766390" y="516035"/>
                    <a:pt x="2642182" y="975871"/>
                    <a:pt x="2310959" y="1307094"/>
                  </a:cubicBezTo>
                  <a:lnTo>
                    <a:pt x="1354213" y="2263840"/>
                  </a:lnTo>
                  <a:lnTo>
                    <a:pt x="397467" y="1307094"/>
                  </a:lnTo>
                  <a:cubicBezTo>
                    <a:pt x="66245" y="975871"/>
                    <a:pt x="-57964" y="516035"/>
                    <a:pt x="24842" y="88351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042" name="Texture">
            <a:extLst>
              <a:ext uri="{FF2B5EF4-FFF2-40B4-BE49-F238E27FC236}">
                <a16:creationId xmlns:a16="http://schemas.microsoft.com/office/drawing/2014/main" id="{2E922E9E-A29B-4164-A634-B718A4336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80ACEB-4287-24E1-58AF-FBEC94D6C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668049"/>
            <a:ext cx="5505994" cy="1325563"/>
          </a:xfrm>
        </p:spPr>
        <p:txBody>
          <a:bodyPr>
            <a:normAutofit/>
          </a:bodyPr>
          <a:lstStyle/>
          <a:p>
            <a:r>
              <a:rPr lang="en-IN" dirty="0"/>
              <a:t>The Loss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9323D-16DE-9D13-8E7B-BABDAF7726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2096713"/>
            <a:ext cx="5505994" cy="4080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DICE LOSS:</a:t>
            </a:r>
            <a:br>
              <a:rPr lang="en-IN" dirty="0"/>
            </a:br>
            <a:r>
              <a:rPr lang="en-US" dirty="0"/>
              <a:t>It is well-suited for evaluating the </a:t>
            </a:r>
            <a:r>
              <a:rPr lang="en-US" dirty="0">
                <a:solidFill>
                  <a:schemeClr val="accent1"/>
                </a:solidFill>
              </a:rPr>
              <a:t>overlap</a:t>
            </a:r>
            <a:r>
              <a:rPr lang="en-US" dirty="0"/>
              <a:t> between two sets of segmentation masks.</a:t>
            </a:r>
          </a:p>
          <a:p>
            <a:pPr marL="0" indent="0">
              <a:buNone/>
            </a:pPr>
            <a:r>
              <a:rPr lang="en-US" dirty="0"/>
              <a:t>It evaluates the similarity between predicted and ground truth segmentation at a global level</a:t>
            </a:r>
            <a:r>
              <a:rPr lang="en-US" dirty="0">
                <a:solidFill>
                  <a:schemeClr val="accent1"/>
                </a:solidFill>
              </a:rPr>
              <a:t>. Spatial relationship </a:t>
            </a:r>
            <a:r>
              <a:rPr lang="en-US" dirty="0"/>
              <a:t>is considered.</a:t>
            </a:r>
          </a:p>
          <a:p>
            <a:pPr marL="0" indent="0">
              <a:buNone/>
            </a:pPr>
            <a:r>
              <a:rPr lang="en-US" dirty="0"/>
              <a:t>It produces </a:t>
            </a:r>
            <a:r>
              <a:rPr lang="en-US" dirty="0">
                <a:solidFill>
                  <a:schemeClr val="accent1"/>
                </a:solidFill>
              </a:rPr>
              <a:t>a score of 1</a:t>
            </a:r>
            <a:r>
              <a:rPr lang="en-US" dirty="0"/>
              <a:t> for perfect overlap between predicted and ground truth segments.</a:t>
            </a:r>
            <a:endParaRPr lang="en-IN" dirty="0"/>
          </a:p>
        </p:txBody>
      </p:sp>
      <p:pic>
        <p:nvPicPr>
          <p:cNvPr id="1026" name="Picture 2" descr="Text&#10;&#10;Description automatically generated">
            <a:extLst>
              <a:ext uri="{FF2B5EF4-FFF2-40B4-BE49-F238E27FC236}">
                <a16:creationId xmlns:a16="http://schemas.microsoft.com/office/drawing/2014/main" id="{F346B3CB-B3CD-B4B7-95B7-96A6503950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25" r="8114" b="-1"/>
          <a:stretch/>
        </p:blipFill>
        <p:spPr bwMode="auto">
          <a:xfrm>
            <a:off x="6360177" y="1934966"/>
            <a:ext cx="5831823" cy="3046917"/>
          </a:xfrm>
          <a:custGeom>
            <a:avLst/>
            <a:gdLst/>
            <a:ahLst/>
            <a:cxnLst/>
            <a:rect l="l" t="t" r="r" b="b"/>
            <a:pathLst>
              <a:path w="5831823" h="3046917">
                <a:moveTo>
                  <a:pt x="4630021" y="7292"/>
                </a:moveTo>
                <a:lnTo>
                  <a:pt x="5831823" y="7292"/>
                </a:lnTo>
                <a:lnTo>
                  <a:pt x="5831823" y="2450538"/>
                </a:lnTo>
                <a:lnTo>
                  <a:pt x="5800042" y="2493038"/>
                </a:lnTo>
                <a:cubicBezTo>
                  <a:pt x="5520878" y="2831307"/>
                  <a:pt x="5098400" y="3046917"/>
                  <a:pt x="4625556" y="3046917"/>
                </a:cubicBezTo>
                <a:lnTo>
                  <a:pt x="3107978" y="3046917"/>
                </a:lnTo>
                <a:lnTo>
                  <a:pt x="3107978" y="1529337"/>
                </a:lnTo>
                <a:cubicBezTo>
                  <a:pt x="3107978" y="688726"/>
                  <a:pt x="3789410" y="7292"/>
                  <a:pt x="4630021" y="7292"/>
                </a:cubicBezTo>
                <a:close/>
                <a:moveTo>
                  <a:pt x="0" y="0"/>
                </a:moveTo>
                <a:lnTo>
                  <a:pt x="1517580" y="0"/>
                </a:lnTo>
                <a:cubicBezTo>
                  <a:pt x="2358191" y="0"/>
                  <a:pt x="3039624" y="681433"/>
                  <a:pt x="3039624" y="1522044"/>
                </a:cubicBezTo>
                <a:lnTo>
                  <a:pt x="3039624" y="3039623"/>
                </a:lnTo>
                <a:lnTo>
                  <a:pt x="1522045" y="3039623"/>
                </a:lnTo>
                <a:cubicBezTo>
                  <a:pt x="681434" y="3039623"/>
                  <a:pt x="0" y="2358190"/>
                  <a:pt x="0" y="1517579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116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Background Fill">
            <a:extLst>
              <a:ext uri="{FF2B5EF4-FFF2-40B4-BE49-F238E27FC236}">
                <a16:creationId xmlns:a16="http://schemas.microsoft.com/office/drawing/2014/main" id="{FAFB3478-4AEC-431E-93B2-1593839C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Color Fill">
            <a:extLst>
              <a:ext uri="{FF2B5EF4-FFF2-40B4-BE49-F238E27FC236}">
                <a16:creationId xmlns:a16="http://schemas.microsoft.com/office/drawing/2014/main" id="{BA44E6CA-03F3-47EA-A9F3-5C0674E28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F09097D-8483-4B7B-BEC5-0B86BF59F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744625" y="685620"/>
            <a:ext cx="5444327" cy="6049020"/>
            <a:chOff x="6744625" y="685620"/>
            <a:chExt cx="5444327" cy="6049020"/>
          </a:xfrm>
        </p:grpSpPr>
        <p:sp>
          <p:nvSpPr>
            <p:cNvPr id="15" name="Graphic 9">
              <a:extLst>
                <a:ext uri="{FF2B5EF4-FFF2-40B4-BE49-F238E27FC236}">
                  <a16:creationId xmlns:a16="http://schemas.microsoft.com/office/drawing/2014/main" id="{82247417-063B-41E1-85DB-F4ACD500D0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744625" y="967196"/>
              <a:ext cx="2116766" cy="211676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Graphic 18">
              <a:extLst>
                <a:ext uri="{FF2B5EF4-FFF2-40B4-BE49-F238E27FC236}">
                  <a16:creationId xmlns:a16="http://schemas.microsoft.com/office/drawing/2014/main" id="{AEB16D2D-9E77-46B5-8954-6DA4C953F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>
              <a:off x="9618226" y="3599573"/>
              <a:ext cx="2057060" cy="3135067"/>
            </a:xfrm>
            <a:custGeom>
              <a:avLst/>
              <a:gdLst>
                <a:gd name="connsiteX0" fmla="*/ 3413379 w 3413378"/>
                <a:gd name="connsiteY0" fmla="*/ 3266028 h 6532054"/>
                <a:gd name="connsiteX1" fmla="*/ 1706689 w 3413378"/>
                <a:gd name="connsiteY1" fmla="*/ 6532055 h 6532054"/>
                <a:gd name="connsiteX2" fmla="*/ 0 w 3413378"/>
                <a:gd name="connsiteY2" fmla="*/ 3266028 h 6532054"/>
                <a:gd name="connsiteX3" fmla="*/ 1706689 w 3413378"/>
                <a:gd name="connsiteY3" fmla="*/ 0 h 6532054"/>
                <a:gd name="connsiteX4" fmla="*/ 3413379 w 3413378"/>
                <a:gd name="connsiteY4" fmla="*/ 3266028 h 6532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13378" h="6532054">
                  <a:moveTo>
                    <a:pt x="3413379" y="3266028"/>
                  </a:moveTo>
                  <a:cubicBezTo>
                    <a:pt x="3413379" y="5069777"/>
                    <a:pt x="1706689" y="6532055"/>
                    <a:pt x="1706689" y="6532055"/>
                  </a:cubicBezTo>
                  <a:cubicBezTo>
                    <a:pt x="1706689" y="6532055"/>
                    <a:pt x="0" y="5069777"/>
                    <a:pt x="0" y="3266028"/>
                  </a:cubicBezTo>
                  <a:cubicBezTo>
                    <a:pt x="0" y="1462278"/>
                    <a:pt x="1706689" y="0"/>
                    <a:pt x="1706689" y="0"/>
                  </a:cubicBezTo>
                  <a:cubicBezTo>
                    <a:pt x="1706689" y="0"/>
                    <a:pt x="3413379" y="1462278"/>
                    <a:pt x="3413379" y="3266028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97DABC3-02D1-4C59-AAD0-FD58A76185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6262" y="685620"/>
              <a:ext cx="265579" cy="265579"/>
            </a:xfrm>
            <a:prstGeom prst="ellipse">
              <a:avLst/>
            </a:prstGeom>
            <a:pattFill prst="pct5">
              <a:fgClr>
                <a:schemeClr val="accent4">
                  <a:lumMod val="20000"/>
                  <a:lumOff val="80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01A10787-EADF-482A-B968-6E8E308F5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60221" y="1219177"/>
              <a:ext cx="528731" cy="1057462"/>
            </a:xfrm>
            <a:custGeom>
              <a:avLst/>
              <a:gdLst>
                <a:gd name="connsiteX0" fmla="*/ 528731 w 528731"/>
                <a:gd name="connsiteY0" fmla="*/ 0 h 1057462"/>
                <a:gd name="connsiteX1" fmla="*/ 528731 w 528731"/>
                <a:gd name="connsiteY1" fmla="*/ 1057462 h 1057462"/>
                <a:gd name="connsiteX2" fmla="*/ 0 w 528731"/>
                <a:gd name="connsiteY2" fmla="*/ 528731 h 1057462"/>
                <a:gd name="connsiteX3" fmla="*/ 528731 w 528731"/>
                <a:gd name="connsiteY3" fmla="*/ 0 h 1057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8731" h="1057462">
                  <a:moveTo>
                    <a:pt x="528731" y="0"/>
                  </a:moveTo>
                  <a:lnTo>
                    <a:pt x="528731" y="1057462"/>
                  </a:lnTo>
                  <a:cubicBezTo>
                    <a:pt x="236721" y="1057462"/>
                    <a:pt x="0" y="820741"/>
                    <a:pt x="0" y="528731"/>
                  </a:cubicBezTo>
                  <a:cubicBezTo>
                    <a:pt x="0" y="236721"/>
                    <a:pt x="236721" y="0"/>
                    <a:pt x="528731" y="0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E301FCBE-C05E-491E-A4E2-85C29D705D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64894" y="1100025"/>
              <a:ext cx="4790779" cy="4790779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rgbClr val="F7F7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1" name="Texture">
            <a:extLst>
              <a:ext uri="{FF2B5EF4-FFF2-40B4-BE49-F238E27FC236}">
                <a16:creationId xmlns:a16="http://schemas.microsoft.com/office/drawing/2014/main" id="{2E922E9E-A29B-4164-A634-B718A4336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F41512-4802-A32E-192E-71A8A9E5C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58952"/>
            <a:ext cx="5351843" cy="1325563"/>
          </a:xfrm>
        </p:spPr>
        <p:txBody>
          <a:bodyPr anchor="b">
            <a:normAutofit/>
          </a:bodyPr>
          <a:lstStyle/>
          <a:p>
            <a:r>
              <a:rPr lang="en-IN" dirty="0"/>
              <a:t>The Core: Model V1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931AAF-5D0E-EBB7-DEE0-6675A5FE69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286000"/>
            <a:ext cx="5351843" cy="38937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The </a:t>
            </a:r>
            <a:r>
              <a:rPr lang="en-IN" dirty="0" err="1"/>
              <a:t>DeRaining</a:t>
            </a:r>
            <a:r>
              <a:rPr lang="en-IN" dirty="0"/>
              <a:t> model consists of TWO essential components: </a:t>
            </a:r>
          </a:p>
          <a:p>
            <a:pPr>
              <a:buFont typeface="+mj-lt"/>
              <a:buAutoNum type="arabicPeriod"/>
            </a:pPr>
            <a:r>
              <a:rPr lang="en-US" dirty="0"/>
              <a:t>Rain Removal Network:  This subnetwork is responsible for predicting a rain-free image from the input rain image by using the predicted depth map as guidance.</a:t>
            </a:r>
          </a:p>
          <a:p>
            <a:pPr>
              <a:buFont typeface="+mj-lt"/>
              <a:buAutoNum type="arabicPeriod"/>
            </a:pPr>
            <a:r>
              <a:rPr lang="en-US" dirty="0"/>
              <a:t>Depth Prediction Network: This subnetwork is responsible for obtaining the depth map of a given input image.</a:t>
            </a:r>
          </a:p>
          <a:p>
            <a:pPr marL="457200" lvl="1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981588-9BB4-EA00-662A-2775822CB2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1127" y="2556899"/>
            <a:ext cx="4256416" cy="1957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275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9FB57-0A5A-DE95-E77E-EC81B7FE1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Sneak Peak: Depth Prediction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7233F07-C630-6454-06BD-E8E7F8B01F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9998785"/>
              </p:ext>
            </p:extLst>
          </p:nvPr>
        </p:nvGraphicFramePr>
        <p:xfrm>
          <a:off x="457201" y="2293381"/>
          <a:ext cx="8214360" cy="35511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3984D75B-9566-E1A1-89D4-D209FCE91DAE}"/>
              </a:ext>
            </a:extLst>
          </p:cNvPr>
          <p:cNvGrpSpPr/>
          <p:nvPr/>
        </p:nvGrpSpPr>
        <p:grpSpPr>
          <a:xfrm rot="5400000">
            <a:off x="7040270" y="6256403"/>
            <a:ext cx="668049" cy="535144"/>
            <a:chOff x="8205057" y="1160272"/>
            <a:chExt cx="665491" cy="535144"/>
          </a:xfrm>
        </p:grpSpPr>
        <p:sp>
          <p:nvSpPr>
            <p:cNvPr id="8" name="Arrow: Right 7">
              <a:extLst>
                <a:ext uri="{FF2B5EF4-FFF2-40B4-BE49-F238E27FC236}">
                  <a16:creationId xmlns:a16="http://schemas.microsoft.com/office/drawing/2014/main" id="{E742CB40-5162-D728-E1D2-37C344F7B446}"/>
                </a:ext>
              </a:extLst>
            </p:cNvPr>
            <p:cNvSpPr/>
            <p:nvPr/>
          </p:nvSpPr>
          <p:spPr>
            <a:xfrm>
              <a:off x="8205057" y="1160272"/>
              <a:ext cx="665491" cy="535144"/>
            </a:xfrm>
            <a:prstGeom prst="rightArrow">
              <a:avLst>
                <a:gd name="adj1" fmla="val 60000"/>
                <a:gd name="adj2" fmla="val 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Arrow: Right 4">
              <a:extLst>
                <a:ext uri="{FF2B5EF4-FFF2-40B4-BE49-F238E27FC236}">
                  <a16:creationId xmlns:a16="http://schemas.microsoft.com/office/drawing/2014/main" id="{CA862F6C-0E13-0447-046A-E8C409E97F7B}"/>
                </a:ext>
              </a:extLst>
            </p:cNvPr>
            <p:cNvSpPr txBox="1"/>
            <p:nvPr/>
          </p:nvSpPr>
          <p:spPr>
            <a:xfrm>
              <a:off x="8205057" y="1267301"/>
              <a:ext cx="481038" cy="3210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IN" sz="1500" kern="1200"/>
            </a:p>
          </p:txBody>
        </p:sp>
      </p:grpSp>
    </p:spTree>
    <p:extLst>
      <p:ext uri="{BB962C8B-B14F-4D97-AF65-F5344CB8AC3E}">
        <p14:creationId xmlns:p14="http://schemas.microsoft.com/office/powerpoint/2010/main" val="4073659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9FB57-0A5A-DE95-E77E-EC81B7FE1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Sneak Peak: Rain Removal 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7233F07-C630-6454-06BD-E8E7F8B01F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5795803"/>
              </p:ext>
            </p:extLst>
          </p:nvPr>
        </p:nvGraphicFramePr>
        <p:xfrm>
          <a:off x="457199" y="2097088"/>
          <a:ext cx="11504645" cy="46769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C91C6810-D7D6-8DAA-4B34-F1C5D7CAFC35}"/>
              </a:ext>
            </a:extLst>
          </p:cNvPr>
          <p:cNvGrpSpPr/>
          <p:nvPr/>
        </p:nvGrpSpPr>
        <p:grpSpPr>
          <a:xfrm rot="5400000">
            <a:off x="6048585" y="1084607"/>
            <a:ext cx="2651420" cy="535144"/>
            <a:chOff x="8205057" y="1160272"/>
            <a:chExt cx="641581" cy="535144"/>
          </a:xfrm>
        </p:grpSpPr>
        <p:sp>
          <p:nvSpPr>
            <p:cNvPr id="8" name="Arrow: Right 7">
              <a:extLst>
                <a:ext uri="{FF2B5EF4-FFF2-40B4-BE49-F238E27FC236}">
                  <a16:creationId xmlns:a16="http://schemas.microsoft.com/office/drawing/2014/main" id="{5C6FBF2F-7F21-FF2D-69AC-8A7BE4A6118C}"/>
                </a:ext>
              </a:extLst>
            </p:cNvPr>
            <p:cNvSpPr/>
            <p:nvPr/>
          </p:nvSpPr>
          <p:spPr>
            <a:xfrm>
              <a:off x="8205057" y="1160272"/>
              <a:ext cx="641581" cy="535144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Arrow: Right 4">
              <a:extLst>
                <a:ext uri="{FF2B5EF4-FFF2-40B4-BE49-F238E27FC236}">
                  <a16:creationId xmlns:a16="http://schemas.microsoft.com/office/drawing/2014/main" id="{3DE8C584-3FB0-AA02-2310-811E8B31B622}"/>
                </a:ext>
              </a:extLst>
            </p:cNvPr>
            <p:cNvSpPr txBox="1"/>
            <p:nvPr/>
          </p:nvSpPr>
          <p:spPr>
            <a:xfrm>
              <a:off x="8205057" y="1267301"/>
              <a:ext cx="481038" cy="3210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IN" sz="1500" kern="1200"/>
            </a:p>
          </p:txBody>
        </p:sp>
      </p:grpSp>
    </p:spTree>
    <p:extLst>
      <p:ext uri="{BB962C8B-B14F-4D97-AF65-F5344CB8AC3E}">
        <p14:creationId xmlns:p14="http://schemas.microsoft.com/office/powerpoint/2010/main" val="2790914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Background Fill">
            <a:extLst>
              <a:ext uri="{FF2B5EF4-FFF2-40B4-BE49-F238E27FC236}">
                <a16:creationId xmlns:a16="http://schemas.microsoft.com/office/drawing/2014/main" id="{FAFB3478-4AEC-431E-93B2-1593839C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Color Fill">
            <a:extLst>
              <a:ext uri="{FF2B5EF4-FFF2-40B4-BE49-F238E27FC236}">
                <a16:creationId xmlns:a16="http://schemas.microsoft.com/office/drawing/2014/main" id="{0F94AE0D-FB90-4B84-B9A3-27BC2145C9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244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42" name="Group 31">
            <a:extLst>
              <a:ext uri="{FF2B5EF4-FFF2-40B4-BE49-F238E27FC236}">
                <a16:creationId xmlns:a16="http://schemas.microsoft.com/office/drawing/2014/main" id="{2D30A5B1-C22A-4176-AF17-0FA4FBAD1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147047" y="251443"/>
            <a:ext cx="5041905" cy="6606558"/>
            <a:chOff x="7147047" y="251443"/>
            <a:chExt cx="5041905" cy="6606558"/>
          </a:xfrm>
        </p:grpSpPr>
        <p:sp>
          <p:nvSpPr>
            <p:cNvPr id="43" name="Freeform: Shape 32">
              <a:extLst>
                <a:ext uri="{FF2B5EF4-FFF2-40B4-BE49-F238E27FC236}">
                  <a16:creationId xmlns:a16="http://schemas.microsoft.com/office/drawing/2014/main" id="{278224C7-90A3-4804-9333-89D52C30A4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60221" y="469962"/>
              <a:ext cx="528731" cy="1057462"/>
            </a:xfrm>
            <a:custGeom>
              <a:avLst/>
              <a:gdLst>
                <a:gd name="connsiteX0" fmla="*/ 528731 w 528731"/>
                <a:gd name="connsiteY0" fmla="*/ 0 h 1057462"/>
                <a:gd name="connsiteX1" fmla="*/ 528731 w 528731"/>
                <a:gd name="connsiteY1" fmla="*/ 1057462 h 1057462"/>
                <a:gd name="connsiteX2" fmla="*/ 0 w 528731"/>
                <a:gd name="connsiteY2" fmla="*/ 528731 h 1057462"/>
                <a:gd name="connsiteX3" fmla="*/ 528731 w 528731"/>
                <a:gd name="connsiteY3" fmla="*/ 0 h 1057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8731" h="1057462">
                  <a:moveTo>
                    <a:pt x="528731" y="0"/>
                  </a:moveTo>
                  <a:lnTo>
                    <a:pt x="528731" y="1057462"/>
                  </a:lnTo>
                  <a:cubicBezTo>
                    <a:pt x="236721" y="1057462"/>
                    <a:pt x="0" y="820741"/>
                    <a:pt x="0" y="528731"/>
                  </a:cubicBezTo>
                  <a:cubicBezTo>
                    <a:pt x="0" y="236721"/>
                    <a:pt x="236721" y="0"/>
                    <a:pt x="528731" y="0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33">
              <a:extLst>
                <a:ext uri="{FF2B5EF4-FFF2-40B4-BE49-F238E27FC236}">
                  <a16:creationId xmlns:a16="http://schemas.microsoft.com/office/drawing/2014/main" id="{3F4F9E0B-6FBA-4894-934D-4C4BC3014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14366" y="5727610"/>
              <a:ext cx="3362487" cy="1130391"/>
            </a:xfrm>
            <a:custGeom>
              <a:avLst/>
              <a:gdLst>
                <a:gd name="connsiteX0" fmla="*/ 1627680 w 3362487"/>
                <a:gd name="connsiteY0" fmla="*/ 0 h 1130391"/>
                <a:gd name="connsiteX1" fmla="*/ 3362487 w 3362487"/>
                <a:gd name="connsiteY1" fmla="*/ 0 h 1130391"/>
                <a:gd name="connsiteX2" fmla="*/ 3362487 w 3362487"/>
                <a:gd name="connsiteY2" fmla="*/ 1130391 h 1130391"/>
                <a:gd name="connsiteX3" fmla="*/ 0 w 3362487"/>
                <a:gd name="connsiteY3" fmla="*/ 1130391 h 1130391"/>
                <a:gd name="connsiteX4" fmla="*/ 8454 w 3362487"/>
                <a:gd name="connsiteY4" fmla="*/ 1101926 h 1130391"/>
                <a:gd name="connsiteX5" fmla="*/ 1627680 w 3362487"/>
                <a:gd name="connsiteY5" fmla="*/ 0 h 1130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62487" h="1130391">
                  <a:moveTo>
                    <a:pt x="1627680" y="0"/>
                  </a:moveTo>
                  <a:lnTo>
                    <a:pt x="3362487" y="0"/>
                  </a:lnTo>
                  <a:lnTo>
                    <a:pt x="3362487" y="1130391"/>
                  </a:lnTo>
                  <a:lnTo>
                    <a:pt x="0" y="1130391"/>
                  </a:lnTo>
                  <a:lnTo>
                    <a:pt x="8454" y="1101926"/>
                  </a:lnTo>
                  <a:cubicBezTo>
                    <a:pt x="262909" y="456621"/>
                    <a:pt x="891962" y="0"/>
                    <a:pt x="162768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" name="Graphic 9">
              <a:extLst>
                <a:ext uri="{FF2B5EF4-FFF2-40B4-BE49-F238E27FC236}">
                  <a16:creationId xmlns:a16="http://schemas.microsoft.com/office/drawing/2014/main" id="{56BD2312-7B5F-4144-B46D-D2239BA1E1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147047" y="683381"/>
              <a:ext cx="4829805" cy="4829802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rgbClr val="FFFFFF"/>
            </a:solidFill>
            <a:ln w="38100" cap="flat">
              <a:solidFill>
                <a:srgbClr val="F7F7F7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" name="Oval 35">
              <a:extLst>
                <a:ext uri="{FF2B5EF4-FFF2-40B4-BE49-F238E27FC236}">
                  <a16:creationId xmlns:a16="http://schemas.microsoft.com/office/drawing/2014/main" id="{72CA08BE-5B8E-4552-9A5B-612C2421CB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329" y="251443"/>
              <a:ext cx="328008" cy="328008"/>
            </a:xfrm>
            <a:prstGeom prst="ellipse">
              <a:avLst/>
            </a:prstGeom>
            <a:pattFill prst="pct5">
              <a:fgClr>
                <a:schemeClr val="accent4">
                  <a:lumMod val="20000"/>
                  <a:lumOff val="80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47" name="Texture">
            <a:extLst>
              <a:ext uri="{FF2B5EF4-FFF2-40B4-BE49-F238E27FC236}">
                <a16:creationId xmlns:a16="http://schemas.microsoft.com/office/drawing/2014/main" id="{E465B78B-2F54-4F7E-8648-D68DF86FFF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F41512-4802-A32E-192E-71A8A9E5C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58952"/>
            <a:ext cx="5351843" cy="1325563"/>
          </a:xfrm>
        </p:spPr>
        <p:txBody>
          <a:bodyPr anchor="b">
            <a:normAutofit/>
          </a:bodyPr>
          <a:lstStyle/>
          <a:p>
            <a:r>
              <a:rPr lang="en-IN" dirty="0"/>
              <a:t>So what did we do?</a:t>
            </a:r>
          </a:p>
        </p:txBody>
      </p:sp>
      <p:pic>
        <p:nvPicPr>
          <p:cNvPr id="5" name="Picture 4" descr="Diagram, schematic&#10;&#10;Description automatically generated">
            <a:extLst>
              <a:ext uri="{FF2B5EF4-FFF2-40B4-BE49-F238E27FC236}">
                <a16:creationId xmlns:a16="http://schemas.microsoft.com/office/drawing/2014/main" id="{0E981588-9BB4-EA00-662A-2775822CB21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518" t="38" r="35688" b="55323"/>
          <a:stretch/>
        </p:blipFill>
        <p:spPr>
          <a:xfrm rot="5400000">
            <a:off x="7226596" y="3040416"/>
            <a:ext cx="2086044" cy="1024901"/>
          </a:xfrm>
          <a:prstGeom prst="rect">
            <a:avLst/>
          </a:prstGeom>
        </p:spPr>
      </p:pic>
      <p:graphicFrame>
        <p:nvGraphicFramePr>
          <p:cNvPr id="23" name="Content Placeholder 2">
            <a:extLst>
              <a:ext uri="{FF2B5EF4-FFF2-40B4-BE49-F238E27FC236}">
                <a16:creationId xmlns:a16="http://schemas.microsoft.com/office/drawing/2014/main" id="{7C0F1F6A-57C2-2F61-725B-0FBE69305B0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0770753"/>
              </p:ext>
            </p:extLst>
          </p:nvPr>
        </p:nvGraphicFramePr>
        <p:xfrm>
          <a:off x="457200" y="2286000"/>
          <a:ext cx="5351843" cy="38787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85BF7BCC-907E-B155-3ADD-7DB3CEB63E5F}"/>
              </a:ext>
            </a:extLst>
          </p:cNvPr>
          <p:cNvSpPr/>
          <p:nvPr/>
        </p:nvSpPr>
        <p:spPr>
          <a:xfrm>
            <a:off x="5829338" y="579451"/>
            <a:ext cx="5905462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ViT</a:t>
            </a:r>
            <a:r>
              <a:rPr 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: Vision Transformer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4A0A783-4907-C3F1-4D41-720683CB20E7}"/>
              </a:ext>
            </a:extLst>
          </p:cNvPr>
          <p:cNvCxnSpPr>
            <a:stCxn id="5" idx="3"/>
          </p:cNvCxnSpPr>
          <p:nvPr/>
        </p:nvCxnSpPr>
        <p:spPr>
          <a:xfrm>
            <a:off x="8269618" y="4595889"/>
            <a:ext cx="11637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loud 6">
            <a:extLst>
              <a:ext uri="{FF2B5EF4-FFF2-40B4-BE49-F238E27FC236}">
                <a16:creationId xmlns:a16="http://schemas.microsoft.com/office/drawing/2014/main" id="{21F7F8CA-94AE-3B8D-1F4B-B64D7AA8587F}"/>
              </a:ext>
            </a:extLst>
          </p:cNvPr>
          <p:cNvSpPr/>
          <p:nvPr/>
        </p:nvSpPr>
        <p:spPr>
          <a:xfrm>
            <a:off x="9703899" y="3775420"/>
            <a:ext cx="2002421" cy="1497607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Model V2</a:t>
            </a:r>
          </a:p>
        </p:txBody>
      </p:sp>
    </p:spTree>
    <p:extLst>
      <p:ext uri="{BB962C8B-B14F-4D97-AF65-F5344CB8AC3E}">
        <p14:creationId xmlns:p14="http://schemas.microsoft.com/office/powerpoint/2010/main" val="2680419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Background Fill">
            <a:extLst>
              <a:ext uri="{FF2B5EF4-FFF2-40B4-BE49-F238E27FC236}">
                <a16:creationId xmlns:a16="http://schemas.microsoft.com/office/drawing/2014/main" id="{471A3572-4543-4883-A749-0458CD8700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Color Fill">
            <a:extLst>
              <a:ext uri="{FF2B5EF4-FFF2-40B4-BE49-F238E27FC236}">
                <a16:creationId xmlns:a16="http://schemas.microsoft.com/office/drawing/2014/main" id="{4036AB30-180B-4ED5-A38B-175705419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Background Leaf">
            <a:extLst>
              <a:ext uri="{FF2B5EF4-FFF2-40B4-BE49-F238E27FC236}">
                <a16:creationId xmlns:a16="http://schemas.microsoft.com/office/drawing/2014/main" id="{E00BDB36-26F9-4870-887D-DBEBE42AD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04504" y="-5716"/>
            <a:ext cx="8284448" cy="6858000"/>
          </a:xfrm>
          <a:custGeom>
            <a:avLst/>
            <a:gdLst>
              <a:gd name="connsiteX0" fmla="*/ 0 w 8284448"/>
              <a:gd name="connsiteY0" fmla="*/ 0 h 6858000"/>
              <a:gd name="connsiteX1" fmla="*/ 5949669 w 8284448"/>
              <a:gd name="connsiteY1" fmla="*/ 0 h 6858000"/>
              <a:gd name="connsiteX2" fmla="*/ 6097735 w 8284448"/>
              <a:gd name="connsiteY2" fmla="*/ 77067 h 6858000"/>
              <a:gd name="connsiteX3" fmla="*/ 8284448 w 8284448"/>
              <a:gd name="connsiteY3" fmla="*/ 3810917 h 6858000"/>
              <a:gd name="connsiteX4" fmla="*/ 8284448 w 8284448"/>
              <a:gd name="connsiteY4" fmla="*/ 6858000 h 6858000"/>
              <a:gd name="connsiteX5" fmla="*/ 1225332 w 8284448"/>
              <a:gd name="connsiteY5" fmla="*/ 6858000 h 6858000"/>
              <a:gd name="connsiteX6" fmla="*/ 1163726 w 8284448"/>
              <a:gd name="connsiteY6" fmla="*/ 6801098 h 6858000"/>
              <a:gd name="connsiteX7" fmla="*/ 24800 w 8284448"/>
              <a:gd name="connsiteY7" fmla="*/ 4654257 h 6858000"/>
              <a:gd name="connsiteX8" fmla="*/ 0 w 8284448"/>
              <a:gd name="connsiteY8" fmla="*/ 448911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84448" h="6858000">
                <a:moveTo>
                  <a:pt x="0" y="0"/>
                </a:moveTo>
                <a:lnTo>
                  <a:pt x="5949669" y="0"/>
                </a:lnTo>
                <a:lnTo>
                  <a:pt x="6097735" y="77067"/>
                </a:lnTo>
                <a:cubicBezTo>
                  <a:pt x="7400247" y="796137"/>
                  <a:pt x="8284448" y="2198576"/>
                  <a:pt x="8284448" y="3810917"/>
                </a:cubicBezTo>
                <a:lnTo>
                  <a:pt x="8284448" y="6858000"/>
                </a:lnTo>
                <a:lnTo>
                  <a:pt x="1225332" y="6858000"/>
                </a:lnTo>
                <a:lnTo>
                  <a:pt x="1163726" y="6801098"/>
                </a:lnTo>
                <a:cubicBezTo>
                  <a:pt x="596622" y="6224771"/>
                  <a:pt x="191778" y="5483545"/>
                  <a:pt x="24800" y="4654257"/>
                </a:cubicBezTo>
                <a:lnTo>
                  <a:pt x="0" y="4489113"/>
                </a:lnTo>
                <a:close/>
              </a:path>
            </a:pathLst>
          </a:custGeom>
          <a:solidFill>
            <a:schemeClr val="bg2">
              <a:alpha val="30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36" name="Texture">
            <a:extLst>
              <a:ext uri="{FF2B5EF4-FFF2-40B4-BE49-F238E27FC236}">
                <a16:creationId xmlns:a16="http://schemas.microsoft.com/office/drawing/2014/main" id="{DC83D935-436B-4F4D-A47B-4FD95E2C1D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lIns="0" rIns="0"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7EF41B-EA94-9B55-17F6-B15EC5899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3653" y="-1529469"/>
            <a:ext cx="3313075" cy="5589741"/>
          </a:xfrm>
        </p:spPr>
        <p:txBody>
          <a:bodyPr>
            <a:normAutofit/>
          </a:bodyPr>
          <a:lstStyle/>
          <a:p>
            <a:r>
              <a:rPr lang="en-IN" dirty="0"/>
              <a:t>Why not CNNs?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1C784A35-556E-B1BD-1868-A59A8B20D4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3625222"/>
              </p:ext>
            </p:extLst>
          </p:nvPr>
        </p:nvGraphicFramePr>
        <p:xfrm>
          <a:off x="914572" y="79272"/>
          <a:ext cx="10254998" cy="66108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559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Background Fill">
            <a:extLst>
              <a:ext uri="{FF2B5EF4-FFF2-40B4-BE49-F238E27FC236}">
                <a16:creationId xmlns:a16="http://schemas.microsoft.com/office/drawing/2014/main" id="{FAFB3478-4AEC-431E-93B2-1593839C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Color Fill">
            <a:extLst>
              <a:ext uri="{FF2B5EF4-FFF2-40B4-BE49-F238E27FC236}">
                <a16:creationId xmlns:a16="http://schemas.microsoft.com/office/drawing/2014/main" id="{A8A68745-355E-4D81-AA5F-942C71082A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Graphic 9">
            <a:extLst>
              <a:ext uri="{FF2B5EF4-FFF2-40B4-BE49-F238E27FC236}">
                <a16:creationId xmlns:a16="http://schemas.microsoft.com/office/drawing/2014/main" id="{61D32E23-CD34-4C85-8167-14669FD3E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1818" y="16444"/>
            <a:ext cx="6893328" cy="6846993"/>
          </a:xfrm>
          <a:custGeom>
            <a:avLst/>
            <a:gdLst>
              <a:gd name="connsiteX0" fmla="*/ 6861546 w 6861545"/>
              <a:gd name="connsiteY0" fmla="*/ 6861546 h 6861545"/>
              <a:gd name="connsiteX1" fmla="*/ 3435812 w 6861545"/>
              <a:gd name="connsiteY1" fmla="*/ 6861546 h 6861545"/>
              <a:gd name="connsiteX2" fmla="*/ 0 w 6861545"/>
              <a:gd name="connsiteY2" fmla="*/ 3425734 h 6861545"/>
              <a:gd name="connsiteX3" fmla="*/ 0 w 6861545"/>
              <a:gd name="connsiteY3" fmla="*/ 0 h 6861545"/>
              <a:gd name="connsiteX4" fmla="*/ 3425734 w 6861545"/>
              <a:gd name="connsiteY4" fmla="*/ 0 h 6861545"/>
              <a:gd name="connsiteX5" fmla="*/ 6861546 w 6861545"/>
              <a:gd name="connsiteY5" fmla="*/ 3435812 h 6861545"/>
              <a:gd name="connsiteX6" fmla="*/ 6861546 w 6861545"/>
              <a:gd name="connsiteY6" fmla="*/ 6861546 h 6861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61545" h="6861545">
                <a:moveTo>
                  <a:pt x="6861546" y="6861546"/>
                </a:moveTo>
                <a:lnTo>
                  <a:pt x="3435812" y="6861546"/>
                </a:lnTo>
                <a:cubicBezTo>
                  <a:pt x="1538245" y="6861546"/>
                  <a:pt x="0" y="5323301"/>
                  <a:pt x="0" y="3425734"/>
                </a:cubicBezTo>
                <a:lnTo>
                  <a:pt x="0" y="0"/>
                </a:lnTo>
                <a:lnTo>
                  <a:pt x="3425734" y="0"/>
                </a:lnTo>
                <a:cubicBezTo>
                  <a:pt x="5323301" y="0"/>
                  <a:pt x="6861546" y="1538245"/>
                  <a:pt x="6861546" y="3435812"/>
                </a:cubicBezTo>
                <a:lnTo>
                  <a:pt x="6861546" y="6861546"/>
                </a:lnTo>
                <a:close/>
              </a:path>
            </a:pathLst>
          </a:custGeom>
          <a:solidFill>
            <a:srgbClr val="FFFFFF"/>
          </a:solidFill>
          <a:ln w="38100" cap="flat">
            <a:solidFill>
              <a:srgbClr val="F7F7F7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Texture">
            <a:extLst>
              <a:ext uri="{FF2B5EF4-FFF2-40B4-BE49-F238E27FC236}">
                <a16:creationId xmlns:a16="http://schemas.microsoft.com/office/drawing/2014/main" id="{2E922E9E-A29B-4164-A634-B718A4336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9B6C25-2E63-23BD-CCB9-515D5FE6F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58952"/>
            <a:ext cx="4640729" cy="1325563"/>
          </a:xfrm>
        </p:spPr>
        <p:txBody>
          <a:bodyPr anchor="b">
            <a:normAutofit/>
          </a:bodyPr>
          <a:lstStyle/>
          <a:p>
            <a:r>
              <a:rPr lang="en-IN" dirty="0"/>
              <a:t>Understanding Our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D38380-037A-7ADF-FB73-66A2590C1A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286000"/>
            <a:ext cx="4473615" cy="2309149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IN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Now we know we can use </a:t>
            </a:r>
            <a:r>
              <a:rPr lang="en-IN" sz="1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ViT</a:t>
            </a:r>
            <a:r>
              <a:rPr lang="en-IN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instead of CNNs for the same purpose but how? Since </a:t>
            </a:r>
            <a:r>
              <a:rPr lang="en-IN" sz="1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ViT</a:t>
            </a:r>
            <a:r>
              <a:rPr lang="en-IN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originally was modelled for classification on RGB we need to make changes.</a:t>
            </a:r>
          </a:p>
        </p:txBody>
      </p:sp>
      <p:pic>
        <p:nvPicPr>
          <p:cNvPr id="7" name="Graphic 6" descr="Web Design">
            <a:extLst>
              <a:ext uri="{FF2B5EF4-FFF2-40B4-BE49-F238E27FC236}">
                <a16:creationId xmlns:a16="http://schemas.microsoft.com/office/drawing/2014/main" id="{51FB5EEF-83CB-C867-1DDD-A88486D2C7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26827" y="-129089"/>
            <a:ext cx="4018183" cy="4018183"/>
          </a:xfrm>
          <a:prstGeom prst="rect">
            <a:avLst/>
          </a:prstGeom>
        </p:spPr>
      </p:pic>
      <p:graphicFrame>
        <p:nvGraphicFramePr>
          <p:cNvPr id="18" name="TextBox 3">
            <a:extLst>
              <a:ext uri="{FF2B5EF4-FFF2-40B4-BE49-F238E27FC236}">
                <a16:creationId xmlns:a16="http://schemas.microsoft.com/office/drawing/2014/main" id="{E853C60E-88E9-E847-7581-3225DC28FA2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41259039"/>
              </p:ext>
            </p:extLst>
          </p:nvPr>
        </p:nvGraphicFramePr>
        <p:xfrm>
          <a:off x="2147507" y="3597823"/>
          <a:ext cx="7725697" cy="3360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AAC4269-8B30-4DDB-3CFE-A6146DA42C52}"/>
              </a:ext>
            </a:extLst>
          </p:cNvPr>
          <p:cNvSpPr txBox="1"/>
          <p:nvPr/>
        </p:nvSpPr>
        <p:spPr>
          <a:xfrm>
            <a:off x="10308213" y="4392057"/>
            <a:ext cx="1805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X = Input Image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0B9A9C-750F-008E-637E-7C58C288344E}"/>
              </a:ext>
            </a:extLst>
          </p:cNvPr>
          <p:cNvSpPr txBox="1"/>
          <p:nvPr/>
        </p:nvSpPr>
        <p:spPr>
          <a:xfrm>
            <a:off x="10386699" y="4991996"/>
            <a:ext cx="15352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b : batch</a:t>
            </a:r>
          </a:p>
          <a:p>
            <a:r>
              <a:rPr lang="en-IN" dirty="0">
                <a:solidFill>
                  <a:schemeClr val="bg1"/>
                </a:solidFill>
              </a:rPr>
              <a:t>h : height</a:t>
            </a:r>
          </a:p>
          <a:p>
            <a:r>
              <a:rPr lang="en-IN" dirty="0">
                <a:solidFill>
                  <a:schemeClr val="bg1"/>
                </a:solidFill>
              </a:rPr>
              <a:t>w: width </a:t>
            </a:r>
          </a:p>
          <a:p>
            <a:r>
              <a:rPr lang="en-IN" dirty="0">
                <a:solidFill>
                  <a:schemeClr val="bg1"/>
                </a:solidFill>
              </a:rPr>
              <a:t>c : channels</a:t>
            </a:r>
          </a:p>
        </p:txBody>
      </p:sp>
    </p:spTree>
    <p:extLst>
      <p:ext uri="{BB962C8B-B14F-4D97-AF65-F5344CB8AC3E}">
        <p14:creationId xmlns:p14="http://schemas.microsoft.com/office/powerpoint/2010/main" val="3829015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AB26A58-FA43-D251-933D-EA66F54B53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388" r="23537"/>
          <a:stretch/>
        </p:blipFill>
        <p:spPr>
          <a:xfrm>
            <a:off x="7178462" y="0"/>
            <a:ext cx="5013538" cy="335148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B6BA0E7-E662-C653-6292-D1FF6E40A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F3B7C-138F-E4CD-FA05-E241BF7881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2096713"/>
            <a:ext cx="6721261" cy="4080250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We could either change the </a:t>
            </a:r>
            <a:r>
              <a:rPr lang="en-IN" b="1" dirty="0">
                <a:solidFill>
                  <a:schemeClr val="accent1"/>
                </a:solidFill>
              </a:rPr>
              <a:t>encoder and decoder layers </a:t>
            </a:r>
            <a:r>
              <a:rPr lang="en-IN" dirty="0"/>
              <a:t>or the </a:t>
            </a:r>
            <a:r>
              <a:rPr lang="en-IN" b="1" dirty="0">
                <a:solidFill>
                  <a:schemeClr val="accent1"/>
                </a:solidFill>
              </a:rPr>
              <a:t>bottleneck layer</a:t>
            </a:r>
            <a:r>
              <a:rPr lang="en-IN" dirty="0"/>
              <a:t> or </a:t>
            </a:r>
            <a:r>
              <a:rPr lang="en-IN" b="1" dirty="0">
                <a:solidFill>
                  <a:schemeClr val="accent1"/>
                </a:solidFill>
              </a:rPr>
              <a:t>both</a:t>
            </a:r>
            <a:r>
              <a:rPr lang="en-IN" dirty="0"/>
              <a:t> by replacing CNNs with our modified </a:t>
            </a:r>
            <a:r>
              <a:rPr lang="en-IN" dirty="0" err="1"/>
              <a:t>ViT</a:t>
            </a:r>
            <a:r>
              <a:rPr lang="en-IN" dirty="0"/>
              <a:t>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Upon study from different papers and websites, the best methodology is to replace CNNs only in the bottleneck.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We even experimented with other two possibilities and did </a:t>
            </a:r>
            <a:r>
              <a:rPr lang="en-IN" dirty="0" err="1"/>
              <a:t>infact</a:t>
            </a:r>
            <a:r>
              <a:rPr lang="en-IN" dirty="0"/>
              <a:t> find the above approach the best.</a:t>
            </a:r>
          </a:p>
        </p:txBody>
      </p:sp>
    </p:spTree>
    <p:extLst>
      <p:ext uri="{BB962C8B-B14F-4D97-AF65-F5344CB8AC3E}">
        <p14:creationId xmlns:p14="http://schemas.microsoft.com/office/powerpoint/2010/main" val="33853602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Background Fill">
            <a:extLst>
              <a:ext uri="{FF2B5EF4-FFF2-40B4-BE49-F238E27FC236}">
                <a16:creationId xmlns:a16="http://schemas.microsoft.com/office/drawing/2014/main" id="{FAFB3478-4AEC-431E-93B2-1593839C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Color Fill">
            <a:extLst>
              <a:ext uri="{FF2B5EF4-FFF2-40B4-BE49-F238E27FC236}">
                <a16:creationId xmlns:a16="http://schemas.microsoft.com/office/drawing/2014/main" id="{BA44E6CA-03F3-47EA-A9F3-5C0674E28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F09097D-8483-4B7B-BEC5-0B86BF59F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744625" y="685620"/>
            <a:ext cx="5444327" cy="6049020"/>
            <a:chOff x="6744625" y="685620"/>
            <a:chExt cx="5444327" cy="6049020"/>
          </a:xfrm>
        </p:grpSpPr>
        <p:sp>
          <p:nvSpPr>
            <p:cNvPr id="15" name="Graphic 9">
              <a:extLst>
                <a:ext uri="{FF2B5EF4-FFF2-40B4-BE49-F238E27FC236}">
                  <a16:creationId xmlns:a16="http://schemas.microsoft.com/office/drawing/2014/main" id="{82247417-063B-41E1-85DB-F4ACD500D0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744625" y="967196"/>
              <a:ext cx="2116766" cy="211676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Graphic 18">
              <a:extLst>
                <a:ext uri="{FF2B5EF4-FFF2-40B4-BE49-F238E27FC236}">
                  <a16:creationId xmlns:a16="http://schemas.microsoft.com/office/drawing/2014/main" id="{AEB16D2D-9E77-46B5-8954-6DA4C953F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>
              <a:off x="9618226" y="3599573"/>
              <a:ext cx="2057060" cy="3135067"/>
            </a:xfrm>
            <a:custGeom>
              <a:avLst/>
              <a:gdLst>
                <a:gd name="connsiteX0" fmla="*/ 3413379 w 3413378"/>
                <a:gd name="connsiteY0" fmla="*/ 3266028 h 6532054"/>
                <a:gd name="connsiteX1" fmla="*/ 1706689 w 3413378"/>
                <a:gd name="connsiteY1" fmla="*/ 6532055 h 6532054"/>
                <a:gd name="connsiteX2" fmla="*/ 0 w 3413378"/>
                <a:gd name="connsiteY2" fmla="*/ 3266028 h 6532054"/>
                <a:gd name="connsiteX3" fmla="*/ 1706689 w 3413378"/>
                <a:gd name="connsiteY3" fmla="*/ 0 h 6532054"/>
                <a:gd name="connsiteX4" fmla="*/ 3413379 w 3413378"/>
                <a:gd name="connsiteY4" fmla="*/ 3266028 h 6532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13378" h="6532054">
                  <a:moveTo>
                    <a:pt x="3413379" y="3266028"/>
                  </a:moveTo>
                  <a:cubicBezTo>
                    <a:pt x="3413379" y="5069777"/>
                    <a:pt x="1706689" y="6532055"/>
                    <a:pt x="1706689" y="6532055"/>
                  </a:cubicBezTo>
                  <a:cubicBezTo>
                    <a:pt x="1706689" y="6532055"/>
                    <a:pt x="0" y="5069777"/>
                    <a:pt x="0" y="3266028"/>
                  </a:cubicBezTo>
                  <a:cubicBezTo>
                    <a:pt x="0" y="1462278"/>
                    <a:pt x="1706689" y="0"/>
                    <a:pt x="1706689" y="0"/>
                  </a:cubicBezTo>
                  <a:cubicBezTo>
                    <a:pt x="1706689" y="0"/>
                    <a:pt x="3413379" y="1462278"/>
                    <a:pt x="3413379" y="3266028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97DABC3-02D1-4C59-AAD0-FD58A76185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6262" y="685620"/>
              <a:ext cx="265579" cy="265579"/>
            </a:xfrm>
            <a:prstGeom prst="ellipse">
              <a:avLst/>
            </a:prstGeom>
            <a:pattFill prst="pct5">
              <a:fgClr>
                <a:schemeClr val="accent4">
                  <a:lumMod val="20000"/>
                  <a:lumOff val="80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01A10787-EADF-482A-B968-6E8E308F5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60221" y="1219177"/>
              <a:ext cx="528731" cy="1057462"/>
            </a:xfrm>
            <a:custGeom>
              <a:avLst/>
              <a:gdLst>
                <a:gd name="connsiteX0" fmla="*/ 528731 w 528731"/>
                <a:gd name="connsiteY0" fmla="*/ 0 h 1057462"/>
                <a:gd name="connsiteX1" fmla="*/ 528731 w 528731"/>
                <a:gd name="connsiteY1" fmla="*/ 1057462 h 1057462"/>
                <a:gd name="connsiteX2" fmla="*/ 0 w 528731"/>
                <a:gd name="connsiteY2" fmla="*/ 528731 h 1057462"/>
                <a:gd name="connsiteX3" fmla="*/ 528731 w 528731"/>
                <a:gd name="connsiteY3" fmla="*/ 0 h 1057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8731" h="1057462">
                  <a:moveTo>
                    <a:pt x="528731" y="0"/>
                  </a:moveTo>
                  <a:lnTo>
                    <a:pt x="528731" y="1057462"/>
                  </a:lnTo>
                  <a:cubicBezTo>
                    <a:pt x="236721" y="1057462"/>
                    <a:pt x="0" y="820741"/>
                    <a:pt x="0" y="528731"/>
                  </a:cubicBezTo>
                  <a:cubicBezTo>
                    <a:pt x="0" y="236721"/>
                    <a:pt x="236721" y="0"/>
                    <a:pt x="528731" y="0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E301FCBE-C05E-491E-A4E2-85C29D705D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64894" y="1100025"/>
              <a:ext cx="4790779" cy="4790779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rgbClr val="F7F7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1" name="Texture">
            <a:extLst>
              <a:ext uri="{FF2B5EF4-FFF2-40B4-BE49-F238E27FC236}">
                <a16:creationId xmlns:a16="http://schemas.microsoft.com/office/drawing/2014/main" id="{2E922E9E-A29B-4164-A634-B718A4336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F41512-4802-A32E-192E-71A8A9E5C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58952"/>
            <a:ext cx="5351843" cy="1325563"/>
          </a:xfrm>
        </p:spPr>
        <p:txBody>
          <a:bodyPr anchor="b">
            <a:normAutofit/>
          </a:bodyPr>
          <a:lstStyle/>
          <a:p>
            <a:r>
              <a:rPr lang="en-IN" dirty="0"/>
              <a:t>Redefined Core: Model V2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931AAF-5D0E-EBB7-DEE0-6675A5FE69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0473" y="2286000"/>
            <a:ext cx="2968570" cy="3893799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IN" dirty="0" err="1"/>
              <a:t>ViT</a:t>
            </a:r>
            <a:r>
              <a:rPr lang="en-IN" dirty="0"/>
              <a:t> comprises of:</a:t>
            </a:r>
          </a:p>
          <a:p>
            <a:pPr marL="914400" lvl="1" indent="-457200">
              <a:buAutoNum type="arabicPeriod"/>
            </a:pPr>
            <a:r>
              <a:rPr lang="en-IN" dirty="0"/>
              <a:t>Patch Embedding </a:t>
            </a:r>
          </a:p>
          <a:p>
            <a:pPr marL="914400" lvl="1" indent="-457200">
              <a:buAutoNum type="arabicPeriod"/>
            </a:pPr>
            <a:r>
              <a:rPr lang="en-IN" dirty="0"/>
              <a:t>Transformer:</a:t>
            </a:r>
          </a:p>
          <a:p>
            <a:pPr marL="1371600" lvl="2" indent="-457200">
              <a:buAutoNum type="arabicPeriod"/>
            </a:pPr>
            <a:r>
              <a:rPr lang="en-IN" dirty="0"/>
              <a:t>QKV Attention</a:t>
            </a:r>
          </a:p>
          <a:p>
            <a:pPr marL="1371600" lvl="2" indent="-457200">
              <a:buAutoNum type="arabicPeriod"/>
            </a:pPr>
            <a:r>
              <a:rPr lang="en-IN" dirty="0" err="1"/>
              <a:t>FeedForward</a:t>
            </a:r>
            <a:endParaRPr lang="en-IN" dirty="0"/>
          </a:p>
          <a:p>
            <a:pPr marL="914400" lvl="1" indent="-457200">
              <a:buAutoNum type="arabicPeriod"/>
            </a:pPr>
            <a:r>
              <a:rPr lang="en-IN" dirty="0"/>
              <a:t>Linear Head</a:t>
            </a:r>
          </a:p>
          <a:p>
            <a:pPr marL="1371600" lvl="2" indent="-457200">
              <a:buAutoNum type="arabicPeriod"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981588-9BB4-EA00-662A-2775822CB21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1045"/>
          <a:stretch/>
        </p:blipFill>
        <p:spPr>
          <a:xfrm>
            <a:off x="6884973" y="2208594"/>
            <a:ext cx="4665113" cy="271793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CB6C030-06F3-5E98-6AD4-D1E578AB0E4C}"/>
              </a:ext>
            </a:extLst>
          </p:cNvPr>
          <p:cNvSpPr/>
          <p:nvPr/>
        </p:nvSpPr>
        <p:spPr>
          <a:xfrm>
            <a:off x="9046304" y="2713770"/>
            <a:ext cx="605534" cy="36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VIT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672B699-7DD0-BCE0-AB95-52C62439E584}"/>
              </a:ext>
            </a:extLst>
          </p:cNvPr>
          <p:cNvSpPr/>
          <p:nvPr/>
        </p:nvSpPr>
        <p:spPr>
          <a:xfrm>
            <a:off x="673532" y="2290055"/>
            <a:ext cx="1201890" cy="1138945"/>
          </a:xfrm>
          <a:prstGeom prst="roundRect">
            <a:avLst>
              <a:gd name="adj" fmla="val 10000"/>
            </a:avLst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5000" r="-5000"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-1073167"/>
              <a:satOff val="-8927"/>
              <a:lumOff val="4593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C6C7931-8706-D71D-5C47-077FF3FCDBDC}"/>
              </a:ext>
            </a:extLst>
          </p:cNvPr>
          <p:cNvGrpSpPr/>
          <p:nvPr/>
        </p:nvGrpSpPr>
        <p:grpSpPr>
          <a:xfrm>
            <a:off x="585422" y="3487772"/>
            <a:ext cx="2129235" cy="2017724"/>
            <a:chOff x="3036847" y="1518286"/>
            <a:chExt cx="2129235" cy="2017724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0AB68AE5-FEDE-DBDA-F49B-7AE118665099}"/>
                </a:ext>
              </a:extLst>
            </p:cNvPr>
            <p:cNvSpPr/>
            <p:nvPr/>
          </p:nvSpPr>
          <p:spPr>
            <a:xfrm>
              <a:off x="3036847" y="1518286"/>
              <a:ext cx="2129235" cy="201772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Rectangle: Rounded Corners 5">
              <a:extLst>
                <a:ext uri="{FF2B5EF4-FFF2-40B4-BE49-F238E27FC236}">
                  <a16:creationId xmlns:a16="http://schemas.microsoft.com/office/drawing/2014/main" id="{0ABACB5C-D76F-7E33-F7E3-514AA8448C40}"/>
                </a:ext>
              </a:extLst>
            </p:cNvPr>
            <p:cNvSpPr txBox="1"/>
            <p:nvPr/>
          </p:nvSpPr>
          <p:spPr>
            <a:xfrm>
              <a:off x="3095944" y="1577383"/>
              <a:ext cx="2011041" cy="189953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2800" kern="1200" dirty="0" err="1"/>
                <a:t>ViT</a:t>
              </a:r>
              <a:endParaRPr lang="en-IN" sz="15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471950061"/>
      </p:ext>
    </p:extLst>
  </p:cSld>
  <p:clrMapOvr>
    <a:masterClrMapping/>
  </p:clrMapOvr>
</p:sld>
</file>

<file path=ppt/theme/theme1.xml><?xml version="1.0" encoding="utf-8"?>
<a:theme xmlns:a="http://schemas.openxmlformats.org/drawingml/2006/main" name="TropicVTI">
  <a:themeElements>
    <a:clrScheme name="AnalogousFromRegularSeedLeftStep">
      <a:dk1>
        <a:srgbClr val="000000"/>
      </a:dk1>
      <a:lt1>
        <a:srgbClr val="FFFFFF"/>
      </a:lt1>
      <a:dk2>
        <a:srgbClr val="1B2830"/>
      </a:dk2>
      <a:lt2>
        <a:srgbClr val="F0F3F1"/>
      </a:lt2>
      <a:accent1>
        <a:srgbClr val="E32D9B"/>
      </a:accent1>
      <a:accent2>
        <a:srgbClr val="CD1BD1"/>
      </a:accent2>
      <a:accent3>
        <a:srgbClr val="932DE3"/>
      </a:accent3>
      <a:accent4>
        <a:srgbClr val="4E36D6"/>
      </a:accent4>
      <a:accent5>
        <a:srgbClr val="2D5EE3"/>
      </a:accent5>
      <a:accent6>
        <a:srgbClr val="1B98D1"/>
      </a:accent6>
      <a:hlink>
        <a:srgbClr val="349C5D"/>
      </a:hlink>
      <a:folHlink>
        <a:srgbClr val="7F7F7F"/>
      </a:folHlink>
    </a:clrScheme>
    <a:fontScheme name="Tropic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opicVTI" id="{DE8751F2-0439-4D1D-A674-AFC241C9701D}" vid="{C41D9140-98E0-4A26-97C4-97FDCB8D6E0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1118</TotalTime>
  <Words>593</Words>
  <Application>Microsoft Office PowerPoint</Application>
  <PresentationFormat>Widescreen</PresentationFormat>
  <Paragraphs>82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Gill Sans Nova</vt:lpstr>
      <vt:lpstr>Open Sans</vt:lpstr>
      <vt:lpstr>TropicVTI</vt:lpstr>
      <vt:lpstr>DeRaining – Redefined</vt:lpstr>
      <vt:lpstr>The Core: Model V1</vt:lpstr>
      <vt:lpstr>Sneak Peak: Depth Prediction</vt:lpstr>
      <vt:lpstr>Sneak Peak: Rain Removal  </vt:lpstr>
      <vt:lpstr>So what did we do?</vt:lpstr>
      <vt:lpstr>Why not CNNs?</vt:lpstr>
      <vt:lpstr>Understanding Our Approach</vt:lpstr>
      <vt:lpstr>PowerPoint Presentation</vt:lpstr>
      <vt:lpstr>Redefined Core: Model V2</vt:lpstr>
      <vt:lpstr>The Loss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DeRaining – Redefined</dc:title>
  <dc:creator>Nischit H</dc:creator>
  <cp:lastModifiedBy>Nischit H</cp:lastModifiedBy>
  <cp:revision>1</cp:revision>
  <dcterms:created xsi:type="dcterms:W3CDTF">2023-04-19T10:25:54Z</dcterms:created>
  <dcterms:modified xsi:type="dcterms:W3CDTF">2023-04-20T05:04:32Z</dcterms:modified>
</cp:coreProperties>
</file>