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3"/>
    <p:sldId id="16140622" r:id="rId4"/>
    <p:sldId id="262" r:id="rId5"/>
    <p:sldId id="263" r:id="rId6"/>
    <p:sldId id="265" r:id="rId7"/>
    <p:sldId id="16140625" r:id="rId8"/>
    <p:sldId id="16140628" r:id="rId9"/>
    <p:sldId id="16140634" r:id="rId10"/>
    <p:sldId id="16140630" r:id="rId11"/>
    <p:sldId id="16140629" r:id="rId12"/>
    <p:sldId id="16140623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87" d="100"/>
          <a:sy n="87" d="100"/>
        </p:scale>
        <p:origin x="-42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customXml" Target="../customXml/item3.xml"/><Relationship Id="rId20" Type="http://schemas.openxmlformats.org/officeDocument/2006/relationships/customXml" Target="../customXml/item2.xml"/><Relationship Id="rId2" Type="http://schemas.openxmlformats.org/officeDocument/2006/relationships/theme" Target="theme/theme1.xml"/><Relationship Id="rId19" Type="http://schemas.openxmlformats.org/officeDocument/2006/relationships/customXml" Target="../customXml/item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git%20hub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00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: K U Nischitha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Name &amp; Department : Parivarthana Business School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                                                   Master of computer Application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  <a:hlinkClick r:id="rId1" tooltip="" action="ppaction://hlinkfile"/>
              </a:rPr>
              <a:t>https://github.com/Nischithaku/myaicteproject.git</a:t>
            </a:r>
            <a:endParaRPr lang="en-US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Digital Watermarking:I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t may be used in digital and watermarking protection 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05435" indent="-305435"/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Biometric data Protection: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For protecting fingerprints and facial recognition daa.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05435" indent="-305435"/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Medical Image Security: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Exploring the use of stegnography for securing medical images and patient data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05435" indent="-305435"/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Deep Learning-Based Stegnography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:Techniques that can withstand with a sophisticated attacks.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Technology used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Wow factor </a:t>
            </a:r>
            <a:endParaRPr lang="en-US" sz="2000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End users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Result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Conclusion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Git-hub Link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en-IN" sz="2400" dirty="0">
                <a:latin typeface="Times New Roman" panose="02020603050405020304" charset="0"/>
                <a:cs typeface="Times New Roman" panose="02020603050405020304" charset="0"/>
              </a:rPr>
              <a:t>Stegnography  a technology of hiding secret data within,images,has emerged potential solution.Therefore developing a secure and robust image stegnography method that can withstand detection and ensure confidentiallity is essentail.This project aims to design and implement such a method to ensure confidentaillity and integrity of sensitive information.</a:t>
            </a:r>
            <a:endParaRPr lang="en-US" altLang="en-I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altLang="en-IN" sz="2400" b="1" dirty="0">
                <a:latin typeface="Times New Roman" panose="02020603050405020304" charset="0"/>
                <a:cs typeface="Times New Roman" panose="02020603050405020304" charset="0"/>
              </a:rPr>
              <a:t>Libaries used:</a:t>
            </a:r>
            <a:endParaRPr lang="en-US" altLang="en-IN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IN" sz="2400" dirty="0">
                <a:latin typeface="Times New Roman" panose="02020603050405020304" charset="0"/>
                <a:cs typeface="Times New Roman" panose="02020603050405020304" charset="0"/>
              </a:rPr>
              <a:t>Open cv-Computer vision library for image processing</a:t>
            </a:r>
            <a:endParaRPr lang="en-US" altLang="en-I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IN" sz="2400" dirty="0">
                <a:latin typeface="Times New Roman" panose="02020603050405020304" charset="0"/>
                <a:cs typeface="Times New Roman" panose="02020603050405020304" charset="0"/>
              </a:rPr>
              <a:t>OS-It is used to acces environment variables</a:t>
            </a:r>
            <a:endParaRPr lang="en-US" altLang="en-I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IN" sz="2400" dirty="0">
                <a:latin typeface="Times New Roman" panose="02020603050405020304" charset="0"/>
                <a:cs typeface="Times New Roman" panose="02020603050405020304" charset="0"/>
              </a:rPr>
              <a:t>String-It provides a set of useful constants and classes</a:t>
            </a:r>
            <a:endParaRPr lang="en-US" altLang="en-I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IN" sz="2400" b="1" dirty="0">
                <a:latin typeface="Times New Roman" panose="02020603050405020304" charset="0"/>
                <a:cs typeface="Times New Roman" panose="02020603050405020304" charset="0"/>
              </a:rPr>
              <a:t>Platform</a:t>
            </a:r>
            <a:endParaRPr lang="en-US" altLang="en-IN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IN" sz="2400" dirty="0">
                <a:latin typeface="Times New Roman" panose="02020603050405020304" charset="0"/>
                <a:cs typeface="Times New Roman" panose="02020603050405020304" charset="0"/>
              </a:rPr>
              <a:t>Python 3.13</a:t>
            </a:r>
            <a:endParaRPr lang="en-US" altLang="en-I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IN" sz="2000" dirty="0">
                <a:solidFill>
                  <a:srgbClr val="0F0F0F"/>
                </a:solidFill>
                <a:latin typeface="Times New Roman" panose="02020603050405020304" charset="0"/>
                <a:cs typeface="Times New Roman" panose="02020603050405020304" charset="0"/>
              </a:rPr>
              <a:t>Some of the unique features about this projects are:</a:t>
            </a:r>
            <a:endParaRPr lang="en-US" altLang="en-IN" sz="2000" dirty="0">
              <a:solidFill>
                <a:srgbClr val="0F0F0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IN" sz="2000" b="1" dirty="0">
                <a:solidFill>
                  <a:srgbClr val="0F0F0F"/>
                </a:solidFill>
                <a:latin typeface="Times New Roman" panose="02020603050405020304" charset="0"/>
                <a:cs typeface="Times New Roman" panose="02020603050405020304" charset="0"/>
              </a:rPr>
              <a:t>Image quality Preservation</a:t>
            </a:r>
            <a:r>
              <a:rPr lang="en-US" altLang="en-IN" sz="2000" dirty="0">
                <a:solidFill>
                  <a:srgbClr val="0F0F0F"/>
                </a:solidFill>
                <a:latin typeface="Times New Roman" panose="02020603050405020304" charset="0"/>
                <a:cs typeface="Times New Roman" panose="02020603050405020304" charset="0"/>
              </a:rPr>
              <a:t> :As it dosenot affect the quality of the image</a:t>
            </a:r>
            <a:endParaRPr lang="en-US" altLang="en-IN" sz="2000" dirty="0">
              <a:solidFill>
                <a:srgbClr val="0F0F0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IN" sz="2000" b="1" dirty="0">
                <a:solidFill>
                  <a:srgbClr val="0F0F0F"/>
                </a:solidFill>
                <a:latin typeface="Times New Roman" panose="02020603050405020304" charset="0"/>
                <a:cs typeface="Times New Roman" panose="02020603050405020304" charset="0"/>
              </a:rPr>
              <a:t>Variable data types: </a:t>
            </a:r>
            <a:r>
              <a:rPr lang="en-US" altLang="en-IN" sz="2000" dirty="0">
                <a:solidFill>
                  <a:srgbClr val="0F0F0F"/>
                </a:solidFill>
                <a:latin typeface="Times New Roman" panose="02020603050405020304" charset="0"/>
                <a:cs typeface="Times New Roman" panose="02020603050405020304" charset="0"/>
              </a:rPr>
              <a:t>Stegnography can hide various types of data,including images,audio and video</a:t>
            </a:r>
            <a:endParaRPr lang="en-US" altLang="en-IN" sz="2000" dirty="0">
              <a:solidFill>
                <a:srgbClr val="0F0F0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IN" sz="2000" b="1" dirty="0">
                <a:solidFill>
                  <a:srgbClr val="0F0F0F"/>
                </a:solidFill>
                <a:latin typeface="Times New Roman" panose="02020603050405020304" charset="0"/>
                <a:cs typeface="Times New Roman" panose="02020603050405020304" charset="0"/>
              </a:rPr>
              <a:t>Invisible data:</a:t>
            </a:r>
            <a:r>
              <a:rPr lang="en-US" altLang="en-IN" sz="2000" dirty="0">
                <a:solidFill>
                  <a:srgbClr val="0F0F0F"/>
                </a:solidFill>
                <a:latin typeface="Times New Roman" panose="02020603050405020304" charset="0"/>
                <a:cs typeface="Times New Roman" panose="02020603050405020304" charset="0"/>
              </a:rPr>
              <a:t>Hidden data is invisible to the human eye,making it difficult to detect.</a:t>
            </a:r>
            <a:endParaRPr lang="en-US" altLang="en-IN" sz="2000" dirty="0">
              <a:solidFill>
                <a:srgbClr val="0F0F0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IN" sz="2000" b="1" dirty="0">
                <a:solidFill>
                  <a:srgbClr val="0F0F0F"/>
                </a:solidFill>
                <a:latin typeface="Times New Roman" panose="02020603050405020304" charset="0"/>
                <a:cs typeface="Times New Roman" panose="02020603050405020304" charset="0"/>
              </a:rPr>
              <a:t>High Security:</a:t>
            </a:r>
            <a:r>
              <a:rPr lang="en-US" altLang="en-IN" sz="2000" dirty="0">
                <a:solidFill>
                  <a:srgbClr val="0F0F0F"/>
                </a:solidFill>
                <a:latin typeface="Times New Roman" panose="02020603050405020304" charset="0"/>
                <a:cs typeface="Times New Roman" panose="02020603050405020304" charset="0"/>
              </a:rPr>
              <a:t>Data is hidden in a way that makes it undetectable to unautorized parties.</a:t>
            </a:r>
            <a:endParaRPr lang="en-US" altLang="en-IN" sz="2000" dirty="0">
              <a:solidFill>
                <a:srgbClr val="0F0F0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IN" sz="2000" b="1" dirty="0">
                <a:solidFill>
                  <a:srgbClr val="0F0F0F"/>
                </a:solidFill>
                <a:latin typeface="Times New Roman" panose="02020603050405020304" charset="0"/>
                <a:cs typeface="Times New Roman" panose="02020603050405020304" charset="0"/>
              </a:rPr>
              <a:t>Multi-Image support:</a:t>
            </a:r>
            <a:r>
              <a:rPr lang="en-US" altLang="en-IN" sz="2000" dirty="0">
                <a:solidFill>
                  <a:srgbClr val="0F0F0F"/>
                </a:solidFill>
                <a:latin typeface="Times New Roman" panose="02020603050405020304" charset="0"/>
                <a:cs typeface="Times New Roman" panose="02020603050405020304" charset="0"/>
              </a:rPr>
              <a:t>This project supports hiding data in muiltple images,making it suitable for applications that require hiding large amounts of data</a:t>
            </a:r>
            <a:endParaRPr lang="en-US" altLang="en-IN" sz="2000" dirty="0">
              <a:solidFill>
                <a:srgbClr val="0F0F0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IN" sz="2400" b="1" dirty="0">
                <a:latin typeface="Times New Roman" panose="02020603050405020304" charset="0"/>
                <a:cs typeface="Times New Roman" panose="02020603050405020304" charset="0"/>
              </a:rPr>
              <a:t>Goverment organizations:</a:t>
            </a:r>
            <a:r>
              <a:rPr lang="en-US" altLang="en-IN" sz="2400" dirty="0">
                <a:latin typeface="Times New Roman" panose="02020603050405020304" charset="0"/>
                <a:cs typeface="Times New Roman" panose="02020603050405020304" charset="0"/>
              </a:rPr>
              <a:t>they require secure communication and data sharing,such as law enforcement or military organizations.</a:t>
            </a:r>
            <a:endParaRPr lang="en-US" altLang="en-I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IN" sz="2400" b="1" dirty="0">
                <a:latin typeface="Times New Roman" panose="02020603050405020304" charset="0"/>
                <a:cs typeface="Times New Roman" panose="02020603050405020304" charset="0"/>
              </a:rPr>
              <a:t>Financial Institutions:</a:t>
            </a:r>
            <a:r>
              <a:rPr lang="en-US" altLang="en-IN" sz="2400" dirty="0">
                <a:latin typeface="Times New Roman" panose="02020603050405020304" charset="0"/>
                <a:cs typeface="Times New Roman" panose="02020603050405020304" charset="0"/>
              </a:rPr>
              <a:t>Banks and financial insttituions that need to securely share financial data or transactions</a:t>
            </a:r>
            <a:endParaRPr lang="en-US" altLang="en-I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IN" sz="2400" b="1" dirty="0">
                <a:latin typeface="Times New Roman" panose="02020603050405020304" charset="0"/>
                <a:cs typeface="Times New Roman" panose="02020603050405020304" charset="0"/>
              </a:rPr>
              <a:t>Healthcare organizations</a:t>
            </a:r>
            <a:r>
              <a:rPr lang="en-US" altLang="en-IN" sz="2400" dirty="0">
                <a:latin typeface="Times New Roman" panose="02020603050405020304" charset="0"/>
                <a:cs typeface="Times New Roman" panose="02020603050405020304" charset="0"/>
              </a:rPr>
              <a:t>:Healthcare providers that need to securely share patient data or medical records</a:t>
            </a:r>
            <a:endParaRPr lang="en-US" altLang="en-I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 descr="output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26150" y="1222375"/>
            <a:ext cx="5948680" cy="5171440"/>
          </a:xfrm>
          <a:prstGeom prst="rect">
            <a:avLst/>
          </a:prstGeom>
        </p:spPr>
      </p:pic>
      <p:pic>
        <p:nvPicPr>
          <p:cNvPr id="4" name="Content Placeholder 3" descr="stegosourcecode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4630" y="1222375"/>
            <a:ext cx="5688965" cy="51714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 descr="encryptedimage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004060" y="1391285"/>
            <a:ext cx="6875780" cy="494855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IN" sz="2400" dirty="0">
                <a:latin typeface="Times New Roman" panose="02020603050405020304" charset="0"/>
                <a:cs typeface="Times New Roman" panose="02020603050405020304" charset="0"/>
              </a:rPr>
              <a:t>Image hiding using stegnography is a powerful technique for secure data transmission.Its high security,invisibility,and high security ,invsibility,and high capacity make it an attractive solution for various applicationsand it provides a secure way to communicate sensitive information.</a:t>
            </a:r>
            <a:endParaRPr lang="en-US" altLang="en-I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/>
</ds:datastoreItem>
</file>

<file path=customXml/itemProps2.xml><?xml version="1.0" encoding="utf-8"?>
<ds:datastoreItem xmlns:ds="http://schemas.openxmlformats.org/officeDocument/2006/customXml" ds:itemID="{927BD4C1-B6B1-4715-ABF9-E660A51A4EA0}">
  <ds:schemaRefs/>
</ds:datastoreItem>
</file>

<file path=customXml/itemProps3.xml><?xml version="1.0" encoding="utf-8"?>
<ds:datastoreItem xmlns:ds="http://schemas.openxmlformats.org/officeDocument/2006/customXml" ds:itemID="{8D289AE2-D2AE-49D1-AFAC-3A79F679425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2569</Words>
  <Application>WPS Presentation</Application>
  <PresentationFormat>Custom</PresentationFormat>
  <Paragraphs>72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SimSun</vt:lpstr>
      <vt:lpstr>Wingdings</vt:lpstr>
      <vt:lpstr>Wingdings 2</vt:lpstr>
      <vt:lpstr>Arial</vt:lpstr>
      <vt:lpstr>Times New Roman</vt:lpstr>
      <vt:lpstr>Calibri Light</vt:lpstr>
      <vt:lpstr>Microsoft YaHei</vt:lpstr>
      <vt:lpstr>Arial Unicode MS</vt:lpstr>
      <vt:lpstr>Franklin Gothic Demi</vt:lpstr>
      <vt:lpstr>Franklin Gothic Book</vt:lpstr>
      <vt:lpstr>Calibri</vt:lpstr>
      <vt:lpstr>Arial Black</vt:lpstr>
      <vt:lpstr>DividendVTI</vt:lpstr>
      <vt:lpstr>Secure data hiding in images using Stegnography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演示文稿</vt:lpstr>
      <vt:lpstr>Conclusion</vt:lpstr>
      <vt:lpstr>GitHub Link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WPS_1665667911</cp:lastModifiedBy>
  <cp:revision>29</cp:revision>
  <dcterms:created xsi:type="dcterms:W3CDTF">2021-05-26T16:50:00Z</dcterms:created>
  <dcterms:modified xsi:type="dcterms:W3CDTF">2025-02-19T12:40:11Z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BFBE56939D50414F87050139DACE3BFB_13</vt:lpwstr>
  </property>
  <property fmtid="{D5CDD505-2E9C-101B-9397-08002B2CF9AE}" pid="4" name="KSOProductBuildVer">
    <vt:lpwstr>1033-12.2.0.19805</vt:lpwstr>
  </property>
</Properties>
</file>