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45F-6263-4F36-BC9B-080102D4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2CFB6-A649-4B1F-A610-B7E5A355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7621-5D32-421B-AA34-7BEE2B56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14FD-6187-4626-B808-ACE7E393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A4FC-1096-4C85-82CD-15D75E63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0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6E7-A654-4E2B-AE89-EFEEB69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44845-7AAB-4C09-9460-ACC77F36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0CB4-B16F-4D94-BC6D-0C612F81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F752-DE09-4F86-AF53-211501F2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E18C-3A94-40DF-AEDD-1AA86898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9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9AF6-595C-4149-8524-85563044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EF29-1D92-4349-92E1-54BF309B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D3B1-C541-4AAE-A676-9041C8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BEF4-1B73-4D24-8B02-6F61D556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5E2F-3439-4640-B6BD-AB6B28FE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E0CE-4087-4ADA-B2D5-00D7DA80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53CD-9D15-4148-AA2E-D31CAFF1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0832-B18D-4C75-9EC0-6A7AE509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810-0CAD-46CF-A45A-D70431A0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DF3-7F1E-4C33-B5BA-B4309C48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6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F2FB-FF66-410E-AA85-F25FA6EE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90D9-9CDE-445A-9BF5-FE908E9C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7092-C921-42AD-9A18-E9929C2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AB5C-EEC5-4F15-A295-0AC9E9AD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CFA0-871A-4309-ADFC-960FAF7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1B48-DA48-40F9-BB2E-8AE14D75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0186-A2C8-48CB-9203-144407809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A7CEB-58F6-4C33-9020-BC1E7DAA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6BFA0-D140-4442-8077-D14B1099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2565F-8740-443C-8672-D3036D51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F917E-C85C-4ED4-93DE-6009AEE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3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789B-A8BE-4DAD-840F-09F3ED19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11ED-C924-4013-BD6A-722F96F0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D17B4-983B-48B6-930A-1E9CA3FE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EDEC6-C988-4D27-B3B3-10B57BF7B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45503-8730-413C-AFC3-2C48B62D8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0B0D0-0A3B-4E28-95AF-FDC059C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97542-4CDC-482B-96BA-D2E746B1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0BAA2-ABE9-46D0-8D49-E6028B83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D45D-157B-4C4B-A4F0-7AE50BC1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ECB3C-889F-452E-ACAD-AC38AD78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B4D26-2134-406F-A71F-77D304E0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B959B-FC91-4092-B366-ACB18D74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D024A-3A6E-472C-86EF-04924A9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908DD-4637-4D01-A690-AF87D8C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71D2D-C803-4FBE-A93D-56639A70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F0FA-6A32-4CF7-B0FB-978181BF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915D-2A8C-4B9B-9AE8-847C9064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85451-1F3D-46B4-B43A-739DE6C3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ECB7-503E-4F49-856C-085DD1C0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F1DF-3D3D-4B24-8F20-517F1DD8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FB374-D7C3-4206-843E-FDF80566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1D40-4CF6-4897-A5BB-0EA82679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66189-258E-4A71-BBAD-1C8F4D03C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29BF7-4FEC-44CF-BA7A-BB730FFC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CB3BF-8988-43D1-B417-893571FD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0960-12D3-425F-AFCA-CD3F1367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EC9A2-3D97-4EBE-B80A-2BF235F5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60985-B0BA-4C8F-AF7D-41B87F95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B439-8CC1-45E6-9C2F-6089F44B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BF40-DDF4-4499-817E-110B26D9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8259-D212-461E-9FDA-C242198104A6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CFB3-567E-4ABF-ACCC-B74AB0902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B2A7-7E10-4C5B-BFD3-D74A3CFE1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EAFE-A547-4655-8DF8-6A497666F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3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6691959_An_Intelligent_Automated_Door_Control_System_Based_on_a_Smart_Camera" TargetMode="External"/><Relationship Id="rId2" Type="http://schemas.openxmlformats.org/officeDocument/2006/relationships/hyperlink" Target="https://circuitdigest.com/microcontroller-projects/raspberry-pi-and-opencv-based-face-recognition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jesc.org/upload/2bbb63484c6e2550c9b29023101e8a2b.Digital%20Lock%20System%20using%20FSM%20(1)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ohitsaini_54300/train-facenet-with-triplet-loss-for-real-time-face-recognition-a39e2f4472c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DE94-6C44-4C32-9D61-C7EFEA26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en-IN" dirty="0"/>
              <a:t>SMART LOCK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479DC-D076-45B9-9CDE-4F3E62371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093244"/>
            <a:ext cx="7991475" cy="1576387"/>
          </a:xfrm>
        </p:spPr>
        <p:txBody>
          <a:bodyPr/>
          <a:lstStyle/>
          <a:p>
            <a:r>
              <a:rPr lang="en-IN" dirty="0"/>
              <a:t>AI powered FSM based 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7FFA-0A93-4D1C-9F80-4CF7BC93D428}"/>
              </a:ext>
            </a:extLst>
          </p:cNvPr>
          <p:cNvSpPr txBox="1"/>
          <p:nvPr/>
        </p:nvSpPr>
        <p:spPr>
          <a:xfrm>
            <a:off x="7629525" y="4829175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Nischal A (1801CS33)</a:t>
            </a:r>
          </a:p>
          <a:p>
            <a:r>
              <a:rPr lang="en-IN" dirty="0"/>
              <a:t>B.Tech 2</a:t>
            </a:r>
            <a:r>
              <a:rPr lang="en-IN" baseline="30000" dirty="0"/>
              <a:t>nd</a:t>
            </a:r>
            <a:r>
              <a:rPr lang="en-IN" dirty="0"/>
              <a:t> Year,</a:t>
            </a:r>
          </a:p>
          <a:p>
            <a:r>
              <a:rPr lang="en-IN" dirty="0"/>
              <a:t>Computer Science and Engineering</a:t>
            </a:r>
          </a:p>
          <a:p>
            <a:r>
              <a:rPr lang="en-IN" dirty="0"/>
              <a:t>IIT - Patna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9FC13-2286-4BA7-B3B0-377FDEB2D05A}"/>
              </a:ext>
            </a:extLst>
          </p:cNvPr>
          <p:cNvSpPr txBox="1"/>
          <p:nvPr/>
        </p:nvSpPr>
        <p:spPr>
          <a:xfrm>
            <a:off x="1181100" y="285750"/>
            <a:ext cx="970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CS – 225/ CS-226 Switching Theory Project – 2020.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C1A19A6-2D20-4D21-8FFA-04938ACBC5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76"/>
    </mc:Choice>
    <mc:Fallback xmlns="">
      <p:transition spd="slow" advTm="28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8E4-561D-4C5A-93E9-EE884C2E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24240-03CC-475E-88AB-F2A4074C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876425"/>
            <a:ext cx="4486275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63034-450F-45F6-894F-F57C71195453}"/>
              </a:ext>
            </a:extLst>
          </p:cNvPr>
          <p:cNvSpPr txBox="1"/>
          <p:nvPr/>
        </p:nvSpPr>
        <p:spPr>
          <a:xfrm>
            <a:off x="561975" y="1876425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of functioning:-</a:t>
            </a:r>
          </a:p>
          <a:p>
            <a:pPr marL="342900" indent="-342900">
              <a:buAutoNum type="arabicParenR"/>
            </a:pPr>
            <a:r>
              <a:rPr lang="en-IN" dirty="0"/>
              <a:t>Camera captures the image</a:t>
            </a:r>
          </a:p>
          <a:p>
            <a:pPr marL="342900" indent="-342900">
              <a:buAutoNum type="arabicParenR"/>
            </a:pPr>
            <a:r>
              <a:rPr lang="en-IN" dirty="0"/>
              <a:t>Image is authorised with the database</a:t>
            </a:r>
          </a:p>
          <a:p>
            <a:pPr marL="342900" indent="-342900">
              <a:buAutoNum type="arabicParenR"/>
            </a:pPr>
            <a:r>
              <a:rPr lang="en-IN" dirty="0"/>
              <a:t>If image is present in database then “valid” = 1 else “valid”=0</a:t>
            </a:r>
          </a:p>
          <a:p>
            <a:pPr marL="342900" indent="-342900">
              <a:buAutoNum type="arabicParenR"/>
            </a:pPr>
            <a:r>
              <a:rPr lang="en-IN" dirty="0"/>
              <a:t>If valid = 1 then lock keypad appears – User enters the pin and presses enter.</a:t>
            </a:r>
          </a:p>
          <a:p>
            <a:pPr marL="342900" indent="-342900">
              <a:buAutoNum type="arabicParenR"/>
            </a:pPr>
            <a:r>
              <a:rPr lang="en-IN" dirty="0"/>
              <a:t>If pin is right then access is granted.</a:t>
            </a:r>
          </a:p>
        </p:txBody>
      </p:sp>
    </p:spTree>
    <p:extLst>
      <p:ext uri="{BB962C8B-B14F-4D97-AF65-F5344CB8AC3E}">
        <p14:creationId xmlns:p14="http://schemas.microsoft.com/office/powerpoint/2010/main" val="305249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463B-29E9-45FA-8D13-F78D3B3E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1498-FC02-4FC5-A29E-5DFE7857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Raspberry Pi (RP) – An ARM based single board computer. It uses a open-source OS Raspbian. </a:t>
            </a:r>
          </a:p>
          <a:p>
            <a:r>
              <a:rPr lang="en-IN" dirty="0"/>
              <a:t>Pi CAMERA – This is a custom designed add on for RP. It makes use of CSI bus that carries data at high rates.</a:t>
            </a:r>
          </a:p>
          <a:p>
            <a:r>
              <a:rPr lang="en-IN" dirty="0"/>
              <a:t>Keypad – With the inputs as required by our FSM (</a:t>
            </a:r>
            <a:r>
              <a:rPr lang="en-IN" dirty="0" err="1"/>
              <a:t>keyin</a:t>
            </a:r>
            <a:r>
              <a:rPr lang="en-IN" dirty="0"/>
              <a:t>, enter, reset).</a:t>
            </a:r>
          </a:p>
          <a:p>
            <a:r>
              <a:rPr lang="en-IN" dirty="0"/>
              <a:t>Servo – Attached to the GPIO of the RP (powered by a 6V battery).</a:t>
            </a:r>
          </a:p>
        </p:txBody>
      </p:sp>
    </p:spTree>
    <p:extLst>
      <p:ext uri="{BB962C8B-B14F-4D97-AF65-F5344CB8AC3E}">
        <p14:creationId xmlns:p14="http://schemas.microsoft.com/office/powerpoint/2010/main" val="64009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21D2-92A9-4165-94E9-88B780F8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53AF-F49F-48EF-B644-E7D055D3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Face recognition model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917B0-2E65-4887-9682-5DDABF9F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86" y="2447925"/>
            <a:ext cx="4603684" cy="2386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5D504-2AB7-4199-8DF3-4BD20185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62" y="2447925"/>
            <a:ext cx="4223455" cy="2469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54148-6C73-4B71-B209-0F56A2DEE8BD}"/>
              </a:ext>
            </a:extLst>
          </p:cNvPr>
          <p:cNvSpPr txBox="1"/>
          <p:nvPr/>
        </p:nvSpPr>
        <p:spPr>
          <a:xfrm>
            <a:off x="1465739" y="5067300"/>
            <a:ext cx="441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Training – Unknown Person – Access Denied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67DB4-F972-40FA-84D2-8E3E446909FA}"/>
              </a:ext>
            </a:extLst>
          </p:cNvPr>
          <p:cNvSpPr/>
          <p:nvPr/>
        </p:nvSpPr>
        <p:spPr>
          <a:xfrm>
            <a:off x="6696962" y="5216232"/>
            <a:ext cx="441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After Training – Person recognised – Access Granted for entering lock pin.</a:t>
            </a:r>
          </a:p>
        </p:txBody>
      </p:sp>
    </p:spTree>
    <p:extLst>
      <p:ext uri="{BB962C8B-B14F-4D97-AF65-F5344CB8AC3E}">
        <p14:creationId xmlns:p14="http://schemas.microsoft.com/office/powerpoint/2010/main" val="287738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925-8B96-49DD-AA47-72C4D2EA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-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B690-040A-4EA6-B50E-E202A723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934"/>
            <a:ext cx="12192000" cy="4074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B2247-FB64-4C40-92E4-66BD74A061B5}"/>
              </a:ext>
            </a:extLst>
          </p:cNvPr>
          <p:cNvSpPr txBox="1"/>
          <p:nvPr/>
        </p:nvSpPr>
        <p:spPr>
          <a:xfrm>
            <a:off x="314325" y="5934075"/>
            <a:ext cx="109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Wave form when valid = 0 (face not recognised) Unlock = Don’t care (Not allowed to enter pin)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3585C-E7F4-4732-891D-AE9858E1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556"/>
            <a:ext cx="12192000" cy="40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6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925-8B96-49DD-AA47-72C4D2EA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-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B690-040A-4EA6-B50E-E202A723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934"/>
            <a:ext cx="12192000" cy="4074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B2247-FB64-4C40-92E4-66BD74A061B5}"/>
              </a:ext>
            </a:extLst>
          </p:cNvPr>
          <p:cNvSpPr txBox="1"/>
          <p:nvPr/>
        </p:nvSpPr>
        <p:spPr>
          <a:xfrm>
            <a:off x="314325" y="5934075"/>
            <a:ext cx="109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Wave form when valid = 1 (face recognised) and wrong pin entered - Unlock = 0 ; Error = 1 – Access Denied.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3585C-E7F4-4732-891D-AE9858E1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556"/>
            <a:ext cx="12192000" cy="4074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04D33-F2A8-47DD-9B15-F7F74BC00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5074"/>
            <a:ext cx="12192000" cy="434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925-8B96-49DD-AA47-72C4D2EA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-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B690-040A-4EA6-B50E-E202A723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934"/>
            <a:ext cx="12192000" cy="4074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B2247-FB64-4C40-92E4-66BD74A061B5}"/>
              </a:ext>
            </a:extLst>
          </p:cNvPr>
          <p:cNvSpPr txBox="1"/>
          <p:nvPr/>
        </p:nvSpPr>
        <p:spPr>
          <a:xfrm>
            <a:off x="314325" y="5934075"/>
            <a:ext cx="109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Wave form when valid = 1 (face recognised) and correct pin entered – Unlock = 1 means Access Granted </a:t>
            </a:r>
          </a:p>
        </p:txBody>
      </p:sp>
    </p:spTree>
    <p:extLst>
      <p:ext uri="{BB962C8B-B14F-4D97-AF65-F5344CB8AC3E}">
        <p14:creationId xmlns:p14="http://schemas.microsoft.com/office/powerpoint/2010/main" val="135476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59DE-66E0-4113-96D3-7DAA5A4A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5208-A910-4B36-B750-EE87496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highly confidential safes/ wardrobes. </a:t>
            </a:r>
          </a:p>
          <a:p>
            <a:r>
              <a:rPr lang="en-IN" dirty="0"/>
              <a:t>In Door lock system for opening the doors of certain rooms/ main house door.</a:t>
            </a:r>
          </a:p>
        </p:txBody>
      </p:sp>
    </p:spTree>
    <p:extLst>
      <p:ext uri="{BB962C8B-B14F-4D97-AF65-F5344CB8AC3E}">
        <p14:creationId xmlns:p14="http://schemas.microsoft.com/office/powerpoint/2010/main" val="398447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865-0CC7-4C4B-8810-830AFAB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4CAD-5CA2-4607-995A-85FE089A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level security (face recognition, pin entering) – For extremely confidential purposes.</a:t>
            </a:r>
          </a:p>
          <a:p>
            <a:r>
              <a:rPr lang="en-IN" dirty="0"/>
              <a:t>Easily implementable</a:t>
            </a:r>
          </a:p>
          <a:p>
            <a:r>
              <a:rPr lang="en-IN" dirty="0"/>
              <a:t>Doesn’t require a bulky hardware. Easy to fit on doors and safes.</a:t>
            </a:r>
          </a:p>
        </p:txBody>
      </p:sp>
    </p:spTree>
    <p:extLst>
      <p:ext uri="{BB962C8B-B14F-4D97-AF65-F5344CB8AC3E}">
        <p14:creationId xmlns:p14="http://schemas.microsoft.com/office/powerpoint/2010/main" val="92534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B5EB-770C-439B-A5FC-AC13C5CF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CBF6-4FA9-47F0-A3ED-F7F2C21C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r>
              <a:rPr lang="en-IN" dirty="0">
                <a:hlinkClick r:id="rId2"/>
              </a:rPr>
              <a:t>Face detection</a:t>
            </a:r>
            <a:endParaRPr lang="en-IN" dirty="0"/>
          </a:p>
          <a:p>
            <a:r>
              <a:rPr lang="en-IN" dirty="0">
                <a:hlinkClick r:id="rId3"/>
              </a:rPr>
              <a:t>Overall Architecture</a:t>
            </a:r>
            <a:endParaRPr lang="en-IN" dirty="0"/>
          </a:p>
          <a:p>
            <a:r>
              <a:rPr lang="en-IN" dirty="0">
                <a:hlinkClick r:id="rId4"/>
              </a:rPr>
              <a:t>FSM based 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3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090C-7F70-42BE-BE17-16ED9C47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30FD-61FA-412F-A927-41471868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lock system that has two levels of security.</a:t>
            </a:r>
          </a:p>
          <a:p>
            <a:r>
              <a:rPr lang="en-IN" dirty="0"/>
              <a:t>First, Face Recognition to decide whether the person is authorised to open the lock</a:t>
            </a:r>
          </a:p>
          <a:p>
            <a:r>
              <a:rPr lang="en-IN" dirty="0"/>
              <a:t>Second, A pin system, which unlocks only on entering the right pin.</a:t>
            </a:r>
          </a:p>
        </p:txBody>
      </p:sp>
      <p:pic>
        <p:nvPicPr>
          <p:cNvPr id="1028" name="Picture 4" descr="US:E Smart Lock with Camera and Facial Recognition | Gadgetsin">
            <a:extLst>
              <a:ext uri="{FF2B5EF4-FFF2-40B4-BE49-F238E27FC236}">
                <a16:creationId xmlns:a16="http://schemas.microsoft.com/office/drawing/2014/main" id="{30503D2A-5656-4C17-9D54-CFB8A7FB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01294"/>
            <a:ext cx="340995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6"/>
    </mc:Choice>
    <mc:Fallback xmlns="">
      <p:transition spd="slow" advTm="69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1145-F614-4AE8-AD47-F79F247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5273-E2BB-4E32-B9BC-141BBDB0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Locks are very essential for safeguarding valuables and protection against intruders.</a:t>
            </a:r>
          </a:p>
          <a:p>
            <a:r>
              <a:rPr lang="en-IN" dirty="0"/>
              <a:t>The Smart lock design implemented here uses two step validation method to allow access.</a:t>
            </a:r>
          </a:p>
          <a:p>
            <a:r>
              <a:rPr lang="en-IN" dirty="0"/>
              <a:t>Inspired by Machine Learning – IoT (Internet of Things) 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474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2AC6-29A1-4330-9DBE-2EA52C69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Blueprint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8F2F3C-DCCC-4D53-971D-7244E9E1E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191544"/>
            <a:ext cx="10477500" cy="3619500"/>
          </a:xfrm>
        </p:spPr>
      </p:pic>
    </p:spTree>
    <p:extLst>
      <p:ext uri="{BB962C8B-B14F-4D97-AF65-F5344CB8AC3E}">
        <p14:creationId xmlns:p14="http://schemas.microsoft.com/office/powerpoint/2010/main" val="1191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05CD-4072-4906-9BEF-635739E6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B7B2-4642-4388-B0A0-6199CA4C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Software:-</a:t>
            </a:r>
          </a:p>
          <a:p>
            <a:pPr lvl="1"/>
            <a:r>
              <a:rPr lang="en-IN" dirty="0"/>
              <a:t>Face Recognition – OpenCV, </a:t>
            </a:r>
            <a:r>
              <a:rPr lang="en-IN" dirty="0" err="1"/>
              <a:t>Keras</a:t>
            </a:r>
            <a:r>
              <a:rPr lang="en-IN" dirty="0"/>
              <a:t> (</a:t>
            </a:r>
            <a:r>
              <a:rPr lang="en-IN" dirty="0" err="1"/>
              <a:t>Tensorflow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PIN Checking – FSM (Moore Machine) – in Verilog</a:t>
            </a:r>
          </a:p>
          <a:p>
            <a:r>
              <a:rPr lang="en-IN" dirty="0"/>
              <a:t>Hardware:-</a:t>
            </a:r>
          </a:p>
          <a:p>
            <a:pPr lvl="1"/>
            <a:r>
              <a:rPr lang="en-IN" dirty="0"/>
              <a:t>Raspberry Pi</a:t>
            </a:r>
          </a:p>
          <a:p>
            <a:pPr lvl="1"/>
            <a:r>
              <a:rPr lang="en-IN" dirty="0"/>
              <a:t>Raspberry Pi Camera</a:t>
            </a:r>
          </a:p>
          <a:p>
            <a:pPr lvl="1"/>
            <a:r>
              <a:rPr lang="en-IN" dirty="0"/>
              <a:t>Solenoid Lock</a:t>
            </a:r>
          </a:p>
          <a:p>
            <a:pPr lvl="1"/>
            <a:r>
              <a:rPr lang="en-IN" dirty="0"/>
              <a:t>External DC power source</a:t>
            </a:r>
          </a:p>
          <a:p>
            <a:pPr lvl="1"/>
            <a:r>
              <a:rPr lang="en-IN" dirty="0"/>
              <a:t>Jumper wires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2AEA-8015-4428-AD3E-C1E3F7BC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2D72-F58A-4B20-9923-0D4DFDDF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FACE RECOGNITION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B8DBA5-DDE9-4C7F-ACED-532D56C5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409825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3EC1-9F02-4F65-BCB1-E8799398D12F}"/>
              </a:ext>
            </a:extLst>
          </p:cNvPr>
          <p:cNvSpPr txBox="1"/>
          <p:nvPr/>
        </p:nvSpPr>
        <p:spPr>
          <a:xfrm>
            <a:off x="838200" y="5715298"/>
            <a:ext cx="1030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Evaluation - </a:t>
            </a:r>
          </a:p>
          <a:p>
            <a:r>
              <a:rPr lang="en-IN" dirty="0"/>
              <a:t>The Neural Network Model generates a 128 – Dimensional embedding for each face. It checks this with the embeddings to find to which it is closest 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4A752-CB24-421F-B12F-7C0685B119DD}"/>
              </a:ext>
            </a:extLst>
          </p:cNvPr>
          <p:cNvSpPr txBox="1"/>
          <p:nvPr/>
        </p:nvSpPr>
        <p:spPr>
          <a:xfrm>
            <a:off x="838200" y="5000624"/>
            <a:ext cx="972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– Done to reduce the </a:t>
            </a:r>
            <a:r>
              <a:rPr lang="en-IN" dirty="0">
                <a:hlinkClick r:id="rId3"/>
              </a:rPr>
              <a:t>Triplet Loss function</a:t>
            </a:r>
            <a:r>
              <a:rPr lang="en-IN" dirty="0"/>
              <a:t>. This brings the embedding vectors of similar faces close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44646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72C-8ACE-46D7-A720-8ACBE426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IMPLEMENTATION - </a:t>
            </a:r>
            <a:r>
              <a:rPr lang="en-IN" sz="2800" dirty="0"/>
              <a:t>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569F-D90B-48DC-B89C-C64091CE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2) Lock Pin System – A Moore Machine implemented in Verilog.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Description of the FSM:-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Inputs –  The inputs to the FSM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/>
              <a:t>Keyin</a:t>
            </a:r>
            <a:r>
              <a:rPr lang="en-IN" dirty="0"/>
              <a:t> – 0 or 1 value to enter the binary number to open the 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Enter – To confirm after </a:t>
            </a:r>
            <a:r>
              <a:rPr lang="en-IN" dirty="0" err="1"/>
              <a:t>Keyin</a:t>
            </a:r>
            <a:r>
              <a:rPr lang="en-IN" dirty="0"/>
              <a:t> press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Reset – Takes back to the initial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Outputs – The outputs from the FSM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Unlock – 1 for access granted and 0 for access denied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Error – 1 for access denied and 0 for access granted</a:t>
            </a:r>
          </a:p>
        </p:txBody>
      </p:sp>
    </p:spTree>
    <p:extLst>
      <p:ext uri="{BB962C8B-B14F-4D97-AF65-F5344CB8AC3E}">
        <p14:creationId xmlns:p14="http://schemas.microsoft.com/office/powerpoint/2010/main" val="219229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72C-8ACE-46D7-A720-8ACBE426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IMPLEMENTATION - </a:t>
            </a:r>
            <a:r>
              <a:rPr lang="en-IN" sz="2800" dirty="0"/>
              <a:t>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569F-D90B-48DC-B89C-C64091CE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Description of the FSM - continued:-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Lock_key</a:t>
            </a:r>
            <a:r>
              <a:rPr lang="en-IN" dirty="0"/>
              <a:t> – a n-bit binary number representing the key for unlocking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Valid – A single bit number denoting if the face is recognised. 1 – face recognised, 0 – face unrecognised.</a:t>
            </a:r>
          </a:p>
        </p:txBody>
      </p:sp>
    </p:spTree>
    <p:extLst>
      <p:ext uri="{BB962C8B-B14F-4D97-AF65-F5344CB8AC3E}">
        <p14:creationId xmlns:p14="http://schemas.microsoft.com/office/powerpoint/2010/main" val="75199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0066-AC56-4739-B049-C3A3C205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n-IN" dirty="0"/>
              <a:t>FSM – State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A19C8-6A38-4F54-9397-5FE6A7BA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276350"/>
            <a:ext cx="9086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4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670</Words>
  <Application>Microsoft Office PowerPoint</Application>
  <PresentationFormat>Widescreen</PresentationFormat>
  <Paragraphs>80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SMART LOCK SYSTEM</vt:lpstr>
      <vt:lpstr>About</vt:lpstr>
      <vt:lpstr>Motivation</vt:lpstr>
      <vt:lpstr>Model Blueprint</vt:lpstr>
      <vt:lpstr>IMPLEMENTATION</vt:lpstr>
      <vt:lpstr>SOFTWARE IMPLEMENTATION</vt:lpstr>
      <vt:lpstr>SOFTWARE IMPLEMENTATION - Continued</vt:lpstr>
      <vt:lpstr>SOFTWARE IMPLEMENTATION - Continued</vt:lpstr>
      <vt:lpstr>FSM – State Diagram</vt:lpstr>
      <vt:lpstr>FRAMEWORK</vt:lpstr>
      <vt:lpstr>HARDWARE IMPLEMENTATION</vt:lpstr>
      <vt:lpstr>Results</vt:lpstr>
      <vt:lpstr>Results - Continued</vt:lpstr>
      <vt:lpstr>Results - Continued</vt:lpstr>
      <vt:lpstr>Results - Continued</vt:lpstr>
      <vt:lpstr>APPLICATIONS</vt:lpstr>
      <vt:lpstr>ADVANTAGES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LOCK SYSTEM</dc:title>
  <dc:creator>Nischal A</dc:creator>
  <cp:lastModifiedBy>Nischal A</cp:lastModifiedBy>
  <cp:revision>35</cp:revision>
  <dcterms:created xsi:type="dcterms:W3CDTF">2020-06-25T06:16:08Z</dcterms:created>
  <dcterms:modified xsi:type="dcterms:W3CDTF">2020-11-18T06:50:21Z</dcterms:modified>
</cp:coreProperties>
</file>