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HoverSpace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by: Nishant Sharma</a:t>
            </a:r>
          </a:p>
        </p:txBody>
      </p:sp>
    </p:spTree>
    <p:extLst>
      <p:ext uri="{BB962C8B-B14F-4D97-AF65-F5344CB8AC3E}">
        <p14:creationId xmlns:p14="http://schemas.microsoft.com/office/powerpoint/2010/main" val="105412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by contract: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02" y="1727879"/>
            <a:ext cx="9326880" cy="4805441"/>
          </a:xfrm>
        </p:spPr>
      </p:pic>
    </p:spTree>
    <p:extLst>
      <p:ext uri="{BB962C8B-B14F-4D97-AF65-F5344CB8AC3E}">
        <p14:creationId xmlns:p14="http://schemas.microsoft.com/office/powerpoint/2010/main" val="171539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224" y="263932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97285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HoverSpace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web application is supposed to make a public forum on which user can post questions, answer them related to academics and daily life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84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Languages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  <a:p>
            <a:r>
              <a:rPr lang="en-US" dirty="0"/>
              <a:t>Python Django Framework</a:t>
            </a:r>
          </a:p>
          <a:p>
            <a:r>
              <a:rPr lang="en-US" dirty="0"/>
              <a:t>MongoDB database</a:t>
            </a:r>
          </a:p>
          <a:p>
            <a:r>
              <a:rPr lang="en-US" dirty="0"/>
              <a:t>Cascading Style Sheet(for design)</a:t>
            </a:r>
          </a:p>
          <a:p>
            <a:r>
              <a:rPr lang="en-US" dirty="0"/>
              <a:t>HTML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93358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r>
              <a:rPr lang="en-US" dirty="0"/>
              <a:t>Intended Features: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be able </a:t>
            </a:r>
            <a:r>
              <a:rPr lang="en-US" dirty="0" err="1"/>
              <a:t>signUp</a:t>
            </a:r>
            <a:r>
              <a:rPr lang="en-US" dirty="0"/>
              <a:t>, </a:t>
            </a:r>
            <a:r>
              <a:rPr lang="en-US" dirty="0" err="1"/>
              <a:t>signIn</a:t>
            </a:r>
            <a:r>
              <a:rPr lang="en-US" dirty="0"/>
              <a:t> and post the questions.</a:t>
            </a:r>
          </a:p>
          <a:p>
            <a:r>
              <a:rPr lang="en-US" dirty="0"/>
              <a:t>User will be able to answer any question.</a:t>
            </a:r>
          </a:p>
          <a:p>
            <a:r>
              <a:rPr lang="en-US" dirty="0"/>
              <a:t>Answers could be flagged up or down according to the authenticity of answer.</a:t>
            </a:r>
          </a:p>
          <a:p>
            <a:r>
              <a:rPr lang="en-US" dirty="0"/>
              <a:t>Inappropriate answer could be flag down.</a:t>
            </a:r>
          </a:p>
          <a:p>
            <a:r>
              <a:rPr lang="en-US" dirty="0"/>
              <a:t>Specific tags can be assigned which will make it easy to search for specific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7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Simplicity:</a:t>
            </a:r>
          </a:p>
          <a:p>
            <a:r>
              <a:rPr lang="en-US" dirty="0"/>
              <a:t>Layout and style:</a:t>
            </a:r>
          </a:p>
          <a:p>
            <a:r>
              <a:rPr lang="en-US" dirty="0"/>
              <a:t>Documentation of design by contract:</a:t>
            </a:r>
          </a:p>
          <a:p>
            <a:r>
              <a:rPr lang="en-US" dirty="0"/>
              <a:t>Extensible Design:</a:t>
            </a:r>
          </a:p>
          <a:p>
            <a:r>
              <a:rPr lang="en-US" dirty="0"/>
              <a:t>Error handling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6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Simplicity: Code is made as simple as it can be, minimize complexity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138887"/>
            <a:ext cx="8947150" cy="3705212"/>
          </a:xfrm>
        </p:spPr>
      </p:pic>
    </p:spTree>
    <p:extLst>
      <p:ext uri="{BB962C8B-B14F-4D97-AF65-F5344CB8AC3E}">
        <p14:creationId xmlns:p14="http://schemas.microsoft.com/office/powerpoint/2010/main" val="101454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2812256"/>
            <a:ext cx="5324475" cy="2676525"/>
          </a:xfrm>
        </p:spPr>
      </p:pic>
    </p:spTree>
    <p:extLst>
      <p:ext uri="{BB962C8B-B14F-4D97-AF65-F5344CB8AC3E}">
        <p14:creationId xmlns:p14="http://schemas.microsoft.com/office/powerpoint/2010/main" val="384977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style: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22" y="1589649"/>
            <a:ext cx="9959925" cy="4923693"/>
          </a:xfrm>
        </p:spPr>
      </p:pic>
    </p:spTree>
    <p:extLst>
      <p:ext uri="{BB962C8B-B14F-4D97-AF65-F5344CB8AC3E}">
        <p14:creationId xmlns:p14="http://schemas.microsoft.com/office/powerpoint/2010/main" val="393251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style continue: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51" y="1477107"/>
            <a:ext cx="9945858" cy="4979963"/>
          </a:xfrm>
        </p:spPr>
      </p:pic>
    </p:spTree>
    <p:extLst>
      <p:ext uri="{BB962C8B-B14F-4D97-AF65-F5344CB8AC3E}">
        <p14:creationId xmlns:p14="http://schemas.microsoft.com/office/powerpoint/2010/main" val="969430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</TotalTime>
  <Words>173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HoverSpace</vt:lpstr>
      <vt:lpstr>What is HoverSpace ?</vt:lpstr>
      <vt:lpstr>Tools and Languages Used:</vt:lpstr>
      <vt:lpstr>Intended Features:</vt:lpstr>
      <vt:lpstr>CODE QUALITY:</vt:lpstr>
      <vt:lpstr>Simplicity: Code is made as simple as it can be, minimize complexity</vt:lpstr>
      <vt:lpstr>Naming Variables:</vt:lpstr>
      <vt:lpstr>Layout and style:</vt:lpstr>
      <vt:lpstr>Layout and style continue:</vt:lpstr>
      <vt:lpstr>Design by contract:</vt:lpstr>
      <vt:lpstr>WEB APPLICATION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HoverSpace</dc:title>
  <dc:creator>Nishant Sharma</dc:creator>
  <cp:lastModifiedBy>Nishant Sharma</cp:lastModifiedBy>
  <cp:revision>17</cp:revision>
  <dcterms:created xsi:type="dcterms:W3CDTF">2016-12-02T04:52:38Z</dcterms:created>
  <dcterms:modified xsi:type="dcterms:W3CDTF">2016-12-11T01:18:42Z</dcterms:modified>
</cp:coreProperties>
</file>