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6257-B271-426E-1324-37B1F1756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E855A-0EC6-9D3B-6584-13AEF7EF7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424E7-3912-55D4-57FF-927A9A54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2ECC-3021-474E-BD7A-8885BA248D2F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CB97A-72EE-5939-79F6-72D00B53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45FDF-1912-D812-F666-9B066CF6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197B-9DC9-4EA4-8D97-C494B2755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08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032B-4E41-BCC4-96FA-FDD2A0A7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EBDDB-4892-426E-646E-E633626F3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51C8A-CE03-DB99-8640-C86D7AD3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2ECC-3021-474E-BD7A-8885BA248D2F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C0CA6-0376-5163-8DD5-C6D290E5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64EE3-3967-B820-E6E5-C693D881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197B-9DC9-4EA4-8D97-C494B2755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39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263F3B-9576-5DFD-8FB9-AC6A2F1B3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847FE-5BBE-36FD-8B34-DA59428D7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0ADFA-7B22-D55D-AB33-D1C02368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2ECC-3021-474E-BD7A-8885BA248D2F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F423B-2CF7-4608-916D-1952DFDF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AF939-AA2D-4F28-527C-2AC63635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197B-9DC9-4EA4-8D97-C494B2755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71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7A08-5A7D-902A-E92B-47CB6B06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1150E-B32E-6CB5-45D9-41C992F0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E1EFE-E0C2-C34E-B066-5C7F0C0E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2ECC-3021-474E-BD7A-8885BA248D2F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7A24-5D96-333A-712E-1761FF33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4FDD3-C52A-54E3-3287-E39536FB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197B-9DC9-4EA4-8D97-C494B2755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54A1-2448-A9EC-F3D5-08C892177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8AFA6-DF8C-6883-7C01-7CCB43DBF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F2CB9-96D4-9239-25E6-6B486564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2ECC-3021-474E-BD7A-8885BA248D2F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050E0-27B5-9DC1-3D4E-135AE6C1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03541-66EA-A289-D1A2-1F4D282E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197B-9DC9-4EA4-8D97-C494B2755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47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D120-C663-AD3A-6EEC-E24A0F84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55B98-37EE-E6C3-50AC-E2955E5CC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D0DE2-95B1-D5E8-248F-893F816A1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C6910-FF03-3142-B97D-2B7A9976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2ECC-3021-474E-BD7A-8885BA248D2F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BD8ED-E738-9D90-0738-DF064AC9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8B295-A8C8-BBA2-A22A-25312553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197B-9DC9-4EA4-8D97-C494B2755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52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6DBC-AC49-53E6-488F-1DB691E4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538A1-1618-3F9D-DBA0-5B44ADF6F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B55EC-1C97-F8F0-B32A-120629412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47C20-3DCB-7D0F-55F7-C9F70536E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D1588-B098-4BEE-8576-2FBBD1CBB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8B76E-FA79-B2C7-15F9-421A64CA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2ECC-3021-474E-BD7A-8885BA248D2F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00764-2A3E-99FD-5729-525B4FEA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4C96A-EB7D-C925-CAEE-0960EB7A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197B-9DC9-4EA4-8D97-C494B2755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35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2B55-BCA2-9F91-506A-D88AD6D15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ADFCD-B1DA-484B-68FF-7FCEB98C9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2ECC-3021-474E-BD7A-8885BA248D2F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D5B00-4FF8-70AB-4778-C7050135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CEA28-864C-1F8C-7BA1-DB406FDA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197B-9DC9-4EA4-8D97-C494B2755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48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D1411-0724-1B76-A262-4073CBC4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2ECC-3021-474E-BD7A-8885BA248D2F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4E9151-BCB1-4B5D-4221-EE5E0A1E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2764-AF89-2AF5-012E-414AFBFC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197B-9DC9-4EA4-8D97-C494B2755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05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A6D3-C368-0785-D49F-A00C0088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0F9D-AFF4-3DF7-A697-75623C0DC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CC38D-73A4-CF49-7660-2BECE880A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430B6-6DC2-E19A-D708-40BA5B4EB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2ECC-3021-474E-BD7A-8885BA248D2F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A94F6-BBA3-6F39-2AE8-89451D9F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29037-749B-F04D-0663-313E52F1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197B-9DC9-4EA4-8D97-C494B2755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04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EEA5-6529-3993-7021-E3785FB5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26F552-3634-1CCD-F992-7F6EA0EEC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C831E-3AAB-5569-2183-1EEA5514B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18748-9916-DACD-882E-76D9E577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2ECC-3021-474E-BD7A-8885BA248D2F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01F83-04FE-2955-B788-3A63BAD3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334C7-604A-220A-3BFD-5149C364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197B-9DC9-4EA4-8D97-C494B2755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19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582DE7-AA57-4DD0-B196-4268E390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4E551-C5DB-E05D-8B3A-1303C9658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92859-37C7-E0CD-3275-4BCE2C170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32ECC-3021-474E-BD7A-8885BA248D2F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60090-379A-CEDF-3E6B-AD98F8083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956C4-9F93-39B0-046D-CAF47844C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73197B-9DC9-4EA4-8D97-C494B2755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19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90432E-C056-C7A9-B294-5417AEBF8AD3}"/>
              </a:ext>
            </a:extLst>
          </p:cNvPr>
          <p:cNvSpPr txBox="1"/>
          <p:nvPr/>
        </p:nvSpPr>
        <p:spPr>
          <a:xfrm>
            <a:off x="403122" y="963561"/>
            <a:ext cx="1562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section (1)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303EFC-C363-0003-C790-E58C2BF6F814}"/>
              </a:ext>
            </a:extLst>
          </p:cNvPr>
          <p:cNvSpPr txBox="1"/>
          <p:nvPr/>
        </p:nvSpPr>
        <p:spPr>
          <a:xfrm>
            <a:off x="403122" y="1459468"/>
            <a:ext cx="241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 Directory (2)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D86E50-9828-2BB9-EC56-37AD4399425D}"/>
              </a:ext>
            </a:extLst>
          </p:cNvPr>
          <p:cNvSpPr txBox="1"/>
          <p:nvPr/>
        </p:nvSpPr>
        <p:spPr>
          <a:xfrm>
            <a:off x="3864323" y="409563"/>
            <a:ext cx="208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Companies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72B1B-DF30-429C-9100-39666192921C}"/>
              </a:ext>
            </a:extLst>
          </p:cNvPr>
          <p:cNvSpPr txBox="1"/>
          <p:nvPr/>
        </p:nvSpPr>
        <p:spPr>
          <a:xfrm>
            <a:off x="10302333" y="384360"/>
            <a:ext cx="1301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Profile Icon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98710B-A90A-A9B4-DA7E-BA58A1809EC4}"/>
              </a:ext>
            </a:extLst>
          </p:cNvPr>
          <p:cNvSpPr txBox="1"/>
          <p:nvPr/>
        </p:nvSpPr>
        <p:spPr>
          <a:xfrm>
            <a:off x="10289523" y="1090136"/>
            <a:ext cx="1893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Shortlists (10)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E0262-1836-37B4-1483-ADBBF4FB063F}"/>
              </a:ext>
            </a:extLst>
          </p:cNvPr>
          <p:cNvSpPr txBox="1"/>
          <p:nvPr/>
        </p:nvSpPr>
        <p:spPr>
          <a:xfrm>
            <a:off x="10411834" y="1415844"/>
            <a:ext cx="180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Preferences (11)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34CFA2-5A21-62FA-327D-84DD1B5F5ED6}"/>
              </a:ext>
            </a:extLst>
          </p:cNvPr>
          <p:cNvSpPr txBox="1"/>
          <p:nvPr/>
        </p:nvSpPr>
        <p:spPr>
          <a:xfrm>
            <a:off x="10611984" y="778895"/>
            <a:ext cx="112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Profile (9)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4FF7EE-5432-3014-1A81-1B3B9604283C}"/>
              </a:ext>
            </a:extLst>
          </p:cNvPr>
          <p:cNvSpPr txBox="1"/>
          <p:nvPr/>
        </p:nvSpPr>
        <p:spPr>
          <a:xfrm>
            <a:off x="10550365" y="2023636"/>
            <a:ext cx="8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1199FA-C026-848F-DD8B-01367476C60A}"/>
              </a:ext>
            </a:extLst>
          </p:cNvPr>
          <p:cNvSpPr txBox="1"/>
          <p:nvPr/>
        </p:nvSpPr>
        <p:spPr>
          <a:xfrm>
            <a:off x="9759194" y="1714201"/>
            <a:ext cx="225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Announcements (12)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A817C8-74E8-3BA6-2A22-CFFC89F78648}"/>
              </a:ext>
            </a:extLst>
          </p:cNvPr>
          <p:cNvSpPr txBox="1"/>
          <p:nvPr/>
        </p:nvSpPr>
        <p:spPr>
          <a:xfrm>
            <a:off x="6246596" y="392947"/>
            <a:ext cx="2136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Announcements (7)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DFE989-A865-D96A-DBCC-7FAC64EEEFC7}"/>
              </a:ext>
            </a:extLst>
          </p:cNvPr>
          <p:cNvSpPr txBox="1"/>
          <p:nvPr/>
        </p:nvSpPr>
        <p:spPr>
          <a:xfrm>
            <a:off x="8482053" y="400633"/>
            <a:ext cx="176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Notifications (8)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1AC40C-48CD-C021-B29E-A21B3884559A}"/>
              </a:ext>
            </a:extLst>
          </p:cNvPr>
          <p:cNvSpPr txBox="1"/>
          <p:nvPr/>
        </p:nvSpPr>
        <p:spPr>
          <a:xfrm>
            <a:off x="403122" y="1955375"/>
            <a:ext cx="172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Latest News (3)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F01C1-29AA-ED3F-87B5-9F14245A42D3}"/>
              </a:ext>
            </a:extLst>
          </p:cNvPr>
          <p:cNvSpPr txBox="1"/>
          <p:nvPr/>
        </p:nvSpPr>
        <p:spPr>
          <a:xfrm>
            <a:off x="432426" y="2753604"/>
            <a:ext cx="128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 Prep (4)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EAA292-B57B-FD4C-56B6-434987833E07}"/>
              </a:ext>
            </a:extLst>
          </p:cNvPr>
          <p:cNvSpPr txBox="1"/>
          <p:nvPr/>
        </p:nvSpPr>
        <p:spPr>
          <a:xfrm>
            <a:off x="403122" y="3182501"/>
            <a:ext cx="177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Prep (5)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4AF226-C6E7-41F5-4898-126286D34AD5}"/>
              </a:ext>
            </a:extLst>
          </p:cNvPr>
          <p:cNvSpPr txBox="1"/>
          <p:nvPr/>
        </p:nvSpPr>
        <p:spPr>
          <a:xfrm>
            <a:off x="403122" y="364590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 Mock (6)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BA6B7D-673C-A76D-143D-A0390487B057}"/>
              </a:ext>
            </a:extLst>
          </p:cNvPr>
          <p:cNvSpPr txBox="1"/>
          <p:nvPr/>
        </p:nvSpPr>
        <p:spPr>
          <a:xfrm>
            <a:off x="403122" y="4549517"/>
            <a:ext cx="8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25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EEFED2-55F3-0760-9AB5-67E3089A6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AEB91EE-36BD-4149-7B29-B0E31C0698E8}"/>
              </a:ext>
            </a:extLst>
          </p:cNvPr>
          <p:cNvSpPr txBox="1"/>
          <p:nvPr/>
        </p:nvSpPr>
        <p:spPr>
          <a:xfrm>
            <a:off x="403122" y="963561"/>
            <a:ext cx="1562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section (1)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BF449A-BDB9-C1D7-A5C3-F0DE63E0E190}"/>
              </a:ext>
            </a:extLst>
          </p:cNvPr>
          <p:cNvSpPr txBox="1"/>
          <p:nvPr/>
        </p:nvSpPr>
        <p:spPr>
          <a:xfrm>
            <a:off x="4916375" y="301408"/>
            <a:ext cx="208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Companies</a:t>
            </a:r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1EBCE5-8068-2F53-78CA-856F674D868F}"/>
              </a:ext>
            </a:extLst>
          </p:cNvPr>
          <p:cNvCxnSpPr>
            <a:cxnSpLocks/>
          </p:cNvCxnSpPr>
          <p:nvPr/>
        </p:nvCxnSpPr>
        <p:spPr>
          <a:xfrm>
            <a:off x="6302477" y="1152832"/>
            <a:ext cx="0" cy="4559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0760B6A-7C58-CA9B-8F44-2BC88E96AE01}"/>
              </a:ext>
            </a:extLst>
          </p:cNvPr>
          <p:cNvSpPr txBox="1"/>
          <p:nvPr/>
        </p:nvSpPr>
        <p:spPr>
          <a:xfrm>
            <a:off x="2300748" y="963561"/>
            <a:ext cx="113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Shortlists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47AF6-E650-1B7A-E29D-7F9CB578FFC9}"/>
              </a:ext>
            </a:extLst>
          </p:cNvPr>
          <p:cNvSpPr txBox="1"/>
          <p:nvPr/>
        </p:nvSpPr>
        <p:spPr>
          <a:xfrm>
            <a:off x="2259823" y="1838632"/>
            <a:ext cx="2344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 Here list of my shortlists in descending order&gt; ( with round details as well )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D09189-1B69-60B1-328A-74E6ADDFA88C}"/>
              </a:ext>
            </a:extLst>
          </p:cNvPr>
          <p:cNvSpPr txBox="1"/>
          <p:nvPr/>
        </p:nvSpPr>
        <p:spPr>
          <a:xfrm>
            <a:off x="7354529" y="786580"/>
            <a:ext cx="385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 Related to Shortlist companies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045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DD3D25-723F-6D77-1831-1E8B3EAEB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F95B26-9606-EFC5-189B-C7DF0724B7E6}"/>
              </a:ext>
            </a:extLst>
          </p:cNvPr>
          <p:cNvSpPr txBox="1"/>
          <p:nvPr/>
        </p:nvSpPr>
        <p:spPr>
          <a:xfrm>
            <a:off x="393290" y="1140542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832D3-FE9A-4709-4FF0-EE3DA4CA601C}"/>
              </a:ext>
            </a:extLst>
          </p:cNvPr>
          <p:cNvSpPr txBox="1"/>
          <p:nvPr/>
        </p:nvSpPr>
        <p:spPr>
          <a:xfrm>
            <a:off x="4916375" y="301408"/>
            <a:ext cx="208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Companies</a:t>
            </a:r>
            <a:endParaRPr lang="en-IN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1994638-F595-45A7-B513-1EF0B22D8126}"/>
              </a:ext>
            </a:extLst>
          </p:cNvPr>
          <p:cNvSpPr/>
          <p:nvPr/>
        </p:nvSpPr>
        <p:spPr>
          <a:xfrm>
            <a:off x="2458065" y="1325208"/>
            <a:ext cx="688258" cy="6412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57521F-4F71-4B41-60A4-01C943226044}"/>
              </a:ext>
            </a:extLst>
          </p:cNvPr>
          <p:cNvSpPr txBox="1"/>
          <p:nvPr/>
        </p:nvSpPr>
        <p:spPr>
          <a:xfrm>
            <a:off x="2238450" y="2293063"/>
            <a:ext cx="117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/>
              <a:t>summary</a:t>
            </a:r>
            <a:endParaRPr lang="en-IN" b="1" i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50CD1-29FC-EEE6-EF61-775CFEE3C9DE}"/>
              </a:ext>
            </a:extLst>
          </p:cNvPr>
          <p:cNvSpPr txBox="1"/>
          <p:nvPr/>
        </p:nvSpPr>
        <p:spPr>
          <a:xfrm>
            <a:off x="3667432" y="2293063"/>
            <a:ext cx="20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 overview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907139-6BB7-464C-F76E-FAD5FCCB826C}"/>
              </a:ext>
            </a:extLst>
          </p:cNvPr>
          <p:cNvSpPr txBox="1"/>
          <p:nvPr/>
        </p:nvSpPr>
        <p:spPr>
          <a:xfrm>
            <a:off x="5956916" y="229306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27B92-1BEE-505A-D24B-F477661F9EC8}"/>
              </a:ext>
            </a:extLst>
          </p:cNvPr>
          <p:cNvSpPr txBox="1"/>
          <p:nvPr/>
        </p:nvSpPr>
        <p:spPr>
          <a:xfrm>
            <a:off x="6997458" y="2293063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compendium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152A-2803-17C5-061B-7C7987093B0D}"/>
              </a:ext>
            </a:extLst>
          </p:cNvPr>
          <p:cNvSpPr txBox="1"/>
          <p:nvPr/>
        </p:nvSpPr>
        <p:spPr>
          <a:xfrm>
            <a:off x="8642555" y="2293063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7FF24F-E063-F9D7-9553-5F37F6AE7CBE}"/>
              </a:ext>
            </a:extLst>
          </p:cNvPr>
          <p:cNvSpPr txBox="1"/>
          <p:nvPr/>
        </p:nvSpPr>
        <p:spPr>
          <a:xfrm>
            <a:off x="8824518" y="1376968"/>
            <a:ext cx="181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announcements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59995D-6EDE-6A4A-79BF-07757BB549CF}"/>
              </a:ext>
            </a:extLst>
          </p:cNvPr>
          <p:cNvSpPr txBox="1"/>
          <p:nvPr/>
        </p:nvSpPr>
        <p:spPr>
          <a:xfrm>
            <a:off x="9733934" y="2293063"/>
            <a:ext cx="110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Alum exp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641BBB-3240-7CAA-AD62-F6ADC7B940FE}"/>
              </a:ext>
            </a:extLst>
          </p:cNvPr>
          <p:cNvSpPr txBox="1"/>
          <p:nvPr/>
        </p:nvSpPr>
        <p:spPr>
          <a:xfrm>
            <a:off x="11094361" y="2293063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JD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005DFE-0AEE-9A2F-4D4E-7E090B2621A7}"/>
              </a:ext>
            </a:extLst>
          </p:cNvPr>
          <p:cNvSpPr txBox="1"/>
          <p:nvPr/>
        </p:nvSpPr>
        <p:spPr>
          <a:xfrm>
            <a:off x="8861494" y="1781786"/>
            <a:ext cx="122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JD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BDDC37-E4F4-D468-A514-50E342B9F794}"/>
              </a:ext>
            </a:extLst>
          </p:cNvPr>
          <p:cNvSpPr txBox="1"/>
          <p:nvPr/>
        </p:nvSpPr>
        <p:spPr>
          <a:xfrm>
            <a:off x="2277780" y="3219443"/>
            <a:ext cx="192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&lt;Rich Text 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12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D29072-3492-210A-4F97-CF1B73DD6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67DA62A-DBB6-4F27-E579-7BD1010DC3BC}"/>
              </a:ext>
            </a:extLst>
          </p:cNvPr>
          <p:cNvSpPr txBox="1"/>
          <p:nvPr/>
        </p:nvSpPr>
        <p:spPr>
          <a:xfrm>
            <a:off x="393290" y="1140542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CB2CBD-6471-D4A0-7CE9-F8F6BD1D33D5}"/>
              </a:ext>
            </a:extLst>
          </p:cNvPr>
          <p:cNvSpPr txBox="1"/>
          <p:nvPr/>
        </p:nvSpPr>
        <p:spPr>
          <a:xfrm>
            <a:off x="4916375" y="301408"/>
            <a:ext cx="208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Companies</a:t>
            </a:r>
            <a:endParaRPr lang="en-IN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EA144CB-A64C-18FA-7846-D53CD7CA928C}"/>
              </a:ext>
            </a:extLst>
          </p:cNvPr>
          <p:cNvSpPr/>
          <p:nvPr/>
        </p:nvSpPr>
        <p:spPr>
          <a:xfrm>
            <a:off x="2458065" y="1325208"/>
            <a:ext cx="688258" cy="6412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9FDB13-4569-E571-321F-BD1D33274F10}"/>
              </a:ext>
            </a:extLst>
          </p:cNvPr>
          <p:cNvSpPr txBox="1"/>
          <p:nvPr/>
        </p:nvSpPr>
        <p:spPr>
          <a:xfrm>
            <a:off x="2238450" y="2293063"/>
            <a:ext cx="112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0315D-EB5D-4144-B7E6-AD2B4387DF53}"/>
              </a:ext>
            </a:extLst>
          </p:cNvPr>
          <p:cNvSpPr txBox="1"/>
          <p:nvPr/>
        </p:nvSpPr>
        <p:spPr>
          <a:xfrm>
            <a:off x="3667432" y="2293063"/>
            <a:ext cx="218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/>
              <a:t>Company</a:t>
            </a:r>
            <a:r>
              <a:rPr lang="en-US" dirty="0"/>
              <a:t> </a:t>
            </a:r>
            <a:r>
              <a:rPr lang="en-US" b="1" i="1" u="sng" dirty="0"/>
              <a:t>overview</a:t>
            </a:r>
            <a:endParaRPr lang="en-IN" b="1" i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341D4-8A2C-6E88-BAE4-1A79B7367A38}"/>
              </a:ext>
            </a:extLst>
          </p:cNvPr>
          <p:cNvSpPr txBox="1"/>
          <p:nvPr/>
        </p:nvSpPr>
        <p:spPr>
          <a:xfrm>
            <a:off x="5956916" y="229306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4104F-795C-285E-2E89-08CF16668853}"/>
              </a:ext>
            </a:extLst>
          </p:cNvPr>
          <p:cNvSpPr txBox="1"/>
          <p:nvPr/>
        </p:nvSpPr>
        <p:spPr>
          <a:xfrm>
            <a:off x="6997458" y="2293063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compendium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2FC19-8C63-8FF1-2A11-2F77B6583F16}"/>
              </a:ext>
            </a:extLst>
          </p:cNvPr>
          <p:cNvSpPr txBox="1"/>
          <p:nvPr/>
        </p:nvSpPr>
        <p:spPr>
          <a:xfrm>
            <a:off x="8642555" y="2293063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84C851-0306-BB51-0EB4-72DCAD8F603E}"/>
              </a:ext>
            </a:extLst>
          </p:cNvPr>
          <p:cNvSpPr txBox="1"/>
          <p:nvPr/>
        </p:nvSpPr>
        <p:spPr>
          <a:xfrm>
            <a:off x="8824518" y="1376968"/>
            <a:ext cx="181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announcements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490E4-77DC-DF8C-A729-19AC44B9EF8D}"/>
              </a:ext>
            </a:extLst>
          </p:cNvPr>
          <p:cNvSpPr txBox="1"/>
          <p:nvPr/>
        </p:nvSpPr>
        <p:spPr>
          <a:xfrm>
            <a:off x="9733934" y="2293063"/>
            <a:ext cx="110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Alum exp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D0A68F-0999-452A-B1C1-F2C6C80E3A22}"/>
              </a:ext>
            </a:extLst>
          </p:cNvPr>
          <p:cNvSpPr txBox="1"/>
          <p:nvPr/>
        </p:nvSpPr>
        <p:spPr>
          <a:xfrm>
            <a:off x="11094361" y="2293063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JD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9A22A9-F09B-85CE-616D-A4298C33CB1D}"/>
              </a:ext>
            </a:extLst>
          </p:cNvPr>
          <p:cNvSpPr txBox="1"/>
          <p:nvPr/>
        </p:nvSpPr>
        <p:spPr>
          <a:xfrm>
            <a:off x="8861494" y="1781786"/>
            <a:ext cx="122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JD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D69D51-1ABA-4F93-CF89-06F0F1585250}"/>
              </a:ext>
            </a:extLst>
          </p:cNvPr>
          <p:cNvSpPr txBox="1"/>
          <p:nvPr/>
        </p:nvSpPr>
        <p:spPr>
          <a:xfrm>
            <a:off x="3616307" y="3059668"/>
            <a:ext cx="468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&lt;Section wise – rich text with image support 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85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5BB8D9-17A2-F14D-208D-1F36ACD65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5F83C4-C1B4-E237-F0FE-73EF4B37DB04}"/>
              </a:ext>
            </a:extLst>
          </p:cNvPr>
          <p:cNvSpPr txBox="1"/>
          <p:nvPr/>
        </p:nvSpPr>
        <p:spPr>
          <a:xfrm>
            <a:off x="393290" y="1140542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985A13-880F-B75E-D1EB-D8A1DEFD300F}"/>
              </a:ext>
            </a:extLst>
          </p:cNvPr>
          <p:cNvSpPr txBox="1"/>
          <p:nvPr/>
        </p:nvSpPr>
        <p:spPr>
          <a:xfrm>
            <a:off x="4916375" y="301408"/>
            <a:ext cx="208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Companies</a:t>
            </a:r>
            <a:endParaRPr lang="en-IN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FEF9269-6259-27B0-2E3A-AF1EA803E66E}"/>
              </a:ext>
            </a:extLst>
          </p:cNvPr>
          <p:cNvSpPr/>
          <p:nvPr/>
        </p:nvSpPr>
        <p:spPr>
          <a:xfrm>
            <a:off x="2458065" y="1325208"/>
            <a:ext cx="688258" cy="6412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1F6A0-74A4-EE04-E165-331EFA8FAF12}"/>
              </a:ext>
            </a:extLst>
          </p:cNvPr>
          <p:cNvSpPr txBox="1"/>
          <p:nvPr/>
        </p:nvSpPr>
        <p:spPr>
          <a:xfrm>
            <a:off x="2238450" y="2293063"/>
            <a:ext cx="112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917DD3-7624-F435-82F8-7BA0B40229D5}"/>
              </a:ext>
            </a:extLst>
          </p:cNvPr>
          <p:cNvSpPr txBox="1"/>
          <p:nvPr/>
        </p:nvSpPr>
        <p:spPr>
          <a:xfrm>
            <a:off x="3667432" y="2293063"/>
            <a:ext cx="20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 overview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4C68E-33D9-9CF0-3098-AEE9335D59E6}"/>
              </a:ext>
            </a:extLst>
          </p:cNvPr>
          <p:cNvSpPr txBox="1"/>
          <p:nvPr/>
        </p:nvSpPr>
        <p:spPr>
          <a:xfrm>
            <a:off x="5956916" y="229306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 i="1" u="sng"/>
            </a:lvl1pPr>
          </a:lstStyle>
          <a:p>
            <a:r>
              <a:rPr lang="en-US" dirty="0"/>
              <a:t>news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A1BB5-8786-B43C-7E02-BBF5B2CFCED1}"/>
              </a:ext>
            </a:extLst>
          </p:cNvPr>
          <p:cNvSpPr txBox="1"/>
          <p:nvPr/>
        </p:nvSpPr>
        <p:spPr>
          <a:xfrm>
            <a:off x="6997458" y="2293063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compendium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E31B7-1666-8D60-9A49-7E1A4F008FE7}"/>
              </a:ext>
            </a:extLst>
          </p:cNvPr>
          <p:cNvSpPr txBox="1"/>
          <p:nvPr/>
        </p:nvSpPr>
        <p:spPr>
          <a:xfrm>
            <a:off x="8642555" y="2293063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63593-1F16-C0D5-D058-EA52ABBA6DD1}"/>
              </a:ext>
            </a:extLst>
          </p:cNvPr>
          <p:cNvSpPr txBox="1"/>
          <p:nvPr/>
        </p:nvSpPr>
        <p:spPr>
          <a:xfrm>
            <a:off x="8824518" y="1376968"/>
            <a:ext cx="181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announcements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D8FDCF-93CB-3871-3915-278AC48F6A36}"/>
              </a:ext>
            </a:extLst>
          </p:cNvPr>
          <p:cNvSpPr txBox="1"/>
          <p:nvPr/>
        </p:nvSpPr>
        <p:spPr>
          <a:xfrm>
            <a:off x="9733934" y="2293063"/>
            <a:ext cx="110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Alum exp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13DB99-D7D1-B659-10CF-043FD4267AFA}"/>
              </a:ext>
            </a:extLst>
          </p:cNvPr>
          <p:cNvSpPr txBox="1"/>
          <p:nvPr/>
        </p:nvSpPr>
        <p:spPr>
          <a:xfrm>
            <a:off x="11094361" y="2293063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JD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DEE1DB-A577-43F6-FE39-A416EC937C12}"/>
              </a:ext>
            </a:extLst>
          </p:cNvPr>
          <p:cNvSpPr txBox="1"/>
          <p:nvPr/>
        </p:nvSpPr>
        <p:spPr>
          <a:xfrm>
            <a:off x="8861494" y="1781786"/>
            <a:ext cx="122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JD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1034B9-F093-2C64-5BFA-01F028FC1FD9}"/>
              </a:ext>
            </a:extLst>
          </p:cNvPr>
          <p:cNvSpPr txBox="1"/>
          <p:nvPr/>
        </p:nvSpPr>
        <p:spPr>
          <a:xfrm>
            <a:off x="2458065" y="3059668"/>
            <a:ext cx="829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all news, and edit mode, only allow delete. For edit, show them all the filters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3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049963-279C-F193-7ED0-B707105B9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EC35420-3524-97C7-3C70-39BB78ABC323}"/>
              </a:ext>
            </a:extLst>
          </p:cNvPr>
          <p:cNvSpPr txBox="1"/>
          <p:nvPr/>
        </p:nvSpPr>
        <p:spPr>
          <a:xfrm>
            <a:off x="393290" y="1140542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84CC21-2D14-5881-9E42-546160F90A64}"/>
              </a:ext>
            </a:extLst>
          </p:cNvPr>
          <p:cNvSpPr txBox="1"/>
          <p:nvPr/>
        </p:nvSpPr>
        <p:spPr>
          <a:xfrm>
            <a:off x="4916375" y="301408"/>
            <a:ext cx="208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Companies</a:t>
            </a:r>
            <a:endParaRPr lang="en-IN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6829D84-62A6-92F9-B33C-2D6D22C7A430}"/>
              </a:ext>
            </a:extLst>
          </p:cNvPr>
          <p:cNvSpPr/>
          <p:nvPr/>
        </p:nvSpPr>
        <p:spPr>
          <a:xfrm>
            <a:off x="2458065" y="1325208"/>
            <a:ext cx="688258" cy="6412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5C89FD-EA49-3230-23B5-D352CCA012CB}"/>
              </a:ext>
            </a:extLst>
          </p:cNvPr>
          <p:cNvSpPr txBox="1"/>
          <p:nvPr/>
        </p:nvSpPr>
        <p:spPr>
          <a:xfrm>
            <a:off x="2238450" y="2293063"/>
            <a:ext cx="112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434D7-4207-4A9C-E1FD-82ADFDD05218}"/>
              </a:ext>
            </a:extLst>
          </p:cNvPr>
          <p:cNvSpPr txBox="1"/>
          <p:nvPr/>
        </p:nvSpPr>
        <p:spPr>
          <a:xfrm>
            <a:off x="3667432" y="2293063"/>
            <a:ext cx="20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 overview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30014B-0D5D-9939-BE91-173972DEA8D7}"/>
              </a:ext>
            </a:extLst>
          </p:cNvPr>
          <p:cNvSpPr txBox="1"/>
          <p:nvPr/>
        </p:nvSpPr>
        <p:spPr>
          <a:xfrm>
            <a:off x="5956916" y="229306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E1BDF-5217-543B-48F9-962AA98F1C29}"/>
              </a:ext>
            </a:extLst>
          </p:cNvPr>
          <p:cNvSpPr txBox="1"/>
          <p:nvPr/>
        </p:nvSpPr>
        <p:spPr>
          <a:xfrm>
            <a:off x="6997458" y="2293063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 i="1" u="sng"/>
            </a:lvl1pPr>
          </a:lstStyle>
          <a:p>
            <a:r>
              <a:rPr lang="en-US" dirty="0"/>
              <a:t>compendium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BE7B1-2429-DD20-F40A-5BBBBB33D7F0}"/>
              </a:ext>
            </a:extLst>
          </p:cNvPr>
          <p:cNvSpPr txBox="1"/>
          <p:nvPr/>
        </p:nvSpPr>
        <p:spPr>
          <a:xfrm>
            <a:off x="8642555" y="2293063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A8E3F8-4B54-2036-404D-EA221E0896B1}"/>
              </a:ext>
            </a:extLst>
          </p:cNvPr>
          <p:cNvSpPr txBox="1"/>
          <p:nvPr/>
        </p:nvSpPr>
        <p:spPr>
          <a:xfrm>
            <a:off x="8824518" y="1376968"/>
            <a:ext cx="181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announcements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D15655-F55A-9ED1-788F-A1AAF2A7B0CC}"/>
              </a:ext>
            </a:extLst>
          </p:cNvPr>
          <p:cNvSpPr txBox="1"/>
          <p:nvPr/>
        </p:nvSpPr>
        <p:spPr>
          <a:xfrm>
            <a:off x="9733934" y="2293063"/>
            <a:ext cx="110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Alum exp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70001E-05AE-4C54-4E26-10F54C5E9762}"/>
              </a:ext>
            </a:extLst>
          </p:cNvPr>
          <p:cNvSpPr txBox="1"/>
          <p:nvPr/>
        </p:nvSpPr>
        <p:spPr>
          <a:xfrm>
            <a:off x="11094361" y="2293063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JD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347C18-5703-35A6-C996-1F288E3CC3DB}"/>
              </a:ext>
            </a:extLst>
          </p:cNvPr>
          <p:cNvSpPr txBox="1"/>
          <p:nvPr/>
        </p:nvSpPr>
        <p:spPr>
          <a:xfrm>
            <a:off x="8861494" y="1781786"/>
            <a:ext cx="122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JD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C2472C-C291-FFF7-D156-6A4A8B632197}"/>
              </a:ext>
            </a:extLst>
          </p:cNvPr>
          <p:cNvSpPr txBox="1"/>
          <p:nvPr/>
        </p:nvSpPr>
        <p:spPr>
          <a:xfrm>
            <a:off x="6774426" y="3057832"/>
            <a:ext cx="1808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wise – rich text with image support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962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983456-1934-33BA-1DEF-89BF377E0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D51FD2F-CBED-7129-520E-08E4D4ECF677}"/>
              </a:ext>
            </a:extLst>
          </p:cNvPr>
          <p:cNvSpPr txBox="1"/>
          <p:nvPr/>
        </p:nvSpPr>
        <p:spPr>
          <a:xfrm>
            <a:off x="393290" y="1140542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A3F7F3-44AB-2120-23EA-22B1EED4B15A}"/>
              </a:ext>
            </a:extLst>
          </p:cNvPr>
          <p:cNvSpPr txBox="1"/>
          <p:nvPr/>
        </p:nvSpPr>
        <p:spPr>
          <a:xfrm>
            <a:off x="4916375" y="301408"/>
            <a:ext cx="208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Companies</a:t>
            </a:r>
            <a:endParaRPr lang="en-IN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E251947-EE30-7244-11F3-DEB17961CF4B}"/>
              </a:ext>
            </a:extLst>
          </p:cNvPr>
          <p:cNvSpPr/>
          <p:nvPr/>
        </p:nvSpPr>
        <p:spPr>
          <a:xfrm>
            <a:off x="2458065" y="1325208"/>
            <a:ext cx="688258" cy="6412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B372D4-C8F4-7855-EE3C-CC51F5851B7C}"/>
              </a:ext>
            </a:extLst>
          </p:cNvPr>
          <p:cNvSpPr txBox="1"/>
          <p:nvPr/>
        </p:nvSpPr>
        <p:spPr>
          <a:xfrm>
            <a:off x="2238450" y="2293063"/>
            <a:ext cx="112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BB6E81-853C-BF03-8286-9CD6F182240F}"/>
              </a:ext>
            </a:extLst>
          </p:cNvPr>
          <p:cNvSpPr txBox="1"/>
          <p:nvPr/>
        </p:nvSpPr>
        <p:spPr>
          <a:xfrm>
            <a:off x="3667432" y="2293063"/>
            <a:ext cx="20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 overview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07687A-5ADB-3FF3-4197-021674012177}"/>
              </a:ext>
            </a:extLst>
          </p:cNvPr>
          <p:cNvSpPr txBox="1"/>
          <p:nvPr/>
        </p:nvSpPr>
        <p:spPr>
          <a:xfrm>
            <a:off x="5956916" y="229306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54465-4357-E586-3C52-846542B992AC}"/>
              </a:ext>
            </a:extLst>
          </p:cNvPr>
          <p:cNvSpPr txBox="1"/>
          <p:nvPr/>
        </p:nvSpPr>
        <p:spPr>
          <a:xfrm>
            <a:off x="6997458" y="2293063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compendium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3C070-9CA0-44C6-CC1D-468AC1E67D86}"/>
              </a:ext>
            </a:extLst>
          </p:cNvPr>
          <p:cNvSpPr txBox="1"/>
          <p:nvPr/>
        </p:nvSpPr>
        <p:spPr>
          <a:xfrm>
            <a:off x="8642555" y="2293063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BDD263-926B-A796-9B51-EA9DD90773A6}"/>
              </a:ext>
            </a:extLst>
          </p:cNvPr>
          <p:cNvSpPr txBox="1"/>
          <p:nvPr/>
        </p:nvSpPr>
        <p:spPr>
          <a:xfrm>
            <a:off x="8824518" y="1376968"/>
            <a:ext cx="181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announcements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901C27-E98B-2E7D-F015-4C4BA8760116}"/>
              </a:ext>
            </a:extLst>
          </p:cNvPr>
          <p:cNvSpPr txBox="1"/>
          <p:nvPr/>
        </p:nvSpPr>
        <p:spPr>
          <a:xfrm>
            <a:off x="9733934" y="2293063"/>
            <a:ext cx="110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Alum exp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982EDB-F876-F362-58DA-500154B287EA}"/>
              </a:ext>
            </a:extLst>
          </p:cNvPr>
          <p:cNvSpPr txBox="1"/>
          <p:nvPr/>
        </p:nvSpPr>
        <p:spPr>
          <a:xfrm>
            <a:off x="11094361" y="2293063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JD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6F3E2F-3DCE-FBFC-291B-8C98A58004E5}"/>
              </a:ext>
            </a:extLst>
          </p:cNvPr>
          <p:cNvSpPr txBox="1"/>
          <p:nvPr/>
        </p:nvSpPr>
        <p:spPr>
          <a:xfrm>
            <a:off x="8861494" y="1781786"/>
            <a:ext cx="122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JD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5088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EC5B3E-FF78-519A-5F49-4328054C0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A3B214B-88AA-BE12-ECD0-2CB834BEE07B}"/>
              </a:ext>
            </a:extLst>
          </p:cNvPr>
          <p:cNvSpPr txBox="1"/>
          <p:nvPr/>
        </p:nvSpPr>
        <p:spPr>
          <a:xfrm>
            <a:off x="393290" y="1140542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8201C3-6D2F-39D5-C076-0C8C540649BF}"/>
              </a:ext>
            </a:extLst>
          </p:cNvPr>
          <p:cNvSpPr txBox="1"/>
          <p:nvPr/>
        </p:nvSpPr>
        <p:spPr>
          <a:xfrm>
            <a:off x="4916375" y="301408"/>
            <a:ext cx="208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Companies</a:t>
            </a:r>
            <a:endParaRPr lang="en-IN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03920DF-AF95-B0C6-E330-43D2103B5633}"/>
              </a:ext>
            </a:extLst>
          </p:cNvPr>
          <p:cNvSpPr/>
          <p:nvPr/>
        </p:nvSpPr>
        <p:spPr>
          <a:xfrm>
            <a:off x="2458065" y="1325208"/>
            <a:ext cx="688258" cy="6412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78916-0C85-3939-6CC9-273021BF070D}"/>
              </a:ext>
            </a:extLst>
          </p:cNvPr>
          <p:cNvSpPr txBox="1"/>
          <p:nvPr/>
        </p:nvSpPr>
        <p:spPr>
          <a:xfrm>
            <a:off x="2238450" y="2293063"/>
            <a:ext cx="112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9B66B3-7495-A222-7D7B-48752B9651BB}"/>
              </a:ext>
            </a:extLst>
          </p:cNvPr>
          <p:cNvSpPr txBox="1"/>
          <p:nvPr/>
        </p:nvSpPr>
        <p:spPr>
          <a:xfrm>
            <a:off x="3667432" y="2293063"/>
            <a:ext cx="20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 overview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3A780-75A7-71BD-51AD-779DDCC8751E}"/>
              </a:ext>
            </a:extLst>
          </p:cNvPr>
          <p:cNvSpPr txBox="1"/>
          <p:nvPr/>
        </p:nvSpPr>
        <p:spPr>
          <a:xfrm>
            <a:off x="5956916" y="229306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61C2B-314F-5317-A55D-D0CB4400B217}"/>
              </a:ext>
            </a:extLst>
          </p:cNvPr>
          <p:cNvSpPr txBox="1"/>
          <p:nvPr/>
        </p:nvSpPr>
        <p:spPr>
          <a:xfrm>
            <a:off x="6997458" y="2293063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compendium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E46FC1-9262-E777-5234-BCE7F836A52D}"/>
              </a:ext>
            </a:extLst>
          </p:cNvPr>
          <p:cNvSpPr txBox="1"/>
          <p:nvPr/>
        </p:nvSpPr>
        <p:spPr>
          <a:xfrm>
            <a:off x="8642555" y="2293063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DB4CC9-AF7A-865C-2FA8-063E40210941}"/>
              </a:ext>
            </a:extLst>
          </p:cNvPr>
          <p:cNvSpPr txBox="1"/>
          <p:nvPr/>
        </p:nvSpPr>
        <p:spPr>
          <a:xfrm>
            <a:off x="8824518" y="1376968"/>
            <a:ext cx="181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announcements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F0B6F4-C767-38F5-DFE6-5AEEA000DE97}"/>
              </a:ext>
            </a:extLst>
          </p:cNvPr>
          <p:cNvSpPr txBox="1"/>
          <p:nvPr/>
        </p:nvSpPr>
        <p:spPr>
          <a:xfrm>
            <a:off x="9733934" y="2293063"/>
            <a:ext cx="110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Alum exp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855506-8E54-803A-41A2-F16D4DFB9524}"/>
              </a:ext>
            </a:extLst>
          </p:cNvPr>
          <p:cNvSpPr txBox="1"/>
          <p:nvPr/>
        </p:nvSpPr>
        <p:spPr>
          <a:xfrm>
            <a:off x="11094361" y="2293063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JD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448E5B-788E-63C4-4B4E-6BBC56BFEFAE}"/>
              </a:ext>
            </a:extLst>
          </p:cNvPr>
          <p:cNvSpPr txBox="1"/>
          <p:nvPr/>
        </p:nvSpPr>
        <p:spPr>
          <a:xfrm>
            <a:off x="8861494" y="1781786"/>
            <a:ext cx="122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JD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201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223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NISHANTH P</dc:creator>
  <cp:lastModifiedBy>NISHANTH P</cp:lastModifiedBy>
  <cp:revision>2</cp:revision>
  <dcterms:created xsi:type="dcterms:W3CDTF">2025-06-18T19:48:03Z</dcterms:created>
  <dcterms:modified xsi:type="dcterms:W3CDTF">2025-06-18T20:06:35Z</dcterms:modified>
</cp:coreProperties>
</file>