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4" r:id="rId6"/>
    <p:sldId id="267" r:id="rId7"/>
    <p:sldId id="268" r:id="rId8"/>
    <p:sldId id="269" r:id="rId9"/>
    <p:sldId id="270" r:id="rId10"/>
    <p:sldId id="271" r:id="rId11"/>
    <p:sldId id="262" r:id="rId12"/>
    <p:sldId id="263" r:id="rId13"/>
    <p:sldId id="259" r:id="rId14"/>
    <p:sldId id="260" r:id="rId15"/>
    <p:sldId id="261" r:id="rId16"/>
    <p:sldId id="265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8E5ECD6-102F-45EB-BF5B-65A052E01AE4}">
          <p14:sldIdLst>
            <p14:sldId id="256"/>
          </p14:sldIdLst>
        </p14:section>
        <p14:section name="My Section" id="{33789821-29B5-4A0D-BBE6-478C5172FC76}">
          <p14:sldIdLst>
            <p14:sldId id="257"/>
          </p14:sldIdLst>
        </p14:section>
        <p14:section name="Company" id="{3461FEC6-32F3-4E7D-95E1-7C980F5315B6}">
          <p14:sldIdLst>
            <p14:sldId id="258"/>
          </p14:sldIdLst>
        </p14:section>
        <p14:section name="Company Info (Overview)" id="{4FC7E5BE-17CD-4519-8C37-9D60F87A9993}">
          <p14:sldIdLst>
            <p14:sldId id="266"/>
          </p14:sldIdLst>
        </p14:section>
        <p14:section name="Company Info (Summary)" id="{491EDE5E-D01F-49F9-B7A0-CB9B8DD08866}">
          <p14:sldIdLst>
            <p14:sldId id="264"/>
          </p14:sldIdLst>
        </p14:section>
        <p14:section name="Company Info (JD)" id="{511ABF93-0D42-49BF-9600-62CB331A0E36}">
          <p14:sldIdLst>
            <p14:sldId id="267"/>
          </p14:sldIdLst>
        </p14:section>
        <p14:section name="Company Info(compendium)" id="{9EB87C0C-2A8D-43C4-8D6D-44BA9AF5081F}">
          <p14:sldIdLst>
            <p14:sldId id="268"/>
          </p14:sldIdLst>
        </p14:section>
        <p14:section name="Company Info(Prev Questions)" id="{F088FA71-4630-45BD-B50D-684712E47B01}">
          <p14:sldIdLst>
            <p14:sldId id="269"/>
          </p14:sldIdLst>
        </p14:section>
        <p14:section name="Company Info(alumni exp )" id="{B213135F-A27B-44DE-8B25-36744E04080E}">
          <p14:sldIdLst>
            <p14:sldId id="270"/>
            <p14:sldId id="271"/>
          </p14:sldIdLst>
        </p14:section>
        <p14:section name="Latest News" id="{1B4CD8F4-8184-4988-884B-56E0C2CA503D}">
          <p14:sldIdLst>
            <p14:sldId id="262"/>
          </p14:sldIdLst>
        </p14:section>
        <p14:section name="Profile" id="{F380EF0E-0F52-43EF-B61E-57D741AEFA20}">
          <p14:sldIdLst>
            <p14:sldId id="263"/>
          </p14:sldIdLst>
        </p14:section>
        <p14:section name="CV" id="{92A8447D-AF56-405C-A2A2-66B1CC55EF73}">
          <p14:sldIdLst>
            <p14:sldId id="259"/>
          </p14:sldIdLst>
        </p14:section>
        <p14:section name="My Shortlists" id="{E18734BA-8657-4E1F-B74D-A342ADE1746B}">
          <p14:sldIdLst>
            <p14:sldId id="260"/>
            <p14:sldId id="261"/>
            <p14:sldId id="265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156A"/>
    <a:srgbClr val="001642"/>
    <a:srgbClr val="300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88C36-5ABA-493D-8642-E0099D022A03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56BE8A-E434-4735-B8A8-D44A59B83E7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393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3919D-961F-6393-916E-0488555C2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FC5A43-4032-83F9-1ED7-3CED93B92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6092D-A2FC-51C9-A06D-CE12C00B7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0AD45-9D95-F7F8-7150-E17A99A55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81D0E-0594-67BA-2CDE-E8BD4914F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1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F7270-8C31-97CA-5A11-E6D81B41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EA455-C23C-A56E-D5C5-7B89D109F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9B0DFE-8E26-7EF8-0863-D2C185866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26B16-A040-44DE-AC7D-2D92D7341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110C6-13D1-D7BB-AF79-B267A5A98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5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9D669-75B1-BD10-EBB1-5724439183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2B9D-4651-1EE2-125D-75C49CB609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C253-8808-1115-9D69-DD18480E9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5EE6A-D6BE-3E55-98D0-67A73268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52582-9ED5-A942-CBBE-786301695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876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4B71F-D35D-A061-6000-BC372B9C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00F3C-D66F-35A4-5E92-A06B56D8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83F9-EEDA-D27C-3870-18587EC41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8577F-EE57-4D90-C37E-BBCE24275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777D6-FC2F-C3B6-525A-9542BAF0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89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DBCE9-AA91-9247-9DF5-0B3949A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A3EB6-3115-9A37-EF2A-6690673F5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6D113-3664-98B4-4A39-D077E8F44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5755A-8E51-F84F-2941-934503E12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CC7C-7D52-1013-87FC-33E0691C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43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78B-1C7F-0B83-3556-23060898C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0D06C-84D2-855D-5C03-75E54349A4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BF4DD-78BE-2E0B-DBE7-7A7454397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DA56-1444-654E-ACB1-1A178A2E0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49D8E-5329-0B88-BD38-C076AACB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D0B63-43EF-0F9B-9530-A47F2EF9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048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320E7-9A31-36BB-5174-8D819BAAE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38FE8-E29C-1C99-5D1A-AF771A007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C757C-5352-E14D-3EE9-781E8947F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7D188E-870F-119B-915B-BEB948FE97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B7DBD8-D96B-0AC8-999A-6D30E75C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178FCA-67E6-E824-3132-FD40832A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9E84F-472E-D1B5-5188-9B18BBD99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C97320-E39E-7517-BFCD-7CC06CFDF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0931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3949-0778-645C-4D73-9E84A1E54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DF81-9532-6AB7-7566-62DA2E59E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84EB4-C8C9-FC00-3A1B-538A14222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98F1C-EE02-902A-A846-903A1D00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35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110DD-333D-C38D-5DD4-BE81E4D00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04FB7-321A-753F-D649-9EFAACD7C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8A929-9D0F-097A-F071-E0DDC30EB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690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FF00-1C58-7FB6-7738-B6AFE360C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854B7-7DAA-688C-AE76-040D82BCB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8A97-9259-E9FF-3FA5-D5C9BEF47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A59A4-C94C-4897-8A04-8725ECCD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D9400A-E848-E971-22B4-97820AADB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B6B47F-DABF-0B58-E689-2F77B73F3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28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5C602-24C9-DBAD-FC9F-54597806B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BF346C-A727-F75C-B107-AA87CA245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DB277-F803-341A-C43D-2BB6BE91A8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47F5F9-BC06-C6B6-40E3-225CF90B5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5A2E-5456-8D66-CE9E-EEACECA4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DA570-51E0-ACC3-EF2D-39C935CA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03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35B5CE-F75B-084B-E9FA-E22C14168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19514-0B30-9516-9F16-C317A7D1C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9ADA9-E2E9-A07B-9E0D-7C23FE3282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355329-8CC7-4E8D-82A1-6E24F126CD0C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D12CB-B350-C8A6-2F07-0A5EF5F0B2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23A08-5FD8-0C5C-5D19-58189552BC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398670-BF26-4BB3-A64A-02C1A72AD7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932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114B4F2-8816-523D-C48F-4B691DCF8420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C3337E2-A82A-5FA4-A496-654ACF591302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D6CD1DE-CCE5-38E1-72F9-6F2646FD63A0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C64013A-0AE6-75FE-5752-882B02213E63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0EAB0A7-EF9C-3203-FC08-31A4C5A0BAD4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8BFBE-AF3F-AED0-F8E4-8C88A33CE50E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314853-A779-E5CE-DC5D-0BA93ACF469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B1BC36-6875-2EED-7A6F-04137A47A14E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3BE6D5-52B6-2677-A05D-60B79DEB9B3B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3D2159-8250-0FA9-6FB6-428B0130BE97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2226FA-3B44-EA45-5741-EFCBFE94D867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D56B4B-499F-C991-3218-608CD329EFB6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E2AA98-4D39-3F26-B8D2-464AB30472A6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82DDCD-6063-872E-EFA8-A594A08BBB7A}"/>
              </a:ext>
            </a:extLst>
          </p:cNvPr>
          <p:cNvSpPr/>
          <p:nvPr/>
        </p:nvSpPr>
        <p:spPr>
          <a:xfrm>
            <a:off x="10847553" y="796414"/>
            <a:ext cx="1275287" cy="1602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09669B-C19A-05AC-A2CE-B3490FA20C5F}"/>
              </a:ext>
            </a:extLst>
          </p:cNvPr>
          <p:cNvSpPr txBox="1"/>
          <p:nvPr/>
        </p:nvSpPr>
        <p:spPr>
          <a:xfrm>
            <a:off x="10975347" y="931341"/>
            <a:ext cx="820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Profile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81C063-835C-0D42-5533-DAD38A875B97}"/>
              </a:ext>
            </a:extLst>
          </p:cNvPr>
          <p:cNvSpPr txBox="1"/>
          <p:nvPr/>
        </p:nvSpPr>
        <p:spPr>
          <a:xfrm>
            <a:off x="11146899" y="1276708"/>
            <a:ext cx="47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2BCB77-320E-4F13-4345-CB3BCB2CC362}"/>
              </a:ext>
            </a:extLst>
          </p:cNvPr>
          <p:cNvSpPr txBox="1"/>
          <p:nvPr/>
        </p:nvSpPr>
        <p:spPr>
          <a:xfrm>
            <a:off x="10708446" y="1568952"/>
            <a:ext cx="13568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My Shortlists</a:t>
            </a:r>
            <a:endParaRPr lang="en-IN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BA3C11-3D53-4879-E400-3416A7F64786}"/>
              </a:ext>
            </a:extLst>
          </p:cNvPr>
          <p:cNvSpPr/>
          <p:nvPr/>
        </p:nvSpPr>
        <p:spPr>
          <a:xfrm>
            <a:off x="8023121" y="216309"/>
            <a:ext cx="698090" cy="290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F6AE9C-63C3-B575-BE1D-EFD0531BA251}"/>
              </a:ext>
            </a:extLst>
          </p:cNvPr>
          <p:cNvSpPr txBox="1"/>
          <p:nvPr/>
        </p:nvSpPr>
        <p:spPr>
          <a:xfrm>
            <a:off x="7695634" y="551849"/>
            <a:ext cx="1353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7AC33-A9AF-A2E9-8C15-E086333B1D04}"/>
              </a:ext>
            </a:extLst>
          </p:cNvPr>
          <p:cNvSpPr txBox="1"/>
          <p:nvPr/>
        </p:nvSpPr>
        <p:spPr>
          <a:xfrm>
            <a:off x="11051167" y="2115506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F012EBA-DB70-D5A7-F958-E8875AB64C03}"/>
              </a:ext>
            </a:extLst>
          </p:cNvPr>
          <p:cNvSpPr txBox="1"/>
          <p:nvPr/>
        </p:nvSpPr>
        <p:spPr>
          <a:xfrm>
            <a:off x="9096115" y="567216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4DCE694-BBDE-91C6-9F84-C25563790C31}"/>
              </a:ext>
            </a:extLst>
          </p:cNvPr>
          <p:cNvSpPr/>
          <p:nvPr/>
        </p:nvSpPr>
        <p:spPr>
          <a:xfrm>
            <a:off x="9493046" y="228910"/>
            <a:ext cx="698090" cy="2906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9C1AAE-497A-3105-FCB2-333265DA60D7}"/>
              </a:ext>
            </a:extLst>
          </p:cNvPr>
          <p:cNvSpPr txBox="1"/>
          <p:nvPr/>
        </p:nvSpPr>
        <p:spPr>
          <a:xfrm>
            <a:off x="10975347" y="191431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Settings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6C457-D812-6BFF-B543-30345255A712}"/>
              </a:ext>
            </a:extLst>
          </p:cNvPr>
          <p:cNvSpPr txBox="1"/>
          <p:nvPr/>
        </p:nvSpPr>
        <p:spPr>
          <a:xfrm>
            <a:off x="10708446" y="1716345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Announcements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32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D6F44-7E6C-B0C3-C226-1524284F3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F60F6D8-E35C-CB3F-B590-E8BB93A76756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E1AB22-695B-4C39-C7BC-C74412A92468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C368A4-5593-12C8-8E3A-55564885EAFD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CBC525-4CCC-1B1B-07A6-8ECBC9A9C146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A84326D-4142-FFFA-4C5A-925E33D15F22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E98D-EDA3-2425-251E-05C9BAA6437E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38D405-2EA5-D63C-94B6-7989401FFCE1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062FB3-1ED0-1878-C035-D96FEB034DC7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64A5AA-7F8C-5D9D-43AB-C229DF4CC723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90EA3B-C794-0240-A0DD-CDFAB6C17C24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8F9F59-B32F-EBFF-3FC0-4D97BE544150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93683D-66F3-99FD-2EE3-936ACB0B520D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D6035BF-587E-DD0F-82FE-208695AD9B3D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18FB1B-FB65-E126-19EF-EB008CBD1E5B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95AA48-C47D-5D1D-E59C-C24C9DD51743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E75056-C4D1-3ADD-5A55-432A4AD42722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AE2772-733C-5481-6BE4-1889E51F35C2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8C3866-4664-7663-133E-9E433EBC900F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F34E71-FCFE-9BAB-8B49-A477F2B56488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FCBBBD-949D-0499-618B-B0FB009C99DB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2F50A9-0E46-343A-612C-83D21D489006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D3ABEC-FE6C-1D07-048F-19EE930F15A5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6028465-9D59-94F5-4A84-901F4DF73654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75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6807F-FEE9-8A30-ACC6-E03BE591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7DB368-02A7-6C9B-9051-4CEEE0258D0D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92AB986-61A2-3E05-6333-28F72E65CB99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28A594-AC72-AB1F-00FB-8697141E1E04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6615B0-4886-7F9C-EC57-EDCB9DA5A9D3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D7AD50-9D0B-3BF9-1B47-09BFFB578118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E57C34-E19A-84D3-2CB2-BA8C1127762D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7BA14C-6C49-F4E9-1AF4-AB53EABD5168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15A45-F3D8-C567-09DC-A9CA2C44D4C6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67E482-038E-07DC-22BF-B09832A2D31C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FC783F-2557-3828-3399-D555B529EADF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51FFEA-46CF-2437-2F98-480518829356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DBC520-FE6F-D87A-2AA9-66F04CA3734B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ED2FE2-647E-1489-1381-F1DD6409BCBB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22D936-AFFD-2EC5-082F-3201F413A2DF}"/>
              </a:ext>
            </a:extLst>
          </p:cNvPr>
          <p:cNvSpPr/>
          <p:nvPr/>
        </p:nvSpPr>
        <p:spPr>
          <a:xfrm>
            <a:off x="2225147" y="1327690"/>
            <a:ext cx="3870853" cy="88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D809ED6-5FF4-7155-B55D-04B4AA27FDEB}"/>
              </a:ext>
            </a:extLst>
          </p:cNvPr>
          <p:cNvSpPr/>
          <p:nvPr/>
        </p:nvSpPr>
        <p:spPr>
          <a:xfrm>
            <a:off x="2327227" y="1441379"/>
            <a:ext cx="629265" cy="62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63B47E-7144-5BB2-1164-69C5E983F36A}"/>
              </a:ext>
            </a:extLst>
          </p:cNvPr>
          <p:cNvSpPr txBox="1"/>
          <p:nvPr/>
        </p:nvSpPr>
        <p:spPr>
          <a:xfrm>
            <a:off x="3077141" y="138667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217E2E1-C4C5-B65B-B42D-C05BC1B9D98D}"/>
              </a:ext>
            </a:extLst>
          </p:cNvPr>
          <p:cNvSpPr txBox="1"/>
          <p:nvPr/>
        </p:nvSpPr>
        <p:spPr>
          <a:xfrm>
            <a:off x="3077141" y="170131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11BA90-70E2-F190-7C8A-C802D8FCC82C}"/>
              </a:ext>
            </a:extLst>
          </p:cNvPr>
          <p:cNvSpPr/>
          <p:nvPr/>
        </p:nvSpPr>
        <p:spPr>
          <a:xfrm>
            <a:off x="2202460" y="999261"/>
            <a:ext cx="3870851" cy="314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FAC317-5922-FD93-140F-3D0EA8674934}"/>
              </a:ext>
            </a:extLst>
          </p:cNvPr>
          <p:cNvSpPr txBox="1"/>
          <p:nvPr/>
        </p:nvSpPr>
        <p:spPr>
          <a:xfrm>
            <a:off x="2327227" y="971911"/>
            <a:ext cx="11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7499A1-EE2A-A226-2A68-6075E88A7AE1}"/>
              </a:ext>
            </a:extLst>
          </p:cNvPr>
          <p:cNvSpPr txBox="1"/>
          <p:nvPr/>
        </p:nvSpPr>
        <p:spPr>
          <a:xfrm>
            <a:off x="5157612" y="96732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4C8F34-025B-6CBD-462A-47EE6D3998A6}"/>
              </a:ext>
            </a:extLst>
          </p:cNvPr>
          <p:cNvSpPr/>
          <p:nvPr/>
        </p:nvSpPr>
        <p:spPr>
          <a:xfrm>
            <a:off x="7929346" y="1336660"/>
            <a:ext cx="3870853" cy="88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D9AE45-4A7C-F38C-7479-9D3BD7A5F795}"/>
              </a:ext>
            </a:extLst>
          </p:cNvPr>
          <p:cNvSpPr/>
          <p:nvPr/>
        </p:nvSpPr>
        <p:spPr>
          <a:xfrm>
            <a:off x="8031426" y="1450349"/>
            <a:ext cx="629265" cy="62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0AC7166-BDF1-6ACF-53E2-E59CD55F628D}"/>
              </a:ext>
            </a:extLst>
          </p:cNvPr>
          <p:cNvSpPr txBox="1"/>
          <p:nvPr/>
        </p:nvSpPr>
        <p:spPr>
          <a:xfrm>
            <a:off x="8781340" y="1395649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10A32E-C0A5-9C01-9852-6710FE31068C}"/>
              </a:ext>
            </a:extLst>
          </p:cNvPr>
          <p:cNvSpPr txBox="1"/>
          <p:nvPr/>
        </p:nvSpPr>
        <p:spPr>
          <a:xfrm>
            <a:off x="8781340" y="171028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1E2B9F0-C40E-C64D-D004-DEB603C2D9F4}"/>
              </a:ext>
            </a:extLst>
          </p:cNvPr>
          <p:cNvSpPr/>
          <p:nvPr/>
        </p:nvSpPr>
        <p:spPr>
          <a:xfrm>
            <a:off x="7906659" y="1008231"/>
            <a:ext cx="3870851" cy="314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FD2AC3-A17B-460B-9C61-390F35769513}"/>
              </a:ext>
            </a:extLst>
          </p:cNvPr>
          <p:cNvSpPr txBox="1"/>
          <p:nvPr/>
        </p:nvSpPr>
        <p:spPr>
          <a:xfrm>
            <a:off x="8031426" y="980881"/>
            <a:ext cx="11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F4340B-97F2-01F4-5ACA-FF1F6D2C64F9}"/>
              </a:ext>
            </a:extLst>
          </p:cNvPr>
          <p:cNvSpPr txBox="1"/>
          <p:nvPr/>
        </p:nvSpPr>
        <p:spPr>
          <a:xfrm>
            <a:off x="10861811" y="976298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967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8D34CD-86F6-CB0D-35E5-27C319B803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5CAA356-CEA2-9C51-8C12-97F151EDF29D}"/>
              </a:ext>
            </a:extLst>
          </p:cNvPr>
          <p:cNvSpPr txBox="1"/>
          <p:nvPr/>
        </p:nvSpPr>
        <p:spPr>
          <a:xfrm>
            <a:off x="5192547" y="633004"/>
            <a:ext cx="1806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 321-Nishanth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B18295-9B13-321E-5350-7251C8A0C587}"/>
              </a:ext>
            </a:extLst>
          </p:cNvPr>
          <p:cNvSpPr txBox="1"/>
          <p:nvPr/>
        </p:nvSpPr>
        <p:spPr>
          <a:xfrm>
            <a:off x="2162042" y="2349910"/>
            <a:ext cx="2686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Placement Cycle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D31813-6608-17E7-8494-8437E5A7B8D4}"/>
              </a:ext>
            </a:extLst>
          </p:cNvPr>
          <p:cNvSpPr txBox="1"/>
          <p:nvPr/>
        </p:nvSpPr>
        <p:spPr>
          <a:xfrm>
            <a:off x="2184463" y="2735149"/>
            <a:ext cx="1515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Disha Mentor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9AF9E5-9D2F-42BD-7E50-564787C279EC}"/>
              </a:ext>
            </a:extLst>
          </p:cNvPr>
          <p:cNvSpPr txBox="1"/>
          <p:nvPr/>
        </p:nvSpPr>
        <p:spPr>
          <a:xfrm>
            <a:off x="2162891" y="3878860"/>
            <a:ext cx="222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Preferred Domain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514A115-CE1A-F23C-3BB1-62AC24410E5E}"/>
              </a:ext>
            </a:extLst>
          </p:cNvPr>
          <p:cNvSpPr txBox="1"/>
          <p:nvPr/>
        </p:nvSpPr>
        <p:spPr>
          <a:xfrm>
            <a:off x="2184463" y="4414684"/>
            <a:ext cx="227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Preferred Domain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C70EF3-2D80-5D79-4661-36B1586BCA75}"/>
              </a:ext>
            </a:extLst>
          </p:cNvPr>
          <p:cNvSpPr txBox="1"/>
          <p:nvPr/>
        </p:nvSpPr>
        <p:spPr>
          <a:xfrm>
            <a:off x="2184463" y="4950508"/>
            <a:ext cx="23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Preferred Domain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364A99-A167-8DD7-5942-E1C101D0CDC7}"/>
              </a:ext>
            </a:extLst>
          </p:cNvPr>
          <p:cNvSpPr txBox="1"/>
          <p:nvPr/>
        </p:nvSpPr>
        <p:spPr>
          <a:xfrm>
            <a:off x="255638" y="285136"/>
            <a:ext cx="2066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to My Section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1FC3F5-4A1D-894E-4995-BA640CEA7AD3}"/>
              </a:ext>
            </a:extLst>
          </p:cNvPr>
          <p:cNvSpPr txBox="1"/>
          <p:nvPr/>
        </p:nvSpPr>
        <p:spPr>
          <a:xfrm>
            <a:off x="2184463" y="3438622"/>
            <a:ext cx="17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Cohort Shadow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45B0AC-BBB7-CCFD-8D66-EB11E84D4A02}"/>
              </a:ext>
            </a:extLst>
          </p:cNvPr>
          <p:cNvSpPr txBox="1"/>
          <p:nvPr/>
        </p:nvSpPr>
        <p:spPr>
          <a:xfrm>
            <a:off x="2162042" y="3086862"/>
            <a:ext cx="312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Disha Mentor Contact Details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38F1A8-34CB-3A99-A32C-925F2722618E}"/>
              </a:ext>
            </a:extLst>
          </p:cNvPr>
          <p:cNvSpPr txBox="1"/>
          <p:nvPr/>
        </p:nvSpPr>
        <p:spPr>
          <a:xfrm>
            <a:off x="2162042" y="5486332"/>
            <a:ext cx="3329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Languages Known &amp; Proficiency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2599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046AE3-72DF-64D5-F43D-BB1BDBC63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8019FF-B67F-F779-A943-F23E459697B5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B44096-261A-D5BC-8A02-99BDB5494790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D1CA82-32F3-3607-F086-838240C74721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417223B-2B6C-2B33-14DE-114AC91657F2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F35638-910F-59C7-783B-C17D573C749D}"/>
              </a:ext>
            </a:extLst>
          </p:cNvPr>
          <p:cNvSpPr/>
          <p:nvPr/>
        </p:nvSpPr>
        <p:spPr>
          <a:xfrm>
            <a:off x="2733369" y="1500372"/>
            <a:ext cx="3510116" cy="469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6C12F-EF85-B5E7-C834-826F1C899D6D}"/>
              </a:ext>
            </a:extLst>
          </p:cNvPr>
          <p:cNvSpPr txBox="1"/>
          <p:nvPr/>
        </p:nvSpPr>
        <p:spPr>
          <a:xfrm>
            <a:off x="2654710" y="960504"/>
            <a:ext cx="1145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Summers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CCFCA2-DDC1-253A-EA4D-77ECBD6CB984}"/>
              </a:ext>
            </a:extLst>
          </p:cNvPr>
          <p:cNvSpPr txBox="1"/>
          <p:nvPr/>
        </p:nvSpPr>
        <p:spPr>
          <a:xfrm>
            <a:off x="3637936" y="1550607"/>
            <a:ext cx="1530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File Name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448E0E-0E16-E2BC-D77A-F11EB4FA770B}"/>
              </a:ext>
            </a:extLst>
          </p:cNvPr>
          <p:cNvSpPr txBox="1"/>
          <p:nvPr/>
        </p:nvSpPr>
        <p:spPr>
          <a:xfrm>
            <a:off x="7049729" y="1600842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E3944E-C454-782E-A1E0-7E1130022FE8}"/>
              </a:ext>
            </a:extLst>
          </p:cNvPr>
          <p:cNvSpPr txBox="1"/>
          <p:nvPr/>
        </p:nvSpPr>
        <p:spPr>
          <a:xfrm>
            <a:off x="2654710" y="2638437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HEPP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6101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A31B76-4F81-6BF9-ECF8-D1744D145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47DC36-8AC2-8ED9-73CF-58812624CF63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228F75-0E21-EA19-780F-7D2056462BE0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8902F4-5AE6-4E03-58CC-0ACA73D2A2A4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29E9981-FB11-F693-5EEC-67EBA1CB4D9E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EADEF2-0DFB-B3B9-C6A4-3F34374FA853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0F3918-C538-9AA4-BBB6-541FCA8ADF09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0BD84-5686-CDFA-37B9-19303987A317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C57091-BD12-CCC5-78E7-E10640B9CC80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BDC8BB-3E10-15A0-BC8E-6780327465DB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FE51D6-C7DB-24E7-2B18-F366BD2F5A47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9031A9-E636-45C8-CD9E-102E9463877C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535C39-EC3D-38EE-CD9D-1EC582B870D6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2904FB-ECE4-1860-D481-E56979D19D89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D84B98-BCAB-FEAF-80B5-C8755C4B142B}"/>
              </a:ext>
            </a:extLst>
          </p:cNvPr>
          <p:cNvSpPr/>
          <p:nvPr/>
        </p:nvSpPr>
        <p:spPr>
          <a:xfrm>
            <a:off x="2403330" y="1116295"/>
            <a:ext cx="9252155" cy="7964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233090-B62C-9541-404F-DBFBFFFB7C0B}"/>
              </a:ext>
            </a:extLst>
          </p:cNvPr>
          <p:cNvSpPr txBox="1"/>
          <p:nvPr/>
        </p:nvSpPr>
        <p:spPr>
          <a:xfrm>
            <a:off x="2566220" y="1304302"/>
            <a:ext cx="1969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9F00F5-172B-66DD-854A-080A527FF6A2}"/>
              </a:ext>
            </a:extLst>
          </p:cNvPr>
          <p:cNvSpPr txBox="1"/>
          <p:nvPr/>
        </p:nvSpPr>
        <p:spPr>
          <a:xfrm>
            <a:off x="6287078" y="13043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F3C7C5-288E-51FC-F46A-34AFE13F9475}"/>
              </a:ext>
            </a:extLst>
          </p:cNvPr>
          <p:cNvSpPr txBox="1"/>
          <p:nvPr/>
        </p:nvSpPr>
        <p:spPr>
          <a:xfrm>
            <a:off x="9603188" y="1278213"/>
            <a:ext cx="1605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Round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2836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86770-CA6B-4320-A5C5-3C496CAD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67173D-B098-9B92-4042-8041ECE5D7FE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828EA1-7723-DA3C-89D0-D7C915646854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AC5F6C-B56D-B8A9-49EB-2C9A1A1FFDC5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6BC958-EAC9-13A4-F6A0-E046BAB4EB2E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934396F-9B54-B028-7741-68931435EA6D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826F52-CEA4-97FB-C377-86F39605A3C8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F84884-C43D-4B87-FECE-8379935EE89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31B2C8-6592-F5E1-A611-CDF242A4F463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B01871-7BDB-083B-9935-8190FFCAE856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C46177-90AC-28AA-0AAA-EA4D7D504909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DC11A-08AA-2433-7BAF-47AA8DC01CEB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2B4FD8-7780-5E88-7470-DA1AA23E7DEE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C95CC1E-F39F-3548-3CB1-00BDBFE6A1BA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E42926-83A0-FBEC-A760-1BA76E9CD97F}"/>
              </a:ext>
            </a:extLst>
          </p:cNvPr>
          <p:cNvSpPr txBox="1"/>
          <p:nvPr/>
        </p:nvSpPr>
        <p:spPr>
          <a:xfrm>
            <a:off x="3715412" y="2922037"/>
            <a:ext cx="238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Enable SL Notification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39C2C-B4DC-3BC6-BBAF-6685430D9439}"/>
              </a:ext>
            </a:extLst>
          </p:cNvPr>
          <p:cNvSpPr txBox="1"/>
          <p:nvPr/>
        </p:nvSpPr>
        <p:spPr>
          <a:xfrm>
            <a:off x="3715412" y="1970174"/>
            <a:ext cx="2987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Any Company Related News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02009-11FF-8718-8910-534DE205B14F}"/>
              </a:ext>
            </a:extLst>
          </p:cNvPr>
          <p:cNvSpPr txBox="1"/>
          <p:nvPr/>
        </p:nvSpPr>
        <p:spPr>
          <a:xfrm>
            <a:off x="3715412" y="2422588"/>
            <a:ext cx="2977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Shortlist Company 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895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440816-6785-BFCB-CCA9-85E7442F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2FD6F5-F007-44DE-9214-716E769D28D9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1B4E9A-1003-7E69-C651-8F6C58A35CC9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BB3C8E1-5231-3C9B-04D0-D6D1645C46FF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9D11D57-CDDA-8572-2A54-EA4559357788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45080-9559-F581-4DFD-9125C4D73D50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50775B-00ED-E6B7-9670-A318365FA7E5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50FE96-5DC3-44D2-495F-23B7A94AAAD3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8D6328-9867-7214-B5F6-C9474F88BF71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84BC01-DF04-8A4F-7A69-678F454FE49E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EBF557-BD97-6423-ACE8-50EBBB2AAD0D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EE0090-D872-EA0F-D32F-90B5F64AFA7C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842662-0480-1C78-E386-A69DCB155002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7239C56-0328-FE89-A73E-7759C6A0EDA1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38F906-25DC-A060-CB80-99E06040512B}"/>
              </a:ext>
            </a:extLst>
          </p:cNvPr>
          <p:cNvSpPr txBox="1"/>
          <p:nvPr/>
        </p:nvSpPr>
        <p:spPr>
          <a:xfrm>
            <a:off x="4251182" y="810110"/>
            <a:ext cx="3210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 ( Chitragupta)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1FED0-F49F-3EFF-8185-EA3701B79DD9}"/>
              </a:ext>
            </a:extLst>
          </p:cNvPr>
          <p:cNvSpPr txBox="1"/>
          <p:nvPr/>
        </p:nvSpPr>
        <p:spPr>
          <a:xfrm>
            <a:off x="5122607" y="1514502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925774-EFC8-4DEA-7BBD-ACA4DE54D612}"/>
              </a:ext>
            </a:extLst>
          </p:cNvPr>
          <p:cNvSpPr txBox="1"/>
          <p:nvPr/>
        </p:nvSpPr>
        <p:spPr>
          <a:xfrm>
            <a:off x="5020816" y="1883834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Round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858E37E-FD21-6463-C399-283265900044}"/>
              </a:ext>
            </a:extLst>
          </p:cNvPr>
          <p:cNvSpPr txBox="1"/>
          <p:nvPr/>
        </p:nvSpPr>
        <p:spPr>
          <a:xfrm>
            <a:off x="4842850" y="2268252"/>
            <a:ext cx="14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Shortlist type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A71527-A5BF-FC24-61D0-595F887AFEB9}"/>
              </a:ext>
            </a:extLst>
          </p:cNvPr>
          <p:cNvSpPr txBox="1"/>
          <p:nvPr/>
        </p:nvSpPr>
        <p:spPr>
          <a:xfrm>
            <a:off x="4689667" y="1174952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D4C648-50B1-29F0-93CB-742B8A90B864}"/>
              </a:ext>
            </a:extLst>
          </p:cNvPr>
          <p:cNvSpPr txBox="1"/>
          <p:nvPr/>
        </p:nvSpPr>
        <p:spPr>
          <a:xfrm>
            <a:off x="8357420" y="1416176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Is_active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6691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96A35A-8120-E8B6-27AC-DAE808F0F032}"/>
              </a:ext>
            </a:extLst>
          </p:cNvPr>
          <p:cNvSpPr txBox="1"/>
          <p:nvPr/>
        </p:nvSpPr>
        <p:spPr>
          <a:xfrm>
            <a:off x="403123" y="344129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Student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88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D2D76E-A377-728A-9484-7EE180D3C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AC27D9-FC9D-0CDE-32B7-7B43043D55CA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1C0576C-F928-4ED1-1B6D-81E60B80DB0D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0DCFD9-C0E6-C888-6D90-1F122A75AB95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AC17D2-FCA3-E436-6EFF-B8A6BC034780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DBD0C4-6BEA-AAF1-4F9A-7C10D08D12CD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CA46D5-4A46-5852-6E87-E99A54E6F584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84F45D-F83B-C137-669C-D42B005999F9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2C54DA-61CB-3EAF-73E1-18464140FE7A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9444D3-2FFB-4D1A-328E-4289E5D63C0E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EB8D3-5244-8332-CE68-3D0E21FBF314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64E820-2075-0A13-153C-5EDD64FE2590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1F849E-FDFF-963B-8F23-30B7981ABCC6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Global Search Bar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EA8356D-75BE-BC41-BFB2-4B70621DE618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56C107-9D8F-17C1-387F-CD14EB3ED02A}"/>
              </a:ext>
            </a:extLst>
          </p:cNvPr>
          <p:cNvSpPr txBox="1"/>
          <p:nvPr/>
        </p:nvSpPr>
        <p:spPr>
          <a:xfrm>
            <a:off x="3323303" y="1288691"/>
            <a:ext cx="1679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Page</a:t>
            </a:r>
            <a:endParaRPr lang="en-IN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95CD6CC-9A9C-B52E-AA09-87F086A85A54}"/>
              </a:ext>
            </a:extLst>
          </p:cNvPr>
          <p:cNvCxnSpPr/>
          <p:nvPr/>
        </p:nvCxnSpPr>
        <p:spPr>
          <a:xfrm>
            <a:off x="7620000" y="940268"/>
            <a:ext cx="0" cy="5260258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03E7CC7-FF88-03EC-CF60-BD2BA1ADC73D}"/>
              </a:ext>
            </a:extLst>
          </p:cNvPr>
          <p:cNvSpPr txBox="1"/>
          <p:nvPr/>
        </p:nvSpPr>
        <p:spPr>
          <a:xfrm>
            <a:off x="9160273" y="689498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 </a:t>
            </a:r>
            <a:endParaRPr lang="en-I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13D894-971F-06CC-C422-5FF2BA67AA1C}"/>
              </a:ext>
            </a:extLst>
          </p:cNvPr>
          <p:cNvSpPr/>
          <p:nvPr/>
        </p:nvSpPr>
        <p:spPr>
          <a:xfrm>
            <a:off x="8036009" y="1671819"/>
            <a:ext cx="3870853" cy="888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C462D97-F5D0-5A1B-4160-465B20540FF1}"/>
              </a:ext>
            </a:extLst>
          </p:cNvPr>
          <p:cNvSpPr/>
          <p:nvPr/>
        </p:nvSpPr>
        <p:spPr>
          <a:xfrm>
            <a:off x="8138089" y="1785508"/>
            <a:ext cx="629265" cy="629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C9C6D3-AED6-892A-720A-351B19C7FA30}"/>
              </a:ext>
            </a:extLst>
          </p:cNvPr>
          <p:cNvSpPr txBox="1"/>
          <p:nvPr/>
        </p:nvSpPr>
        <p:spPr>
          <a:xfrm>
            <a:off x="8888003" y="1730808"/>
            <a:ext cx="570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title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075D78B-E627-3716-17AF-DD8F663702C8}"/>
              </a:ext>
            </a:extLst>
          </p:cNvPr>
          <p:cNvSpPr txBox="1"/>
          <p:nvPr/>
        </p:nvSpPr>
        <p:spPr>
          <a:xfrm>
            <a:off x="8888003" y="20454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brief</a:t>
            </a:r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1380E08-4A78-3C79-5566-C3BA8557CA74}"/>
              </a:ext>
            </a:extLst>
          </p:cNvPr>
          <p:cNvSpPr/>
          <p:nvPr/>
        </p:nvSpPr>
        <p:spPr>
          <a:xfrm>
            <a:off x="8013322" y="1343390"/>
            <a:ext cx="3870851" cy="3146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6497A-0F31-46F6-D174-FAB01BE94DC3}"/>
              </a:ext>
            </a:extLst>
          </p:cNvPr>
          <p:cNvSpPr txBox="1"/>
          <p:nvPr/>
        </p:nvSpPr>
        <p:spPr>
          <a:xfrm>
            <a:off x="8138089" y="1316040"/>
            <a:ext cx="1137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9ED5372-3492-E1A1-086A-FEC0C33DFB89}"/>
              </a:ext>
            </a:extLst>
          </p:cNvPr>
          <p:cNvSpPr txBox="1"/>
          <p:nvPr/>
        </p:nvSpPr>
        <p:spPr>
          <a:xfrm>
            <a:off x="10968474" y="1311457"/>
            <a:ext cx="942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97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6690BD-178E-E00F-C7FF-A03360821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5A99E9-62F0-BABB-5268-8005E0AB3376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E48405-861E-4069-0212-DE035426F2E8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162D58-BE44-1DD9-F7DD-6BB80C4A36C4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E13A0A-0C97-EAE3-B1B4-830EBE44A31A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0A8B41B-2885-1A4F-35D8-C1A3A658F99C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B4757-CA74-1384-8C00-7B3155CE3982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5520E2-80CA-BCE0-3888-19DA39FC184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156FF4-296A-32B3-DB76-EA0C313E855A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D148A9-A525-7C3A-349E-22F55B8ACEF7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C7A291-EFCC-0F49-4E8B-9C9CACE05B0A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DF290E-16BE-9F9F-DB2B-D22C62072CDC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FB0C3-5A97-D8C7-9DA9-1A09CDFF5B09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9D1A39-B0BF-84A0-99CB-1DC1E7D06D47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09F5B-0338-BE91-F1DF-FEFC31D9F36A}"/>
              </a:ext>
            </a:extLst>
          </p:cNvPr>
          <p:cNvSpPr txBox="1"/>
          <p:nvPr/>
        </p:nvSpPr>
        <p:spPr>
          <a:xfrm>
            <a:off x="2412447" y="720567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IN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B01D0E-8629-3347-AE74-65EC269B666B}"/>
              </a:ext>
            </a:extLst>
          </p:cNvPr>
          <p:cNvSpPr/>
          <p:nvPr/>
        </p:nvSpPr>
        <p:spPr>
          <a:xfrm>
            <a:off x="2412447" y="1241226"/>
            <a:ext cx="1151726" cy="11008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1E7AF3-3D0B-F300-01B1-CAF1D96DFAA0}"/>
              </a:ext>
            </a:extLst>
          </p:cNvPr>
          <p:cNvSpPr txBox="1"/>
          <p:nvPr/>
        </p:nvSpPr>
        <p:spPr>
          <a:xfrm>
            <a:off x="2294952" y="2389239"/>
            <a:ext cx="1657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American Express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717326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4B2F6-96ED-83AA-DF4D-E224C73C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FBCA03-B842-EA21-F06C-3B99FE7ED005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3B201A9-554D-F280-8422-3A5F531BF24C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1DDA73-2CA7-77E9-0C2D-4402EF72DF88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FA22207-546E-3971-716D-FC3A2E33D785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BC42C17-E7CA-7D88-F28D-72BF7A3ACB26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4B5050-F9BA-79D9-268C-62234CF74E3F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4037B9-50C4-E1EE-5F62-B15EC7F1DC21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AEC1AE-CD29-346A-63C6-44E78F534034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54DC2-3162-5AF4-0DB6-FC946C1922F9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03ABD7-ED52-9A85-136C-0EE0EF723791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A5C1B8-A004-ADA2-6F28-AC717849A435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475DA-03CA-9DE9-DC6F-0366164EB0EB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B988FD-3372-05D1-E2E6-DD3C56A82466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FDBA7-0C6A-B8BA-3A99-A527150BF4DB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D515989-54F2-C2F6-EB80-1FECECB5AAC0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8CA2F4-6DC2-2F3D-644B-70741CA9419F}"/>
              </a:ext>
            </a:extLst>
          </p:cNvPr>
          <p:cNvSpPr txBox="1"/>
          <p:nvPr/>
        </p:nvSpPr>
        <p:spPr>
          <a:xfrm>
            <a:off x="3595698" y="1322485"/>
            <a:ext cx="3001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 Domain Roles Offered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9060000-FA0D-0362-04EA-A1381860F222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931CAF-DF27-BDA1-51B2-56DE68856F07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B04D-BCFB-2118-3833-5C1C013B5B83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18C763-3510-FAEB-9326-E18CE5C555A5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8910A5-60C3-A928-F39F-1905FBE92B6F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331C83-D25E-8D64-5FB9-89D231287CC2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D2E30B-9143-9A2F-2BCE-3AC41CDB8DF9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EA99946-47AB-6B18-004B-0AE989B42B72}"/>
              </a:ext>
            </a:extLst>
          </p:cNvPr>
          <p:cNvSpPr txBox="1"/>
          <p:nvPr/>
        </p:nvSpPr>
        <p:spPr>
          <a:xfrm>
            <a:off x="3874139" y="3030795"/>
            <a:ext cx="1161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Basic Info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F50C359-C5F1-ECB9-0F48-2F54DAAF81C9}"/>
              </a:ext>
            </a:extLst>
          </p:cNvPr>
          <p:cNvSpPr txBox="1"/>
          <p:nvPr/>
        </p:nvSpPr>
        <p:spPr>
          <a:xfrm>
            <a:off x="3874139" y="3470166"/>
            <a:ext cx="1774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Business Profile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A11BB4F-EFD9-EC96-C09E-4908090EE65A}"/>
              </a:ext>
            </a:extLst>
          </p:cNvPr>
          <p:cNvSpPr txBox="1"/>
          <p:nvPr/>
        </p:nvSpPr>
        <p:spPr>
          <a:xfrm>
            <a:off x="3874139" y="3921829"/>
            <a:ext cx="239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Value chain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984C0AF-EAD4-A4D4-4E06-E17530FB7F1F}"/>
              </a:ext>
            </a:extLst>
          </p:cNvPr>
          <p:cNvSpPr txBox="1"/>
          <p:nvPr/>
        </p:nvSpPr>
        <p:spPr>
          <a:xfrm>
            <a:off x="3905178" y="4402367"/>
            <a:ext cx="2607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Placement Relevant Info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B0FF90-E76B-E6F2-7171-E15184F87204}"/>
              </a:ext>
            </a:extLst>
          </p:cNvPr>
          <p:cNvSpPr txBox="1"/>
          <p:nvPr/>
        </p:nvSpPr>
        <p:spPr>
          <a:xfrm>
            <a:off x="3905178" y="4796900"/>
            <a:ext cx="1205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Financials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74430C-0B88-0FE7-75AE-0D25F9CE4696}"/>
              </a:ext>
            </a:extLst>
          </p:cNvPr>
          <p:cNvSpPr txBox="1"/>
          <p:nvPr/>
        </p:nvSpPr>
        <p:spPr>
          <a:xfrm>
            <a:off x="3905178" y="5289730"/>
            <a:ext cx="2664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Vision, Mission &amp; Culture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70861C0-1EAF-0699-8CDB-9CA08EC83F1A}"/>
              </a:ext>
            </a:extLst>
          </p:cNvPr>
          <p:cNvSpPr txBox="1"/>
          <p:nvPr/>
        </p:nvSpPr>
        <p:spPr>
          <a:xfrm>
            <a:off x="3905178" y="5782560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2F1698-08D6-19DB-65CE-74371C2D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2333A34-AB5E-3678-1FD3-0BAA4ACB6477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B1B6D9-C576-AC45-34D1-74C0A89056BE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DCBE9E-4524-1F65-0594-7ADCD0A13FD3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B186DF-1313-2ED0-2618-CCD6C05A52EB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BC916AF-4FDC-91D7-3873-27C8C7114040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F47BD-B244-87BA-9A9F-204CFDEF2F78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BC827-1F9F-83BF-C982-18E60D192EEE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51EB96-A5EF-3675-764F-D7EFE052A287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E6C463D-D42F-4BA2-F898-CB8370814FE1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2C5C41-B815-A6E9-9DC6-BF89E9AE226E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DD0C5-18EB-0587-4731-43601F566524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F72D8A-55E0-51A3-09E2-03840F367487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81702E-6B81-A983-3438-39DE5BAB070F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D7A06B-8AD7-4B4D-8075-7E2E2EB5953C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82247-2592-2B0B-F538-C01F79DA86D4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393A0B1-D867-0B51-B6E6-68AD202951B4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CB28C7-AA09-B367-B8A3-9FBD62647F73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0D6F4B-ACB6-F827-BFE0-3050CDC05E03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3BE300-67C3-C53A-7764-E8AF65FE5156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C744FD-FCE2-4B3C-A07A-95D98E5266C3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084AD1-D960-E4D0-860F-B2A39443F92F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070FFD-0727-621D-4D42-312B17808C68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5A8DD2-9509-43BC-CCB8-14CD93AAB715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8206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D3C707-A11D-892A-7669-1CD4F9E2F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5AEEAC-9373-A36B-B617-5804A8B5E72E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D88234-A3B5-6577-A495-79A1CD3DB052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D272BC8-0DBE-817A-44D3-0B4625FDB742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8E87A9A-6646-6711-BD80-E27B7F777C47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217F7C1-BB99-3177-2CBA-799452BAE375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201493-8955-CB6F-3B63-31E0DEE545E9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9920B4-ED8E-1D45-A865-AF1E72B6C997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BB6A49-3B25-9BAD-18B9-5ABCEFBD5196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B7DF965-071A-54ED-4BB5-37320333BE4F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1BDB503-1851-10AD-6504-ED86FAD7E28D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BC5A8A-E429-85B8-C092-CB0C80F07F9B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185627-719A-ABC1-262A-6254A667B31F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2C6713C-574C-D998-61E6-A300F8CB91A2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499AD6-8FD8-7D88-D5B2-02B0F74591F2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327CA9-8E11-0D51-46D9-DF19CE72C071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24D1CA-BE67-1DBB-3C8F-0DAA2B83F175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3DA182-C799-C3C1-E148-FDD9C37EC420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5A97C-CB89-25C4-9E54-B1ED044DFD9F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69EA8-EA96-54BE-C29B-DDD53E16E739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4BD2E-CC96-C49C-05B4-AB98273BFD9A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94BAD-D3E5-BE45-479D-9AD98C07BD5C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7B540D-1F37-300B-76BE-48616C659FDD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042AD7-0B7C-3CFA-2377-8152E97A00DD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370751-31AD-9D46-AC2F-971CCA509766}"/>
              </a:ext>
            </a:extLst>
          </p:cNvPr>
          <p:cNvSpPr/>
          <p:nvPr/>
        </p:nvSpPr>
        <p:spPr>
          <a:xfrm>
            <a:off x="2733369" y="3126658"/>
            <a:ext cx="8475405" cy="121857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68F8389-9082-EB50-4EF0-5CEC2389CC06}"/>
              </a:ext>
            </a:extLst>
          </p:cNvPr>
          <p:cNvSpPr txBox="1"/>
          <p:nvPr/>
        </p:nvSpPr>
        <p:spPr>
          <a:xfrm>
            <a:off x="2932303" y="3174864"/>
            <a:ext cx="180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 Name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75E1BC-CD12-A0F4-7131-57D3CADF72D4}"/>
              </a:ext>
            </a:extLst>
          </p:cNvPr>
          <p:cNvSpPr txBox="1"/>
          <p:nvPr/>
        </p:nvSpPr>
        <p:spPr>
          <a:xfrm>
            <a:off x="2932303" y="3429000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Role 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5192B2F-A10F-DEBD-6B94-28D356DC24B5}"/>
              </a:ext>
            </a:extLst>
          </p:cNvPr>
          <p:cNvSpPr txBox="1"/>
          <p:nvPr/>
        </p:nvSpPr>
        <p:spPr>
          <a:xfrm>
            <a:off x="2932303" y="373594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265E48E-C4AC-46FD-8171-18B9C923B220}"/>
              </a:ext>
            </a:extLst>
          </p:cNvPr>
          <p:cNvSpPr txBox="1"/>
          <p:nvPr/>
        </p:nvSpPr>
        <p:spPr>
          <a:xfrm>
            <a:off x="2932303" y="3984787"/>
            <a:ext cx="1449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Stipend/CTC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BC3198A-8ED3-5AE5-1A7A-761C4F9E81FB}"/>
              </a:ext>
            </a:extLst>
          </p:cNvPr>
          <p:cNvSpPr txBox="1"/>
          <p:nvPr/>
        </p:nvSpPr>
        <p:spPr>
          <a:xfrm>
            <a:off x="8173917" y="3117776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60AD86-36CE-8DF9-2D63-4C29B275DF9D}"/>
              </a:ext>
            </a:extLst>
          </p:cNvPr>
          <p:cNvSpPr txBox="1"/>
          <p:nvPr/>
        </p:nvSpPr>
        <p:spPr>
          <a:xfrm>
            <a:off x="9721610" y="3825652"/>
            <a:ext cx="1482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JD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8084D9-F33E-85B3-DD43-30D1E94E309D}"/>
              </a:ext>
            </a:extLst>
          </p:cNvPr>
          <p:cNvSpPr txBox="1"/>
          <p:nvPr/>
        </p:nvSpPr>
        <p:spPr>
          <a:xfrm>
            <a:off x="10024969" y="3117776"/>
            <a:ext cx="995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419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806D43-0A19-A793-B126-172D99D0F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4BE2A1-D028-9606-1544-8D70D72127F8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527800-340F-12D3-40C2-3C36986D7D96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E12925-944B-A84F-0B9A-600D14E288F9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501314C-EE8C-DF04-3C5E-5BC85D4AAD33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923A509-4239-A25A-D3F8-F1D9267C8EDC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9972B0-39E7-3A4A-82C7-35048E887E44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C89E4-1FBF-2B7A-03C1-7B4E2F4CBA0B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841175-6BEB-A2AB-5FED-A0C3092E6349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F1DBC0-AA23-07F7-73DC-C52DBB6A2045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BA85B-87F9-1500-B14F-CE88FD1DC9B0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1429FF0-5275-C943-5FD7-3D5C15D5A50E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ED558E-4788-DCBC-4D06-E2035E6FD067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5DB154-8AD6-4863-A4D3-FABD0793DD8E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86FFB1-A117-B74C-E72B-9D2BF30F2740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17860E-5E6F-0B20-A461-3996A46CC034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D422CAD-D0DB-5406-3523-9F89605F80C8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BFA211-D065-D45A-5774-FD73BD79F31E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BF83CB-D565-3147-0C4D-A441919CECFE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46204-4858-77F9-4E0F-AC6AA2F68355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4F496E-EEEA-B456-23B2-D24BD7230976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46F63-63C2-2FAD-07A4-7FC873FBF85F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77C74D-B8F5-C1B3-B95B-373A83E84469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E8C44B-FE65-8944-E8F3-25797D7C23A2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1BE2E4-BE9A-34D6-EF70-167C859416ED}"/>
              </a:ext>
            </a:extLst>
          </p:cNvPr>
          <p:cNvSpPr txBox="1"/>
          <p:nvPr/>
        </p:nvSpPr>
        <p:spPr>
          <a:xfrm>
            <a:off x="5663382" y="2789308"/>
            <a:ext cx="2482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    GENERIC</a:t>
            </a:r>
          </a:p>
          <a:p>
            <a:r>
              <a:rPr lang="en-US" dirty="0"/>
              <a:t>    COMPANY_SPECIFIC</a:t>
            </a:r>
          </a:p>
          <a:p>
            <a:r>
              <a:rPr lang="en-US" dirty="0"/>
              <a:t>    DOMAIN_SPECIFIC</a:t>
            </a:r>
          </a:p>
          <a:p>
            <a:r>
              <a:rPr lang="en-US" dirty="0"/>
              <a:t>    MISCELLANEOUS</a:t>
            </a:r>
          </a:p>
        </p:txBody>
      </p:sp>
    </p:spTree>
    <p:extLst>
      <p:ext uri="{BB962C8B-B14F-4D97-AF65-F5344CB8AC3E}">
        <p14:creationId xmlns:p14="http://schemas.microsoft.com/office/powerpoint/2010/main" val="399413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B5A77A-0173-42E2-7978-AAB83DC50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A4A2D-8CD9-2A48-938F-A882BCD3D2BB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AB93F7D-11B6-FA64-7DBE-52669415A886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F9EC0F7-A521-6A11-F113-CF5FF180D131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3669C40-293C-B62B-A474-2F3890E4AFC0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13FC9D4-EC66-FEE0-DB21-4A3102146D14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D9F6BA-08CA-BC92-CF70-4FC441CAFB8B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E66107-50EE-F91C-A84B-025CA81CF898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D0837-C63F-E6B0-9571-923803FCAFDC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EA5808-7FE7-D6D3-CAB3-04CB7F871CD6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2E34C4-13E4-D9E1-D77A-A6F206CCA1C0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0D30A-1FF6-400A-0D3A-0FBF42E80AB1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DB488E5-FBBC-3C74-3511-A2FEB5C0BE33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CF43D5C-5E6D-EC40-8F5C-ADFF0555C334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0C7080-87E7-A369-CA3E-DF54998FBEC6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8618E3-F3CB-5652-5CA9-B80462AF970C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532628-F2D9-8038-E90B-C11AD3A2F19C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41ADE7-40DC-DF32-DD19-1DC984265A62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A97AEE-0D2C-2DEB-951E-0FA5F464EE4F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375B50-57B1-C924-EC91-E88113E25D4F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21F2C5-E395-307C-A946-319FE33ACA91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A73421-C052-72A2-CC59-08803C201E52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E4F3C9-0DC4-D228-9936-BF5085C901C1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A8A5F15-9CFE-6EC9-5F12-636FA069D1FD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94A582-BF83-383A-778C-349C32C56019}"/>
              </a:ext>
            </a:extLst>
          </p:cNvPr>
          <p:cNvSpPr/>
          <p:nvPr/>
        </p:nvSpPr>
        <p:spPr>
          <a:xfrm>
            <a:off x="2359742" y="2879378"/>
            <a:ext cx="8849032" cy="11433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737136-8963-B9D0-4061-702552EFC0EA}"/>
              </a:ext>
            </a:extLst>
          </p:cNvPr>
          <p:cNvSpPr txBox="1"/>
          <p:nvPr/>
        </p:nvSpPr>
        <p:spPr>
          <a:xfrm>
            <a:off x="2502129" y="298833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Nishanth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74832-065E-EAF4-D376-6AA5B01D4565}"/>
              </a:ext>
            </a:extLst>
          </p:cNvPr>
          <p:cNvSpPr txBox="1"/>
          <p:nvPr/>
        </p:nvSpPr>
        <p:spPr>
          <a:xfrm>
            <a:off x="2493974" y="3315904"/>
            <a:ext cx="1261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 Degree</a:t>
            </a:r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92CD8C-C411-E434-F6D7-B7B08D92A707}"/>
              </a:ext>
            </a:extLst>
          </p:cNvPr>
          <p:cNvSpPr txBox="1"/>
          <p:nvPr/>
        </p:nvSpPr>
        <p:spPr>
          <a:xfrm>
            <a:off x="2493974" y="3653352"/>
            <a:ext cx="1311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 College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CB46F2-C8BE-5528-F721-F6B6B1C2A8E7}"/>
              </a:ext>
            </a:extLst>
          </p:cNvPr>
          <p:cNvSpPr txBox="1"/>
          <p:nvPr/>
        </p:nvSpPr>
        <p:spPr>
          <a:xfrm>
            <a:off x="6233733" y="3012634"/>
            <a:ext cx="1332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exp: 0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93408D-6856-E507-B572-193DA814F1E7}"/>
              </a:ext>
            </a:extLst>
          </p:cNvPr>
          <p:cNvSpPr txBox="1"/>
          <p:nvPr/>
        </p:nvSpPr>
        <p:spPr>
          <a:xfrm>
            <a:off x="10263561" y="2946572"/>
            <a:ext cx="749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Cycle</a:t>
            </a:r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6A54E3A-A87E-0E16-32EF-1004B0859E18}"/>
              </a:ext>
            </a:extLst>
          </p:cNvPr>
          <p:cNvSpPr txBox="1"/>
          <p:nvPr/>
        </p:nvSpPr>
        <p:spPr>
          <a:xfrm>
            <a:off x="6233733" y="3315904"/>
            <a:ext cx="162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 exp field</a:t>
            </a:r>
            <a:endParaRPr lang="en-IN" dirty="0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7400217A-1DFC-7AE1-7ECD-C9584B565FA9}"/>
              </a:ext>
            </a:extLst>
          </p:cNvPr>
          <p:cNvSpPr/>
          <p:nvPr/>
        </p:nvSpPr>
        <p:spPr>
          <a:xfrm rot="10800000">
            <a:off x="11311011" y="2953114"/>
            <a:ext cx="936067" cy="88490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172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11156A"/>
            </a:gs>
            <a:gs pos="100000">
              <a:srgbClr val="3002B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CFCE5-0873-1E7A-43A8-9DCB2F762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10ED8EA-3FED-C449-F048-63D08B2D8BD6}"/>
              </a:ext>
            </a:extLst>
          </p:cNvPr>
          <p:cNvSpPr txBox="1"/>
          <p:nvPr/>
        </p:nvSpPr>
        <p:spPr>
          <a:xfrm>
            <a:off x="285136" y="157315"/>
            <a:ext cx="100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Vidyarth</a:t>
            </a:r>
            <a:endParaRPr lang="en-IN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2E2CC97-F629-5905-9C94-17C510F5FEB8}"/>
              </a:ext>
            </a:extLst>
          </p:cNvPr>
          <p:cNvCxnSpPr/>
          <p:nvPr/>
        </p:nvCxnSpPr>
        <p:spPr>
          <a:xfrm>
            <a:off x="1465006" y="255639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1C47AA-C788-99A6-77AA-DD4F7DF26641}"/>
              </a:ext>
            </a:extLst>
          </p:cNvPr>
          <p:cNvCxnSpPr/>
          <p:nvPr/>
        </p:nvCxnSpPr>
        <p:spPr>
          <a:xfrm>
            <a:off x="1460089" y="337065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D32731-A6C8-CB03-8C69-2EA78C2FF3B1}"/>
              </a:ext>
            </a:extLst>
          </p:cNvPr>
          <p:cNvCxnSpPr/>
          <p:nvPr/>
        </p:nvCxnSpPr>
        <p:spPr>
          <a:xfrm>
            <a:off x="1455172" y="418491"/>
            <a:ext cx="412955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2EEF8A-CCEF-FE8A-89C2-A0FF73569290}"/>
              </a:ext>
            </a:extLst>
          </p:cNvPr>
          <p:cNvSpPr txBox="1"/>
          <p:nvPr/>
        </p:nvSpPr>
        <p:spPr>
          <a:xfrm>
            <a:off x="285136" y="689498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 Section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AF07D-7601-BD9F-3257-788DE6CCB2C3}"/>
              </a:ext>
            </a:extLst>
          </p:cNvPr>
          <p:cNvSpPr txBox="1"/>
          <p:nvPr/>
        </p:nvSpPr>
        <p:spPr>
          <a:xfrm>
            <a:off x="285136" y="1145170"/>
            <a:ext cx="1151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Company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93066A-545A-70BC-1C3C-EC7873C9DEEF}"/>
              </a:ext>
            </a:extLst>
          </p:cNvPr>
          <p:cNvSpPr txBox="1"/>
          <p:nvPr/>
        </p:nvSpPr>
        <p:spPr>
          <a:xfrm>
            <a:off x="285136" y="1600842"/>
            <a:ext cx="1415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Latest News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2EBDE3-2309-A30D-CD6B-9B34FF4D66B5}"/>
              </a:ext>
            </a:extLst>
          </p:cNvPr>
          <p:cNvSpPr txBox="1"/>
          <p:nvPr/>
        </p:nvSpPr>
        <p:spPr>
          <a:xfrm>
            <a:off x="314440" y="2399071"/>
            <a:ext cx="105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CV PREP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8D6C09-5B99-1C22-E755-9DD4D728273A}"/>
              </a:ext>
            </a:extLst>
          </p:cNvPr>
          <p:cNvSpPr txBox="1"/>
          <p:nvPr/>
        </p:nvSpPr>
        <p:spPr>
          <a:xfrm>
            <a:off x="285136" y="2827968"/>
            <a:ext cx="1474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Domain Prep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812131-F8DA-6220-0AB5-FD6803DA4FF3}"/>
              </a:ext>
            </a:extLst>
          </p:cNvPr>
          <p:cNvSpPr txBox="1"/>
          <p:nvPr/>
        </p:nvSpPr>
        <p:spPr>
          <a:xfrm>
            <a:off x="285136" y="3291369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AI Mock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DF9CBA-F0D4-9F5D-6745-DD2C65446B26}"/>
              </a:ext>
            </a:extLst>
          </p:cNvPr>
          <p:cNvSpPr txBox="1"/>
          <p:nvPr/>
        </p:nvSpPr>
        <p:spPr>
          <a:xfrm>
            <a:off x="285136" y="4194984"/>
            <a:ext cx="8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Logout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D16BF4-324E-299B-C4ED-FA25654DBE38}"/>
              </a:ext>
            </a:extLst>
          </p:cNvPr>
          <p:cNvSpPr txBox="1"/>
          <p:nvPr/>
        </p:nvSpPr>
        <p:spPr>
          <a:xfrm>
            <a:off x="2733369" y="176980"/>
            <a:ext cx="6440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Company</a:t>
            </a:r>
            <a:endParaRPr lang="en-IN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E250935-E7A7-9743-CEE7-961FE886A16E}"/>
              </a:ext>
            </a:extLst>
          </p:cNvPr>
          <p:cNvSpPr/>
          <p:nvPr/>
        </p:nvSpPr>
        <p:spPr>
          <a:xfrm>
            <a:off x="11208774" y="176980"/>
            <a:ext cx="570271" cy="5125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565256B-D39C-EDCD-1614-CCBF5B2FF468}"/>
              </a:ext>
            </a:extLst>
          </p:cNvPr>
          <p:cNvSpPr/>
          <p:nvPr/>
        </p:nvSpPr>
        <p:spPr>
          <a:xfrm>
            <a:off x="2359742" y="786581"/>
            <a:ext cx="1151726" cy="97339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ACEA89-8A51-6889-825A-B6B917FA9A01}"/>
              </a:ext>
            </a:extLst>
          </p:cNvPr>
          <p:cNvSpPr txBox="1"/>
          <p:nvPr/>
        </p:nvSpPr>
        <p:spPr>
          <a:xfrm>
            <a:off x="3595698" y="822856"/>
            <a:ext cx="3755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American Express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AA5168-60FD-13EA-0915-AE19D1FC68EE}"/>
              </a:ext>
            </a:extLst>
          </p:cNvPr>
          <p:cNvSpPr txBox="1"/>
          <p:nvPr/>
        </p:nvSpPr>
        <p:spPr>
          <a:xfrm>
            <a:off x="3595698" y="1322485"/>
            <a:ext cx="233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Usually Offered Roles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2C43D0-DE15-2B2F-12E5-9D7011F8C9B1}"/>
              </a:ext>
            </a:extLst>
          </p:cNvPr>
          <p:cNvSpPr txBox="1"/>
          <p:nvPr/>
        </p:nvSpPr>
        <p:spPr>
          <a:xfrm>
            <a:off x="2359742" y="2143432"/>
            <a:ext cx="1145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1C23BA-6FBC-D383-DA66-7AEA876596E4}"/>
              </a:ext>
            </a:extLst>
          </p:cNvPr>
          <p:cNvSpPr txBox="1"/>
          <p:nvPr/>
        </p:nvSpPr>
        <p:spPr>
          <a:xfrm>
            <a:off x="3755923" y="2180614"/>
            <a:ext cx="1622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Overview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6A4EF-9CE1-BB72-51A1-188F702A7527}"/>
              </a:ext>
            </a:extLst>
          </p:cNvPr>
          <p:cNvSpPr txBox="1"/>
          <p:nvPr/>
        </p:nvSpPr>
        <p:spPr>
          <a:xfrm>
            <a:off x="5208997" y="2196556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E356BB-5893-CDA2-7757-66E6BAD09BD5}"/>
              </a:ext>
            </a:extLst>
          </p:cNvPr>
          <p:cNvSpPr txBox="1"/>
          <p:nvPr/>
        </p:nvSpPr>
        <p:spPr>
          <a:xfrm>
            <a:off x="5888685" y="2143432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compendium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45AF3F8-3B30-5F5C-F379-CAA70D206C88}"/>
              </a:ext>
            </a:extLst>
          </p:cNvPr>
          <p:cNvSpPr txBox="1"/>
          <p:nvPr/>
        </p:nvSpPr>
        <p:spPr>
          <a:xfrm>
            <a:off x="7708491" y="2156656"/>
            <a:ext cx="29300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Prev questions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220824-B91F-BF56-6488-0D1E9A4DDA98}"/>
              </a:ext>
            </a:extLst>
          </p:cNvPr>
          <p:cNvSpPr txBox="1"/>
          <p:nvPr/>
        </p:nvSpPr>
        <p:spPr>
          <a:xfrm>
            <a:off x="9655877" y="2172598"/>
            <a:ext cx="1284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Alumni exp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C43A10F-65F7-33B2-ABD2-A08CF0F4C4C9}"/>
              </a:ext>
            </a:extLst>
          </p:cNvPr>
          <p:cNvSpPr txBox="1"/>
          <p:nvPr/>
        </p:nvSpPr>
        <p:spPr>
          <a:xfrm>
            <a:off x="4584278" y="1827224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News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5121C-2332-5FEA-DBA6-854B02442F00}"/>
              </a:ext>
            </a:extLst>
          </p:cNvPr>
          <p:cNvSpPr/>
          <p:nvPr/>
        </p:nvSpPr>
        <p:spPr>
          <a:xfrm>
            <a:off x="2359742" y="2979174"/>
            <a:ext cx="9016181" cy="6815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B81826-D534-A791-9F36-441D1319B77E}"/>
              </a:ext>
            </a:extLst>
          </p:cNvPr>
          <p:cNvSpPr txBox="1"/>
          <p:nvPr/>
        </p:nvSpPr>
        <p:spPr>
          <a:xfrm>
            <a:off x="2714263" y="3177628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3640B2-B55C-580A-CCB6-36C74021AA20}"/>
              </a:ext>
            </a:extLst>
          </p:cNvPr>
          <p:cNvSpPr txBox="1"/>
          <p:nvPr/>
        </p:nvSpPr>
        <p:spPr>
          <a:xfrm>
            <a:off x="3581287" y="3177628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No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D1DF142-BB77-DC8B-3F07-C6C5CCED6BA8}"/>
              </a:ext>
            </a:extLst>
          </p:cNvPr>
          <p:cNvSpPr txBox="1"/>
          <p:nvPr/>
        </p:nvSpPr>
        <p:spPr>
          <a:xfrm>
            <a:off x="2611445" y="3796827"/>
            <a:ext cx="996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5981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1255</TotalTime>
  <Words>457</Words>
  <Application>Microsoft Office PowerPoint</Application>
  <PresentationFormat>Widescreen</PresentationFormat>
  <Paragraphs>267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NISHANTH P</dc:creator>
  <cp:lastModifiedBy>NISHANTH P</cp:lastModifiedBy>
  <cp:revision>5</cp:revision>
  <dcterms:created xsi:type="dcterms:W3CDTF">2025-06-14T20:16:42Z</dcterms:created>
  <dcterms:modified xsi:type="dcterms:W3CDTF">2025-06-18T21:30:24Z</dcterms:modified>
</cp:coreProperties>
</file>