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PANDUAN UPLOADER </a:t>
            </a:r>
            <a:r>
              <a:rPr lang="en-US" dirty="0" smtClean="0"/>
              <a:t>1.1.024</a:t>
            </a:r>
            <a:br>
              <a:rPr lang="en-US" dirty="0" smtClean="0"/>
            </a:br>
            <a:r>
              <a:rPr lang="en-US" dirty="0" smtClean="0"/>
              <a:t>VENENA 2 BUILD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PELULU FANS </a:t>
            </a:r>
            <a:r>
              <a:rPr lang="en-US" dirty="0" smtClean="0"/>
              <a:t>CLUB – UPT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Instalasi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308349"/>
            <a:ext cx="10563286" cy="2661684"/>
          </a:xfrm>
        </p:spPr>
        <p:txBody>
          <a:bodyPr/>
          <a:lstStyle/>
          <a:p>
            <a:r>
              <a:rPr lang="en-US" dirty="0" err="1" smtClean="0"/>
              <a:t>Unduh</a:t>
            </a:r>
            <a:r>
              <a:rPr lang="en-US" dirty="0" smtClean="0"/>
              <a:t> file uploader </a:t>
            </a:r>
            <a:r>
              <a:rPr lang="en-US" dirty="0" err="1" smtClean="0"/>
              <a:t>pada</a:t>
            </a:r>
            <a:r>
              <a:rPr lang="en-US" dirty="0" smtClean="0"/>
              <a:t> master “192.168.1.5\master\uploader” 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ektract</a:t>
            </a:r>
            <a:r>
              <a:rPr lang="en-US" dirty="0" smtClean="0"/>
              <a:t> file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dirty="0" smtClean="0"/>
          </a:p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bash </a:t>
            </a:r>
            <a:r>
              <a:rPr lang="en-US" dirty="0" err="1" smtClean="0"/>
              <a:t>pada</a:t>
            </a:r>
            <a:r>
              <a:rPr lang="en-US" dirty="0" smtClean="0"/>
              <a:t> folder uploader, (SHIFT + MOUSE KANAN)</a:t>
            </a:r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Dependency </a:t>
            </a:r>
            <a:r>
              <a:rPr lang="en-US" dirty="0" err="1" smtClean="0"/>
              <a:t>dengan</a:t>
            </a:r>
            <a:r>
              <a:rPr lang="en-US" dirty="0" smtClean="0"/>
              <a:t> “</a:t>
            </a:r>
            <a:r>
              <a:rPr lang="en-US" dirty="0" err="1" smtClean="0"/>
              <a:t>npm</a:t>
            </a:r>
            <a:r>
              <a:rPr lang="en-US" dirty="0" smtClean="0"/>
              <a:t> I”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build </a:t>
            </a:r>
            <a:r>
              <a:rPr lang="en-US" dirty="0" err="1" smtClean="0"/>
              <a:t>dengan</a:t>
            </a:r>
            <a:r>
              <a:rPr lang="en-US" dirty="0" smtClean="0"/>
              <a:t> “</a:t>
            </a:r>
            <a:r>
              <a:rPr lang="en-US" dirty="0" err="1" smtClean="0"/>
              <a:t>npm</a:t>
            </a:r>
            <a:r>
              <a:rPr lang="en-US" dirty="0" smtClean="0"/>
              <a:t> run build”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	Initial </a:t>
            </a:r>
            <a:r>
              <a:rPr lang="en-US" dirty="0" err="1" smtClean="0"/>
              <a:t>Konfigurasi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366681"/>
            <a:ext cx="10563286" cy="4001846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build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“</a:t>
            </a:r>
            <a:r>
              <a:rPr lang="en-US" dirty="0" err="1" smtClean="0"/>
              <a:t>npm</a:t>
            </a:r>
            <a:r>
              <a:rPr lang="en-US" dirty="0" smtClean="0"/>
              <a:t> run setup”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prompt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/>
              <a:t>Password </a:t>
            </a:r>
            <a:r>
              <a:rPr lang="en-US" dirty="0" smtClean="0"/>
              <a:t>uploader” =&gt; “</a:t>
            </a:r>
            <a:r>
              <a:rPr lang="en-US" dirty="0" err="1" smtClean="0"/>
              <a:t>upt</a:t>
            </a:r>
            <a:r>
              <a:rPr lang="en-US" dirty="0" smtClean="0"/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/>
              <a:t>Pilih</a:t>
            </a:r>
            <a:r>
              <a:rPr lang="en-US" dirty="0" smtClean="0"/>
              <a:t> LAB” =&gt;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lab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diinstall</a:t>
            </a:r>
            <a:r>
              <a:rPr lang="en-US" dirty="0" smtClean="0"/>
              <a:t> uploader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Hidupkan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IP</a:t>
            </a:r>
            <a:r>
              <a:rPr lang="en-US" dirty="0" smtClean="0"/>
              <a:t>?” =&gt; “y”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prefiks</a:t>
            </a:r>
            <a:r>
              <a:rPr lang="en-US" dirty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” =&gt; </a:t>
            </a:r>
            <a:r>
              <a:rPr lang="en-US" dirty="0" err="1" smtClean="0"/>
              <a:t>masukan</a:t>
            </a:r>
            <a:r>
              <a:rPr lang="en-US" dirty="0" smtClean="0"/>
              <a:t> prefix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lab, </a:t>
            </a:r>
            <a:r>
              <a:rPr lang="en-US" dirty="0" err="1" smtClean="0"/>
              <a:t>contoh</a:t>
            </a:r>
            <a:r>
              <a:rPr lang="en-US" dirty="0" smtClean="0"/>
              <a:t> lab 1 = 192.168.10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Masukan</a:t>
            </a:r>
            <a:r>
              <a:rPr lang="en-US" dirty="0"/>
              <a:t> range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smtClean="0"/>
              <a:t>host” =&gt; </a:t>
            </a:r>
            <a:r>
              <a:rPr lang="en-US" dirty="0" err="1" smtClean="0"/>
              <a:t>masukan</a:t>
            </a:r>
            <a:r>
              <a:rPr lang="en-US" dirty="0" smtClean="0"/>
              <a:t> range </a:t>
            </a:r>
            <a:r>
              <a:rPr lang="en-US" dirty="0" err="1" smtClean="0"/>
              <a:t>ip</a:t>
            </a:r>
            <a:r>
              <a:rPr lang="en-US" dirty="0" smtClean="0"/>
              <a:t> host yang bias </a:t>
            </a:r>
            <a:r>
              <a:rPr lang="en-US" dirty="0" err="1" smtClean="0"/>
              <a:t>mengakses</a:t>
            </a:r>
            <a:r>
              <a:rPr lang="en-US" dirty="0" smtClean="0"/>
              <a:t> uploader, </a:t>
            </a:r>
            <a:r>
              <a:rPr lang="en-US" dirty="0" err="1" smtClean="0"/>
              <a:t>contoh</a:t>
            </a:r>
            <a:r>
              <a:rPr lang="en-US" dirty="0" smtClean="0"/>
              <a:t> = 1 – 255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Hidupkan</a:t>
            </a:r>
            <a:r>
              <a:rPr lang="en-US" dirty="0"/>
              <a:t> verbose logging</a:t>
            </a:r>
            <a:r>
              <a:rPr lang="en-US" dirty="0" smtClean="0"/>
              <a:t>?” =&gt; “y”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/>
              <a:t>Masukan</a:t>
            </a:r>
            <a:r>
              <a:rPr lang="en-US" dirty="0" smtClean="0"/>
              <a:t> port” =&gt; </a:t>
            </a:r>
            <a:r>
              <a:rPr lang="en-US" dirty="0" err="1" smtClean="0"/>
              <a:t>masukan</a:t>
            </a:r>
            <a:r>
              <a:rPr lang="en-US" dirty="0" smtClean="0"/>
              <a:t> port, </a:t>
            </a:r>
            <a:r>
              <a:rPr lang="en-US" dirty="0" err="1" smtClean="0"/>
              <a:t>untuk</a:t>
            </a:r>
            <a:r>
              <a:rPr lang="en-US" dirty="0" smtClean="0"/>
              <a:t> port default=3000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ex “lab1.com“ </a:t>
            </a:r>
            <a:r>
              <a:rPr lang="en-US" dirty="0" err="1" smtClean="0"/>
              <a:t>masukan</a:t>
            </a:r>
            <a:r>
              <a:rPr lang="en-US" dirty="0" smtClean="0"/>
              <a:t> port 80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Masukan</a:t>
            </a:r>
            <a:r>
              <a:rPr lang="en-US" dirty="0"/>
              <a:t> password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web </a:t>
            </a:r>
            <a:r>
              <a:rPr lang="en-US" dirty="0" smtClean="0"/>
              <a:t>uploader” =&gt; </a:t>
            </a:r>
            <a:r>
              <a:rPr lang="en-US" dirty="0" err="1" smtClean="0"/>
              <a:t>masukan</a:t>
            </a:r>
            <a:r>
              <a:rPr lang="en-US" dirty="0" smtClean="0"/>
              <a:t> password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admin, default = masih1tujuan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Start Server / Stop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366681"/>
            <a:ext cx="10563286" cy="1344707"/>
          </a:xfrm>
        </p:spPr>
        <p:txBody>
          <a:bodyPr>
            <a:norm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folder uploader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bash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Start server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“</a:t>
            </a:r>
            <a:r>
              <a:rPr lang="en-US" dirty="0" err="1" smtClean="0"/>
              <a:t>npm</a:t>
            </a:r>
            <a:r>
              <a:rPr lang="en-US" dirty="0" smtClean="0"/>
              <a:t> run start”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Stop server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“</a:t>
            </a:r>
            <a:r>
              <a:rPr lang="en-US" dirty="0" err="1" smtClean="0"/>
              <a:t>npm</a:t>
            </a:r>
            <a:r>
              <a:rPr lang="en-US" dirty="0" smtClean="0"/>
              <a:t> run stop”</a:t>
            </a:r>
          </a:p>
        </p:txBody>
      </p:sp>
    </p:spTree>
    <p:extLst>
      <p:ext uri="{BB962C8B-B14F-4D97-AF65-F5344CB8AC3E}">
        <p14:creationId xmlns:p14="http://schemas.microsoft.com/office/powerpoint/2010/main" val="17595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Konfigurasi</a:t>
            </a:r>
            <a:r>
              <a:rPr lang="en-US" dirty="0" smtClean="0"/>
              <a:t> Uploader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366681"/>
            <a:ext cx="10563286" cy="35069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Uploader </a:t>
            </a:r>
            <a:r>
              <a:rPr lang="en-US" dirty="0" smtClean="0"/>
              <a:t>Name	=&gt; Nama </a:t>
            </a:r>
            <a:r>
              <a:rPr lang="en-US" dirty="0" err="1" smtClean="0"/>
              <a:t>sesi</a:t>
            </a:r>
            <a:r>
              <a:rPr lang="en-US" dirty="0" smtClean="0"/>
              <a:t> uploader</a:t>
            </a:r>
          </a:p>
          <a:p>
            <a:r>
              <a:rPr lang="en-US" dirty="0" smtClean="0"/>
              <a:t>Path 			=&gt;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upload file</a:t>
            </a:r>
          </a:p>
          <a:p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		=&gt; Nama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 smtClean="0"/>
          </a:p>
          <a:p>
            <a:r>
              <a:rPr lang="en-US" dirty="0" err="1" smtClean="0"/>
              <a:t>Kelas</a:t>
            </a:r>
            <a:r>
              <a:rPr lang="en-US" dirty="0" smtClean="0"/>
              <a:t>			=&gt; Nama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Waktu</a:t>
            </a:r>
            <a:r>
              <a:rPr lang="en-US" dirty="0" smtClean="0"/>
              <a:t> 			=&gt;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,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Ukuran</a:t>
            </a:r>
            <a:r>
              <a:rPr lang="en-US" dirty="0" smtClean="0"/>
              <a:t> File 		=&gt; </a:t>
            </a:r>
            <a:r>
              <a:rPr lang="en-US" dirty="0" err="1" smtClean="0"/>
              <a:t>Ukuran</a:t>
            </a:r>
            <a:r>
              <a:rPr lang="en-US" dirty="0" smtClean="0"/>
              <a:t> file yang </a:t>
            </a:r>
            <a:r>
              <a:rPr lang="en-US" dirty="0" err="1" smtClean="0"/>
              <a:t>diperbolehka</a:t>
            </a:r>
            <a:r>
              <a:rPr lang="en-US" dirty="0" smtClean="0"/>
              <a:t> </a:t>
            </a:r>
            <a:r>
              <a:rPr lang="en-US" dirty="0" err="1" smtClean="0"/>
              <a:t>diupload</a:t>
            </a:r>
            <a:endParaRPr lang="en-US" dirty="0" smtClean="0"/>
          </a:p>
          <a:p>
            <a:r>
              <a:rPr lang="en-US" dirty="0" smtClean="0"/>
              <a:t>Format File		=&gt; Format File yang </a:t>
            </a:r>
            <a:r>
              <a:rPr lang="en-US" dirty="0" err="1" smtClean="0"/>
              <a:t>diperbolehkan</a:t>
            </a:r>
            <a:r>
              <a:rPr lang="en-US" dirty="0" smtClean="0"/>
              <a:t> Upload, </a:t>
            </a:r>
            <a:r>
              <a:rPr lang="en-US" dirty="0" err="1" smtClean="0"/>
              <a:t>pemisahan</a:t>
            </a:r>
            <a:r>
              <a:rPr lang="en-US" dirty="0" smtClean="0"/>
              <a:t> format </a:t>
            </a:r>
            <a:r>
              <a:rPr lang="en-US" dirty="0" err="1" smtClean="0"/>
              <a:t>dengan</a:t>
            </a:r>
            <a:r>
              <a:rPr lang="en-US" dirty="0" smtClean="0"/>
              <a:t> “,”</a:t>
            </a:r>
          </a:p>
          <a:p>
            <a:r>
              <a:rPr lang="en-US" dirty="0" smtClean="0"/>
              <a:t>Format Nama	=&gt; </a:t>
            </a:r>
            <a:r>
              <a:rPr lang="en-US" dirty="0" err="1" smtClean="0"/>
              <a:t>Penulisan</a:t>
            </a:r>
            <a:r>
              <a:rPr lang="en-US" dirty="0" smtClean="0"/>
              <a:t> file yang </a:t>
            </a:r>
            <a:r>
              <a:rPr lang="en-US" dirty="0" err="1" smtClean="0"/>
              <a:t>diupload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default </a:t>
            </a:r>
            <a:r>
              <a:rPr lang="en-US" dirty="0" err="1" smtClean="0"/>
              <a:t>pilih</a:t>
            </a:r>
            <a:r>
              <a:rPr lang="en-US" dirty="0" smtClean="0"/>
              <a:t> yang “NIM_KELAS_MATKUL_TYPE”</a:t>
            </a:r>
          </a:p>
        </p:txBody>
      </p:sp>
    </p:spTree>
    <p:extLst>
      <p:ext uri="{BB962C8B-B14F-4D97-AF65-F5344CB8AC3E}">
        <p14:creationId xmlns:p14="http://schemas.microsoft.com/office/powerpoint/2010/main" val="11786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formats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691970" cy="3638763"/>
          </a:xfrm>
        </p:spPr>
        <p:txBody>
          <a:bodyPr/>
          <a:lstStyle/>
          <a:p>
            <a:r>
              <a:rPr lang="en-US" dirty="0" smtClean="0"/>
              <a:t>,,</a:t>
            </a:r>
            <a:r>
              <a:rPr lang="en-US" dirty="0" smtClean="0"/>
              <a:t>image/</a:t>
            </a:r>
            <a:r>
              <a:rPr lang="en-US" dirty="0" err="1" smtClean="0"/>
              <a:t>png,image</a:t>
            </a:r>
            <a:r>
              <a:rPr lang="en-US" dirty="0" smtClean="0"/>
              <a:t>/</a:t>
            </a:r>
            <a:r>
              <a:rPr lang="en-US" dirty="0" err="1" smtClean="0"/>
              <a:t>jpeg,image</a:t>
            </a:r>
            <a:r>
              <a:rPr lang="en-US" dirty="0" smtClean="0"/>
              <a:t>/</a:t>
            </a:r>
            <a:r>
              <a:rPr lang="en-US" dirty="0" err="1" smtClean="0"/>
              <a:t>gif,application</a:t>
            </a:r>
            <a:r>
              <a:rPr lang="en-US" dirty="0" smtClean="0"/>
              <a:t>/</a:t>
            </a:r>
            <a:r>
              <a:rPr lang="en-US" dirty="0" err="1" smtClean="0"/>
              <a:t>pdf,application</a:t>
            </a:r>
            <a:r>
              <a:rPr lang="en-US" dirty="0" smtClean="0"/>
              <a:t>/vnd.openxmlformats-officedocument.wordprocessingml.document,application/x-zip-</a:t>
            </a:r>
            <a:r>
              <a:rPr lang="en-US" dirty="0" err="1" smtClean="0"/>
              <a:t>compressed,application</a:t>
            </a:r>
            <a:r>
              <a:rPr lang="en-US" dirty="0" smtClean="0"/>
              <a:t>/vnd.openxmlformats-officedocument.presentationml.presentation,application/vnd.openxmlformats-officedocument.spreadsheetml.sheet,application/c3p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</TotalTime>
  <Words>338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PANDUAN UPLOADER 1.1.024 VENENA 2 BUILD</vt:lpstr>
      <vt:lpstr>1. Instalasi</vt:lpstr>
      <vt:lpstr>2. Initial Konfigurasi</vt:lpstr>
      <vt:lpstr>3. Start Server / Stop Server</vt:lpstr>
      <vt:lpstr>4. Konfigurasi Uploader</vt:lpstr>
      <vt:lpstr>Template formats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UPLOADER 1.1.02EAC</dc:title>
  <dc:creator>PC</dc:creator>
  <cp:lastModifiedBy>PC</cp:lastModifiedBy>
  <cp:revision>8</cp:revision>
  <dcterms:created xsi:type="dcterms:W3CDTF">2023-05-20T01:40:07Z</dcterms:created>
  <dcterms:modified xsi:type="dcterms:W3CDTF">2023-05-20T04:21:01Z</dcterms:modified>
</cp:coreProperties>
</file>