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6856935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6856935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c5870b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c5870b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ec5870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ec5870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3528abc0_3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3528abc0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ec5870b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ec5870b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stated before the Food Delivery Management System was created to help both the owners and customers of a restaurant. It is to help both sides have a efficient and </a:t>
            </a:r>
            <a:r>
              <a:rPr lang="en"/>
              <a:t>convenient</a:t>
            </a:r>
            <a:r>
              <a:rPr lang="en"/>
              <a:t> transaction.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 Management System will provide functionality for the restaurant and its users. It allows the customer to view and order from a variety of menus that the </a:t>
            </a:r>
            <a:r>
              <a:rPr lang="en"/>
              <a:t>restaurant</a:t>
            </a:r>
            <a:r>
              <a:rPr lang="en"/>
              <a:t> can set up using this </a:t>
            </a:r>
            <a:r>
              <a:rPr lang="en"/>
              <a:t>system. This system also communicates with the drivers to allow for smooth deliveries to be made.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specific details that will be shared in the next slide about the entities and relationships that this database has.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c5870b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c5870b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Dhari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ec5870b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ec5870b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c5870b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c5870b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3528b2a6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3528b2a6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685693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685693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Order Delivery Management System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13500" y="2850376"/>
            <a:ext cx="4387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#18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Jiten Aylani, Chaitanya Bhavsar, Esha Panchal, Dhari Gandhi, Kelvin Kellner, Nish Tewari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525" y="1037600"/>
            <a:ext cx="6125475" cy="16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77" y="1071351"/>
            <a:ext cx="2817823" cy="16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8089" y="3214525"/>
            <a:ext cx="6046349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50" y="3290800"/>
            <a:ext cx="2847650" cy="154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 for listening!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31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96950"/>
            <a:ext cx="6765600" cy="3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restaurants or coffee shops to </a:t>
            </a:r>
            <a:r>
              <a:rPr lang="en"/>
              <a:t>provide</a:t>
            </a:r>
            <a:r>
              <a:rPr lang="en"/>
              <a:t> takeout orders and delivery to customers.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Customers to choose and pay for food, then alerts the kitchen when an order is made.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is then given alerts throughout the process from </a:t>
            </a:r>
            <a:r>
              <a:rPr lang="en"/>
              <a:t>kitchen</a:t>
            </a:r>
            <a:r>
              <a:rPr lang="en"/>
              <a:t> to delivery to arrival at their doorstep.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basic type of food </a:t>
            </a:r>
            <a:r>
              <a:rPr lang="en"/>
              <a:t>delivery</a:t>
            </a:r>
            <a:r>
              <a:rPr lang="en"/>
              <a:t> management systems: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Point-of-Sale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Outsourced Systems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6608275" y="3428325"/>
            <a:ext cx="2224026" cy="14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21900" y="1885025"/>
            <a:ext cx="85206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Gives customers the complete ordering flexibility.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Restaurants using this system get a clear idea of what works, what doesn’t, and what needs to be improved.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Benefits: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Rewards schemes for the customer → Encourages repeated buys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Gives restaurants analytics towards how and what people like to buy. 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825" y="124300"/>
            <a:ext cx="2697699" cy="13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32925" y="144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the Project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800" y="795725"/>
            <a:ext cx="5693149" cy="41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32925" y="217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 and Relationships in the Database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775" y="839200"/>
            <a:ext cx="6675475" cy="40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 and Future </a:t>
            </a:r>
            <a:r>
              <a:rPr lang="en"/>
              <a:t>Recommendations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goal was to create an efficient system that can organize and manage </a:t>
            </a:r>
            <a:r>
              <a:rPr lang="en" sz="1500"/>
              <a:t>restaurant</a:t>
            </a:r>
            <a:r>
              <a:rPr lang="en" sz="1500"/>
              <a:t> orders since the food delivery industry has grown exponentially.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 short term restriction would be to not </a:t>
            </a:r>
            <a:r>
              <a:rPr lang="en" sz="1500"/>
              <a:t>involve</a:t>
            </a:r>
            <a:r>
              <a:rPr lang="en" sz="1500"/>
              <a:t> third-party delivery drivers since this management system would only be used by restaurants. 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recommendations would include: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 easy-to-navigate UI for the restaurant staff to use the DBMS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Having static entities but upgrades to attributes. Eg. Item Review</a:t>
            </a:r>
            <a:br>
              <a:rPr lang="en" sz="1500"/>
            </a:br>
            <a:r>
              <a:rPr lang="en" sz="1500"/>
              <a:t>in the MENU Entity.</a:t>
            </a:r>
            <a:endParaRPr sz="15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80450"/>
            <a:ext cx="2224025" cy="14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275" y="2849750"/>
            <a:ext cx="2263650" cy="218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Tables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8430"/>
            <a:ext cx="2559700" cy="399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808" y="1018425"/>
            <a:ext cx="2505392" cy="39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116800" y="2709800"/>
            <a:ext cx="25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Creating the Tables for the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entities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525" y="-61050"/>
            <a:ext cx="4393950" cy="504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24975" y="1861250"/>
            <a:ext cx="3901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Note: Foriegn Key is an attribute from one table that refers to a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Primary Key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in another table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0" y="0"/>
            <a:ext cx="480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Establishing Foreign Key Relationships 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Sample Data 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1700"/>
            <a:ext cx="9263026" cy="13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4732"/>
            <a:ext cx="9143999" cy="155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