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Overall Sales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Total Sales Amount: ₹19 million</a:t>
            </a:r>
          </a:p>
          <a:p>
            <a:r>
              <a:t>Total SKUs Sold: 28.47K</a:t>
            </a:r>
          </a:p>
          <a:p>
            <a:r>
              <a:t>Total Order Categories: 8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Sales by Category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Top Categories:</a:t>
            </a:r>
          </a:p>
          <a:p>
            <a:r>
              <a:t>  - Western Wear: ₹10M (50.45%)</a:t>
            </a:r>
          </a:p>
          <a:p>
            <a:r>
              <a:t>  - Ethnic Dresses: ₹5M (23.46%)</a:t>
            </a:r>
          </a:p>
          <a:p>
            <a:r>
              <a:t>Least Performing: Set - ₹1M (4.69%)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Sales by Size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Most Popular: M (Medium), L (Large)</a:t>
            </a:r>
          </a:p>
          <a:p>
            <a:r>
              <a:t>Least Popular: XS, 3XL, 4XL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Sales by Channel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Top Channels: Amazon (~₹6M), Myntra, Flipkart, Ajio</a:t>
            </a:r>
          </a:p>
          <a:p>
            <a:r>
              <a:t>Least Channels: Meesho, Others, Nykaa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Sales by Gender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Women: 70.11% of sales</a:t>
            </a:r>
          </a:p>
          <a:p>
            <a:r>
              <a:t>Men: 29.89% of sales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Sales by Age Category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Adult and Senior categories contribute nearly equally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Observations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Women's fashion dominates sales</a:t>
            </a:r>
          </a:p>
          <a:p>
            <a:r>
              <a:t>Amazon is the strongest sales channel</a:t>
            </a:r>
          </a:p>
          <a:p>
            <a:r>
              <a:t>Opportunity to grow among men and younger age groups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148</Words>
  <Application>Microsoft Office PowerPoint</Application>
  <PresentationFormat>On-screen Show (4:3)</PresentationFormat>
  <Paragraphs>24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Overall Sales Metrics</vt:lpstr>
      <vt:lpstr>Sales by Category</vt:lpstr>
      <vt:lpstr>Sales by Size</vt:lpstr>
      <vt:lpstr>Sales by Channel</vt:lpstr>
      <vt:lpstr>Sales by Gender</vt:lpstr>
      <vt:lpstr>Sales by Age Category</vt:lpstr>
      <vt:lpstr>Observations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Overall Sales Metrics</dc:title>
  <dc:subject/>
  <dc:creator>Nisha Bharti</dc:creator>
  <cp:keywords/>
  <dc:description>generated using python-pptx</dc:description>
  <cp:lastModifiedBy>LAPPY PLUS</cp:lastModifiedBy>
  <cp:revision>2</cp:revision>
  <dcterms:created xsi:type="dcterms:W3CDTF">2013-01-27T09:14:16Z</dcterms:created>
  <dcterms:modified xsi:type="dcterms:W3CDTF">2025-04-22T16:47:01Z</dcterms:modified>
  <cp:category/>
</cp:coreProperties>
</file>