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22" r:id="rId6"/>
    <p:sldId id="257" r:id="rId7"/>
    <p:sldId id="262" r:id="rId8"/>
    <p:sldId id="323" r:id="rId9"/>
    <p:sldId id="319" r:id="rId10"/>
    <p:sldId id="315" r:id="rId11"/>
    <p:sldId id="31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7269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/>
              </a:rPr>
              <a:t>Click to add subtitle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43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1" r:id="rId16"/>
    <p:sldLayoutId id="2147483717" r:id="rId17"/>
    <p:sldLayoutId id="2147483672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0" y="298563"/>
            <a:ext cx="7569543" cy="6260873"/>
          </a:xfrm>
        </p:spPr>
        <p:txBody>
          <a:bodyPr>
            <a:noAutofit/>
          </a:bodyPr>
          <a:lstStyle/>
          <a:p>
            <a:r>
              <a:rPr lang="en-US" dirty="0"/>
              <a:t>Campus</a:t>
            </a:r>
            <a:br>
              <a:rPr lang="en-US" dirty="0"/>
            </a:b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Corporate</a:t>
            </a:r>
            <a:br>
              <a:rPr lang="en-US" dirty="0"/>
            </a:br>
            <a:r>
              <a:rPr lang="en-US" sz="1800" dirty="0"/>
              <a:t>by Sharma Nisha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2D02-1FEC-9C6A-DA5E-C9DEA9FB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Campus to Corporate?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666C6-B2B2-2350-AAF8-B1AA71DB1A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9293592" cy="4232218"/>
          </a:xfrm>
        </p:spPr>
        <p:txBody>
          <a:bodyPr/>
          <a:lstStyle/>
          <a:p>
            <a:r>
              <a:rPr lang="en-US" dirty="0"/>
              <a:t>Campus to corporate is nothing but a smooth transition or journey of student from academic life to professional life.</a:t>
            </a:r>
          </a:p>
          <a:p>
            <a:r>
              <a:rPr lang="en-US" dirty="0"/>
              <a:t>Academic learning provides foundational knowledge ,theory of any subject like-how to code ,solve mathematical concepts.</a:t>
            </a:r>
          </a:p>
          <a:p>
            <a:r>
              <a:rPr lang="en-IN" dirty="0"/>
              <a:t>Real world application is where we can get the practical knowledge in practical situations like building project, software, handling clients</a:t>
            </a:r>
          </a:p>
        </p:txBody>
      </p:sp>
    </p:spTree>
    <p:extLst>
      <p:ext uri="{BB962C8B-B14F-4D97-AF65-F5344CB8AC3E}">
        <p14:creationId xmlns:p14="http://schemas.microsoft.com/office/powerpoint/2010/main" val="34093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from </a:t>
            </a:r>
          </a:p>
          <a:p>
            <a:r>
              <a:rPr lang="en-US" dirty="0"/>
              <a:t>student life </a:t>
            </a:r>
          </a:p>
          <a:p>
            <a:r>
              <a:rPr lang="en-US" dirty="0"/>
              <a:t>to </a:t>
            </a:r>
          </a:p>
          <a:p>
            <a:r>
              <a:rPr lang="en-US" dirty="0"/>
              <a:t>professional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1980F-461E-1C66-F666-518DC6CD0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90" y="678630"/>
            <a:ext cx="684388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Campus life</a:t>
            </a:r>
            <a:br>
              <a:rPr lang="en-US" dirty="0"/>
            </a:br>
            <a:r>
              <a:rPr lang="en-US" dirty="0"/>
              <a:t> Vs</a:t>
            </a:r>
            <a:br>
              <a:rPr lang="en-US" dirty="0"/>
            </a:br>
            <a:r>
              <a:rPr lang="en-US" dirty="0"/>
              <a:t> Corporate life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E55A0-DFA5-F639-15D8-CC04FF6BF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2" y="471948"/>
            <a:ext cx="5643716" cy="57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48AD-5A99-B720-2D23-6C24B225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124746"/>
            <a:ext cx="8647721" cy="1185045"/>
          </a:xfrm>
        </p:spPr>
        <p:txBody>
          <a:bodyPr/>
          <a:lstStyle/>
          <a:p>
            <a:r>
              <a:rPr lang="en-US" dirty="0"/>
              <a:t>Campus life Vs Corporate life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E4C0-BEF7-D76A-31E1-8426042EC12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4" y="1661654"/>
            <a:ext cx="9814702" cy="4567696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+mj-lt"/>
              </a:rPr>
              <a:t>Flexible schedule vs Fixed work hours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</a:t>
            </a:r>
            <a:r>
              <a:rPr lang="en-US" b="1" dirty="0"/>
              <a:t> </a:t>
            </a:r>
            <a:r>
              <a:rPr lang="en-US" dirty="0"/>
              <a:t>college, we have more freedom with our time but in a job, we follow fixed office hours and must be punctual.</a:t>
            </a:r>
            <a:endParaRPr lang="en-US" b="1" dirty="0"/>
          </a:p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latin typeface="+mj-lt"/>
              </a:rPr>
              <a:t>Guided by Faculty vs Self-Driven Tasks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In campus, teachers provide step by step guidance to the student but in corporate, we are expected to work independently.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IN" b="1" dirty="0">
                <a:latin typeface="+mj-lt"/>
              </a:rPr>
              <a:t>Focus on Grades vs Focus on Results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/>
              <a:t>In campus, marks matter a lot, but in professional our output is matter based on how much input give to the project.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IN" b="1" dirty="0">
                <a:latin typeface="+mj-lt"/>
              </a:rPr>
              <a:t>Casual vs Formal Communication</a:t>
            </a:r>
          </a:p>
          <a:p>
            <a:pPr marL="0" indent="0">
              <a:buNone/>
            </a:pPr>
            <a:r>
              <a:rPr lang="en-IN" dirty="0"/>
              <a:t>Campus talks are informal with faculty and friend, but at </a:t>
            </a:r>
            <a:r>
              <a:rPr lang="en-US" dirty="0"/>
              <a:t>professional</a:t>
            </a:r>
            <a:r>
              <a:rPr lang="en-IN" dirty="0"/>
              <a:t> we have to talk polite.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98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1" y="329380"/>
            <a:ext cx="5160757" cy="1928557"/>
          </a:xfrm>
        </p:spPr>
        <p:txBody>
          <a:bodyPr>
            <a:normAutofit/>
          </a:bodyPr>
          <a:lstStyle/>
          <a:p>
            <a:r>
              <a:rPr lang="en-US" sz="4400" dirty="0"/>
              <a:t>Skills required for corporate life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41" y="2439739"/>
            <a:ext cx="5160757" cy="3732460"/>
          </a:xfrm>
        </p:spPr>
        <p:txBody>
          <a:bodyPr anchor="t">
            <a:normAutofit fontScale="77500" lnSpcReduction="20000"/>
          </a:bodyPr>
          <a:lstStyle/>
          <a:p>
            <a:pPr algn="l">
              <a:lnSpc>
                <a:spcPct val="110000"/>
              </a:lnSpc>
              <a:spcAft>
                <a:spcPts val="500"/>
              </a:spcAft>
              <a:defRPr sz="2000"/>
            </a:pPr>
            <a:r>
              <a:rPr lang="en-US" sz="2900" dirty="0"/>
              <a:t>-</a:t>
            </a:r>
            <a:r>
              <a:rPr lang="en-US" sz="2900" dirty="0">
                <a:latin typeface="Aptos" panose="020B0004020202020204" pitchFamily="34" charset="0"/>
              </a:rPr>
              <a:t>Effective Communication</a:t>
            </a:r>
          </a:p>
          <a:p>
            <a:pPr algn="l">
              <a:lnSpc>
                <a:spcPct val="110000"/>
              </a:lnSpc>
              <a:spcAft>
                <a:spcPts val="500"/>
              </a:spcAft>
              <a:defRPr sz="2000"/>
            </a:pPr>
            <a:r>
              <a:rPr lang="en-US" sz="2900" dirty="0">
                <a:latin typeface="Aptos" panose="020B0004020202020204" pitchFamily="34" charset="0"/>
              </a:rPr>
              <a:t>- Time Management and Punctuality</a:t>
            </a:r>
          </a:p>
          <a:p>
            <a:pPr algn="l">
              <a:lnSpc>
                <a:spcPct val="110000"/>
              </a:lnSpc>
              <a:spcAft>
                <a:spcPts val="500"/>
              </a:spcAft>
              <a:defRPr sz="2000"/>
            </a:pPr>
            <a:r>
              <a:rPr lang="en-US" sz="2900" dirty="0">
                <a:latin typeface="Aptos" panose="020B0004020202020204" pitchFamily="34" charset="0"/>
              </a:rPr>
              <a:t>- Problem Solving &amp; Critical Thinking</a:t>
            </a:r>
          </a:p>
          <a:p>
            <a:pPr algn="l">
              <a:lnSpc>
                <a:spcPct val="110000"/>
              </a:lnSpc>
              <a:spcAft>
                <a:spcPts val="500"/>
              </a:spcAft>
              <a:defRPr sz="2000"/>
            </a:pPr>
            <a:r>
              <a:rPr lang="en-US" sz="2900" dirty="0">
                <a:latin typeface="Aptos" panose="020B0004020202020204" pitchFamily="34" charset="0"/>
              </a:rPr>
              <a:t>- Teamwork and Collaboration</a:t>
            </a:r>
          </a:p>
          <a:p>
            <a:pPr algn="l">
              <a:lnSpc>
                <a:spcPct val="110000"/>
              </a:lnSpc>
              <a:spcAft>
                <a:spcPts val="500"/>
              </a:spcAft>
              <a:defRPr sz="2000"/>
            </a:pPr>
            <a:r>
              <a:rPr lang="en-US" sz="2900" dirty="0">
                <a:latin typeface="Aptos" panose="020B0004020202020204" pitchFamily="34" charset="0"/>
              </a:rPr>
              <a:t>- Adaptability and Continuous Learning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F0E7E9-D73A-F831-C327-3ACD4F6D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68" y="609599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etiquette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941574" y="1997132"/>
            <a:ext cx="4731314" cy="4232218"/>
          </a:xfrm>
        </p:spPr>
        <p:txBody>
          <a:bodyPr>
            <a:normAutofit/>
          </a:bodyPr>
          <a:lstStyle/>
          <a:p>
            <a:r>
              <a:rPr lang="en-US" dirty="0"/>
              <a:t>Professional etiquette is the set of rules and behaviors that show respect, politeness, and professionalism in the workplace. It helps you create a good impression and build strong working relationships.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FF8EA92-80C6-4FEB-55CB-6737D6B2C955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/>
          <a:stretch>
            <a:fillRect/>
          </a:stretch>
        </p:blipFill>
        <p:spPr>
          <a:xfrm>
            <a:off x="519111" y="1997132"/>
            <a:ext cx="5822695" cy="446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Campus to corporate is a key turning point in a student’s life.</a:t>
            </a:r>
          </a:p>
          <a:p>
            <a:r>
              <a:rPr lang="en-US" dirty="0"/>
              <a:t>It makes the shift from academic learning to real-world application.</a:t>
            </a:r>
          </a:p>
          <a:p>
            <a:r>
              <a:rPr lang="en-US" dirty="0"/>
              <a:t>Embracing workplace values like punctuality, teamwork, and effective communication is essential.</a:t>
            </a:r>
          </a:p>
          <a:p>
            <a:r>
              <a:rPr lang="en-US" dirty="0"/>
              <a:t>With the right mindset and preparation, students can smoothly transition into confident, responsible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301" y="533291"/>
            <a:ext cx="4132469" cy="4471327"/>
          </a:xfrm>
        </p:spPr>
        <p:txBody>
          <a:bodyPr wrap="square" anchor="b"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87</TotalTime>
  <Words>340</Words>
  <Application>Microsoft Office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Calibri</vt:lpstr>
      <vt:lpstr>Goudy Old Style</vt:lpstr>
      <vt:lpstr>Wingdings</vt:lpstr>
      <vt:lpstr>FrostyVTI</vt:lpstr>
      <vt:lpstr>Campus To  Corporate by Sharma Nisha</vt:lpstr>
      <vt:lpstr>What is Campus to Corporate?</vt:lpstr>
      <vt:lpstr>Transition</vt:lpstr>
      <vt:lpstr>Campus life  Vs  Corporate life</vt:lpstr>
      <vt:lpstr>Campus life Vs Corporate life</vt:lpstr>
      <vt:lpstr>Skills required for corporate life</vt:lpstr>
      <vt:lpstr>Professional etiquette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Sharma</dc:creator>
  <cp:lastModifiedBy>Nisha Sharma</cp:lastModifiedBy>
  <cp:revision>4</cp:revision>
  <dcterms:created xsi:type="dcterms:W3CDTF">2025-06-23T10:48:22Z</dcterms:created>
  <dcterms:modified xsi:type="dcterms:W3CDTF">2025-06-23T12:19:38Z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