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5"/>
  </p:notesMasterIdLst>
  <p:sldIdLst>
    <p:sldId id="256" r:id="rId2"/>
    <p:sldId id="298" r:id="rId3"/>
    <p:sldId id="301" r:id="rId4"/>
    <p:sldId id="268" r:id="rId5"/>
    <p:sldId id="257" r:id="rId6"/>
    <p:sldId id="262" r:id="rId7"/>
    <p:sldId id="265" r:id="rId8"/>
    <p:sldId id="269" r:id="rId9"/>
    <p:sldId id="303" r:id="rId10"/>
    <p:sldId id="272" r:id="rId11"/>
    <p:sldId id="302" r:id="rId12"/>
    <p:sldId id="279" r:id="rId13"/>
    <p:sldId id="276" r:id="rId14"/>
  </p:sldIdLst>
  <p:sldSz cx="9144000" cy="5143500" type="screen16x9"/>
  <p:notesSz cx="6858000" cy="9144000"/>
  <p:embeddedFontLst>
    <p:embeddedFont>
      <p:font typeface="Goldman" panose="020B0604020202020204" charset="0"/>
      <p:regular r:id="rId16"/>
      <p:bold r:id="rId17"/>
    </p:embeddedFont>
    <p:embeddedFont>
      <p:font typeface="Mulish"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5C576F-B56E-4F53-9301-0D4B5E351B69}">
  <a:tblStyle styleId="{9B5C576F-B56E-4F53-9301-0D4B5E351B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6A940E-7509-4F7D-A874-CEDFA8F6310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18" y="6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a:extLst>
            <a:ext uri="{FF2B5EF4-FFF2-40B4-BE49-F238E27FC236}">
              <a16:creationId xmlns:a16="http://schemas.microsoft.com/office/drawing/2014/main" id="{4A71CC5E-3DF5-FFB7-2A6C-D6CF36027EB7}"/>
            </a:ext>
          </a:extLst>
        </p:cNvPr>
        <p:cNvGrpSpPr/>
        <p:nvPr/>
      </p:nvGrpSpPr>
      <p:grpSpPr>
        <a:xfrm>
          <a:off x="0" y="0"/>
          <a:ext cx="0" cy="0"/>
          <a:chOff x="0" y="0"/>
          <a:chExt cx="0" cy="0"/>
        </a:xfrm>
      </p:grpSpPr>
      <p:sp>
        <p:nvSpPr>
          <p:cNvPr id="823" name="Google Shape;823;g18680c38407_0_54:notes">
            <a:extLst>
              <a:ext uri="{FF2B5EF4-FFF2-40B4-BE49-F238E27FC236}">
                <a16:creationId xmlns:a16="http://schemas.microsoft.com/office/drawing/2014/main" id="{FA64759C-C598-252E-FCFF-0DA832575A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8680c38407_0_54:notes">
            <a:extLst>
              <a:ext uri="{FF2B5EF4-FFF2-40B4-BE49-F238E27FC236}">
                <a16:creationId xmlns:a16="http://schemas.microsoft.com/office/drawing/2014/main" id="{AE6CF9AF-AE9D-4D91-985C-AC335CAB8E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875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a:extLst>
            <a:ext uri="{FF2B5EF4-FFF2-40B4-BE49-F238E27FC236}">
              <a16:creationId xmlns:a16="http://schemas.microsoft.com/office/drawing/2014/main" id="{AABC5CF2-852F-5636-4B98-2B0166F67A87}"/>
            </a:ext>
          </a:extLst>
        </p:cNvPr>
        <p:cNvGrpSpPr/>
        <p:nvPr/>
      </p:nvGrpSpPr>
      <p:grpSpPr>
        <a:xfrm>
          <a:off x="0" y="0"/>
          <a:ext cx="0" cy="0"/>
          <a:chOff x="0" y="0"/>
          <a:chExt cx="0" cy="0"/>
        </a:xfrm>
      </p:grpSpPr>
      <p:sp>
        <p:nvSpPr>
          <p:cNvPr id="627" name="Google Shape;627;g54dda1946d_6_332:notes">
            <a:extLst>
              <a:ext uri="{FF2B5EF4-FFF2-40B4-BE49-F238E27FC236}">
                <a16:creationId xmlns:a16="http://schemas.microsoft.com/office/drawing/2014/main" id="{BD60DD74-5D21-C765-9F51-3066F550D8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54dda1946d_6_332:notes">
            <a:extLst>
              <a:ext uri="{FF2B5EF4-FFF2-40B4-BE49-F238E27FC236}">
                <a16:creationId xmlns:a16="http://schemas.microsoft.com/office/drawing/2014/main" id="{1408BA44-ED12-03AE-5368-532458E5C5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2290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084425"/>
            <a:ext cx="4528800" cy="2346600"/>
          </a:xfrm>
          <a:prstGeom prst="rect">
            <a:avLst/>
          </a:prstGeom>
        </p:spPr>
        <p:txBody>
          <a:bodyPr spcFirstLastPara="1" wrap="square" lIns="91425" tIns="91425" rIns="91425" bIns="91425" anchor="b" anchorCtr="0">
            <a:noAutofit/>
          </a:bodyPr>
          <a:lstStyle>
            <a:lvl1pPr lvl="0" algn="l">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431013"/>
            <a:ext cx="4528800" cy="36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471725" y="298000"/>
            <a:ext cx="241500" cy="241500"/>
            <a:chOff x="-1752450" y="4362450"/>
            <a:chExt cx="241500" cy="241500"/>
          </a:xfrm>
        </p:grpSpPr>
        <p:sp>
          <p:nvSpPr>
            <p:cNvPr id="12" name="Google Shape;12;p2"/>
            <p:cNvSpPr/>
            <p:nvPr/>
          </p:nvSpPr>
          <p:spPr>
            <a:xfrm>
              <a:off x="-1752450" y="43624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688850" y="42988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13225" y="4676775"/>
            <a:ext cx="742950" cy="76200"/>
            <a:chOff x="2647950" y="4676775"/>
            <a:chExt cx="742950" cy="76200"/>
          </a:xfrm>
        </p:grpSpPr>
        <p:sp>
          <p:nvSpPr>
            <p:cNvPr id="15" name="Google Shape;15;p2"/>
            <p:cNvSpPr/>
            <p:nvPr/>
          </p:nvSpPr>
          <p:spPr>
            <a:xfrm>
              <a:off x="264795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87020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9245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31470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01"/>
        <p:cNvGrpSpPr/>
        <p:nvPr/>
      </p:nvGrpSpPr>
      <p:grpSpPr>
        <a:xfrm>
          <a:off x="0" y="0"/>
          <a:ext cx="0" cy="0"/>
          <a:chOff x="0" y="0"/>
          <a:chExt cx="0" cy="0"/>
        </a:xfrm>
      </p:grpSpPr>
      <p:sp>
        <p:nvSpPr>
          <p:cNvPr id="402" name="Google Shape;402;p2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03" name="Google Shape;403;p20"/>
          <p:cNvSpPr txBox="1">
            <a:spLocks noGrp="1"/>
          </p:cNvSpPr>
          <p:nvPr>
            <p:ph type="subTitle" idx="1"/>
          </p:nvPr>
        </p:nvSpPr>
        <p:spPr>
          <a:xfrm>
            <a:off x="3389404" y="1204900"/>
            <a:ext cx="50364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4" name="Google Shape;404;p20"/>
          <p:cNvSpPr txBox="1">
            <a:spLocks noGrp="1"/>
          </p:cNvSpPr>
          <p:nvPr>
            <p:ph type="subTitle" idx="2"/>
          </p:nvPr>
        </p:nvSpPr>
        <p:spPr>
          <a:xfrm>
            <a:off x="3389404" y="1783036"/>
            <a:ext cx="50364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5" name="Google Shape;405;p20"/>
          <p:cNvSpPr txBox="1">
            <a:spLocks noGrp="1"/>
          </p:cNvSpPr>
          <p:nvPr>
            <p:ph type="subTitle" idx="3"/>
          </p:nvPr>
        </p:nvSpPr>
        <p:spPr>
          <a:xfrm>
            <a:off x="3389404" y="2939307"/>
            <a:ext cx="50415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6" name="Google Shape;406;p20"/>
          <p:cNvSpPr txBox="1">
            <a:spLocks noGrp="1"/>
          </p:cNvSpPr>
          <p:nvPr>
            <p:ph type="subTitle" idx="4"/>
          </p:nvPr>
        </p:nvSpPr>
        <p:spPr>
          <a:xfrm>
            <a:off x="3389404" y="3517442"/>
            <a:ext cx="50415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7" name="Google Shape;407;p20"/>
          <p:cNvSpPr txBox="1">
            <a:spLocks noGrp="1"/>
          </p:cNvSpPr>
          <p:nvPr>
            <p:ph type="subTitle" idx="5"/>
          </p:nvPr>
        </p:nvSpPr>
        <p:spPr>
          <a:xfrm>
            <a:off x="3389404" y="2361171"/>
            <a:ext cx="50415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8" name="Google Shape;408;p20"/>
          <p:cNvSpPr txBox="1">
            <a:spLocks noGrp="1"/>
          </p:cNvSpPr>
          <p:nvPr>
            <p:ph type="subTitle" idx="6"/>
          </p:nvPr>
        </p:nvSpPr>
        <p:spPr>
          <a:xfrm>
            <a:off x="3389401" y="4095578"/>
            <a:ext cx="50415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9" name="Google Shape;409;p20"/>
          <p:cNvSpPr txBox="1">
            <a:spLocks noGrp="1"/>
          </p:cNvSpPr>
          <p:nvPr>
            <p:ph type="subTitle" idx="7"/>
          </p:nvPr>
        </p:nvSpPr>
        <p:spPr>
          <a:xfrm>
            <a:off x="1411200" y="1204888"/>
            <a:ext cx="19782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Goldman"/>
              <a:buNone/>
              <a:defRPr sz="2100">
                <a:solidFill>
                  <a:schemeClr val="lt1"/>
                </a:solidFill>
                <a:latin typeface="Goldman"/>
                <a:ea typeface="Goldman"/>
                <a:cs typeface="Goldman"/>
                <a:sym typeface="Goldman"/>
              </a:defRPr>
            </a:lvl1pPr>
            <a:lvl2pPr lvl="1"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2pPr>
            <a:lvl3pPr lvl="2"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3pPr>
            <a:lvl4pPr lvl="3"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4pPr>
            <a:lvl5pPr lvl="4"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5pPr>
            <a:lvl6pPr lvl="5"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6pPr>
            <a:lvl7pPr lvl="6"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7pPr>
            <a:lvl8pPr lvl="7"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8pPr>
            <a:lvl9pPr lvl="8"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9pPr>
          </a:lstStyle>
          <a:p>
            <a:endParaRPr/>
          </a:p>
        </p:txBody>
      </p:sp>
      <p:sp>
        <p:nvSpPr>
          <p:cNvPr id="410" name="Google Shape;410;p20"/>
          <p:cNvSpPr txBox="1">
            <a:spLocks noGrp="1"/>
          </p:cNvSpPr>
          <p:nvPr>
            <p:ph type="subTitle" idx="8"/>
          </p:nvPr>
        </p:nvSpPr>
        <p:spPr>
          <a:xfrm>
            <a:off x="1411200" y="1783026"/>
            <a:ext cx="19782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Goldman"/>
              <a:buNone/>
              <a:defRPr sz="2100">
                <a:solidFill>
                  <a:schemeClr val="lt1"/>
                </a:solidFill>
                <a:latin typeface="Goldman"/>
                <a:ea typeface="Goldman"/>
                <a:cs typeface="Goldman"/>
                <a:sym typeface="Goldman"/>
              </a:defRPr>
            </a:lvl1pPr>
            <a:lvl2pPr lvl="1"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2pPr>
            <a:lvl3pPr lvl="2"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3pPr>
            <a:lvl4pPr lvl="3"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4pPr>
            <a:lvl5pPr lvl="4"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5pPr>
            <a:lvl6pPr lvl="5"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6pPr>
            <a:lvl7pPr lvl="6"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7pPr>
            <a:lvl8pPr lvl="7"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8pPr>
            <a:lvl9pPr lvl="8"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9pPr>
          </a:lstStyle>
          <a:p>
            <a:endParaRPr/>
          </a:p>
        </p:txBody>
      </p:sp>
      <p:sp>
        <p:nvSpPr>
          <p:cNvPr id="411" name="Google Shape;411;p20"/>
          <p:cNvSpPr txBox="1">
            <a:spLocks noGrp="1"/>
          </p:cNvSpPr>
          <p:nvPr>
            <p:ph type="subTitle" idx="9"/>
          </p:nvPr>
        </p:nvSpPr>
        <p:spPr>
          <a:xfrm>
            <a:off x="1411197" y="2361165"/>
            <a:ext cx="19782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Goldman"/>
              <a:buNone/>
              <a:defRPr sz="2100">
                <a:solidFill>
                  <a:schemeClr val="lt1"/>
                </a:solidFill>
                <a:latin typeface="Goldman"/>
                <a:ea typeface="Goldman"/>
                <a:cs typeface="Goldman"/>
                <a:sym typeface="Goldman"/>
              </a:defRPr>
            </a:lvl1pPr>
            <a:lvl2pPr lvl="1"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2pPr>
            <a:lvl3pPr lvl="2"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3pPr>
            <a:lvl4pPr lvl="3"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4pPr>
            <a:lvl5pPr lvl="4"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5pPr>
            <a:lvl6pPr lvl="5"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6pPr>
            <a:lvl7pPr lvl="6"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7pPr>
            <a:lvl8pPr lvl="7"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8pPr>
            <a:lvl9pPr lvl="8"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9pPr>
          </a:lstStyle>
          <a:p>
            <a:endParaRPr/>
          </a:p>
        </p:txBody>
      </p:sp>
      <p:sp>
        <p:nvSpPr>
          <p:cNvPr id="412" name="Google Shape;412;p20"/>
          <p:cNvSpPr txBox="1">
            <a:spLocks noGrp="1"/>
          </p:cNvSpPr>
          <p:nvPr>
            <p:ph type="subTitle" idx="13"/>
          </p:nvPr>
        </p:nvSpPr>
        <p:spPr>
          <a:xfrm>
            <a:off x="1411200" y="2939304"/>
            <a:ext cx="19782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Goldman"/>
              <a:buNone/>
              <a:defRPr sz="2100">
                <a:solidFill>
                  <a:schemeClr val="lt1"/>
                </a:solidFill>
                <a:latin typeface="Goldman"/>
                <a:ea typeface="Goldman"/>
                <a:cs typeface="Goldman"/>
                <a:sym typeface="Goldman"/>
              </a:defRPr>
            </a:lvl1pPr>
            <a:lvl2pPr lvl="1"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2pPr>
            <a:lvl3pPr lvl="2"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3pPr>
            <a:lvl4pPr lvl="3"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4pPr>
            <a:lvl5pPr lvl="4"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5pPr>
            <a:lvl6pPr lvl="5"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6pPr>
            <a:lvl7pPr lvl="6"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7pPr>
            <a:lvl8pPr lvl="7"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8pPr>
            <a:lvl9pPr lvl="8"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9pPr>
          </a:lstStyle>
          <a:p>
            <a:endParaRPr/>
          </a:p>
        </p:txBody>
      </p:sp>
      <p:sp>
        <p:nvSpPr>
          <p:cNvPr id="413" name="Google Shape;413;p20"/>
          <p:cNvSpPr txBox="1">
            <a:spLocks noGrp="1"/>
          </p:cNvSpPr>
          <p:nvPr>
            <p:ph type="subTitle" idx="14"/>
          </p:nvPr>
        </p:nvSpPr>
        <p:spPr>
          <a:xfrm>
            <a:off x="1411200" y="3517442"/>
            <a:ext cx="19782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Goldman"/>
              <a:buNone/>
              <a:defRPr sz="2100">
                <a:solidFill>
                  <a:schemeClr val="lt1"/>
                </a:solidFill>
                <a:latin typeface="Goldman"/>
                <a:ea typeface="Goldman"/>
                <a:cs typeface="Goldman"/>
                <a:sym typeface="Goldman"/>
              </a:defRPr>
            </a:lvl1pPr>
            <a:lvl2pPr lvl="1"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2pPr>
            <a:lvl3pPr lvl="2"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3pPr>
            <a:lvl4pPr lvl="3"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4pPr>
            <a:lvl5pPr lvl="4"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5pPr>
            <a:lvl6pPr lvl="5"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6pPr>
            <a:lvl7pPr lvl="6"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7pPr>
            <a:lvl8pPr lvl="7"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8pPr>
            <a:lvl9pPr lvl="8"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9pPr>
          </a:lstStyle>
          <a:p>
            <a:endParaRPr/>
          </a:p>
        </p:txBody>
      </p:sp>
      <p:sp>
        <p:nvSpPr>
          <p:cNvPr id="414" name="Google Shape;414;p20"/>
          <p:cNvSpPr txBox="1">
            <a:spLocks noGrp="1"/>
          </p:cNvSpPr>
          <p:nvPr>
            <p:ph type="subTitle" idx="15"/>
          </p:nvPr>
        </p:nvSpPr>
        <p:spPr>
          <a:xfrm>
            <a:off x="1411197" y="4095581"/>
            <a:ext cx="19782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Goldman"/>
              <a:buNone/>
              <a:defRPr sz="2100">
                <a:solidFill>
                  <a:schemeClr val="lt1"/>
                </a:solidFill>
                <a:latin typeface="Goldman"/>
                <a:ea typeface="Goldman"/>
                <a:cs typeface="Goldman"/>
                <a:sym typeface="Goldman"/>
              </a:defRPr>
            </a:lvl1pPr>
            <a:lvl2pPr lvl="1"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2pPr>
            <a:lvl3pPr lvl="2"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3pPr>
            <a:lvl4pPr lvl="3"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4pPr>
            <a:lvl5pPr lvl="4"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5pPr>
            <a:lvl6pPr lvl="5"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6pPr>
            <a:lvl7pPr lvl="6"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7pPr>
            <a:lvl8pPr lvl="7"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8pPr>
            <a:lvl9pPr lvl="8"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9pPr>
          </a:lstStyle>
          <a:p>
            <a:endParaRPr/>
          </a:p>
        </p:txBody>
      </p:sp>
      <p:grpSp>
        <p:nvGrpSpPr>
          <p:cNvPr id="415" name="Google Shape;415;p20"/>
          <p:cNvGrpSpPr/>
          <p:nvPr/>
        </p:nvGrpSpPr>
        <p:grpSpPr>
          <a:xfrm flipH="1">
            <a:off x="8430775" y="298000"/>
            <a:ext cx="241500" cy="241500"/>
            <a:chOff x="-1752450" y="4362450"/>
            <a:chExt cx="241500" cy="241500"/>
          </a:xfrm>
        </p:grpSpPr>
        <p:sp>
          <p:nvSpPr>
            <p:cNvPr id="416" name="Google Shape;416;p20"/>
            <p:cNvSpPr/>
            <p:nvPr/>
          </p:nvSpPr>
          <p:spPr>
            <a:xfrm>
              <a:off x="-1752450" y="43624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rot="5400000">
              <a:off x="-1688850" y="42988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20"/>
          <p:cNvGrpSpPr/>
          <p:nvPr/>
        </p:nvGrpSpPr>
        <p:grpSpPr>
          <a:xfrm>
            <a:off x="713225" y="4803325"/>
            <a:ext cx="742950" cy="76200"/>
            <a:chOff x="2647950" y="4676775"/>
            <a:chExt cx="742950" cy="76200"/>
          </a:xfrm>
        </p:grpSpPr>
        <p:sp>
          <p:nvSpPr>
            <p:cNvPr id="419" name="Google Shape;419;p20"/>
            <p:cNvSpPr/>
            <p:nvPr/>
          </p:nvSpPr>
          <p:spPr>
            <a:xfrm>
              <a:off x="26479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28702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30924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33147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 name="Google Shape;423;p20"/>
          <p:cNvSpPr/>
          <p:nvPr/>
        </p:nvSpPr>
        <p:spPr>
          <a:xfrm>
            <a:off x="-371475" y="-238125"/>
            <a:ext cx="1524650" cy="1485250"/>
          </a:xfrm>
          <a:custGeom>
            <a:avLst/>
            <a:gdLst/>
            <a:ahLst/>
            <a:cxnLst/>
            <a:rect l="l" t="t" r="r" b="b"/>
            <a:pathLst>
              <a:path w="60986" h="59410" extrusionOk="0">
                <a:moveTo>
                  <a:pt x="0" y="57912"/>
                </a:moveTo>
                <a:cubicBezTo>
                  <a:pt x="7596" y="60674"/>
                  <a:pt x="17537" y="59332"/>
                  <a:pt x="24003" y="54483"/>
                </a:cubicBezTo>
                <a:cubicBezTo>
                  <a:pt x="30774" y="49404"/>
                  <a:pt x="30395" y="38506"/>
                  <a:pt x="35814" y="32004"/>
                </a:cubicBezTo>
                <a:cubicBezTo>
                  <a:pt x="41381" y="25323"/>
                  <a:pt x="53107" y="26112"/>
                  <a:pt x="58674" y="19431"/>
                </a:cubicBezTo>
                <a:cubicBezTo>
                  <a:pt x="62821" y="14454"/>
                  <a:pt x="60342" y="6146"/>
                  <a:pt x="58293" y="0"/>
                </a:cubicBezTo>
              </a:path>
            </a:pathLst>
          </a:custGeom>
          <a:noFill/>
          <a:ln w="9525" cap="flat" cmpd="sng">
            <a:solidFill>
              <a:schemeClr val="accent1"/>
            </a:solidFill>
            <a:prstDash val="solid"/>
            <a:round/>
            <a:headEnd type="none" w="med" len="med"/>
            <a:tailEnd type="none" w="med" len="med"/>
          </a:ln>
        </p:spPr>
      </p:sp>
      <p:sp>
        <p:nvSpPr>
          <p:cNvPr id="424" name="Google Shape;424;p20"/>
          <p:cNvSpPr/>
          <p:nvPr/>
        </p:nvSpPr>
        <p:spPr>
          <a:xfrm>
            <a:off x="-600075" y="-161925"/>
            <a:ext cx="1190625" cy="1466850"/>
          </a:xfrm>
          <a:custGeom>
            <a:avLst/>
            <a:gdLst/>
            <a:ahLst/>
            <a:cxnLst/>
            <a:rect l="l" t="t" r="r" b="b"/>
            <a:pathLst>
              <a:path w="47625" h="58674" extrusionOk="0">
                <a:moveTo>
                  <a:pt x="47625" y="0"/>
                </a:moveTo>
                <a:cubicBezTo>
                  <a:pt x="46288" y="12034"/>
                  <a:pt x="48186" y="26871"/>
                  <a:pt x="39624" y="35433"/>
                </a:cubicBezTo>
                <a:cubicBezTo>
                  <a:pt x="33603" y="41454"/>
                  <a:pt x="23319" y="40360"/>
                  <a:pt x="15240" y="43053"/>
                </a:cubicBezTo>
                <a:cubicBezTo>
                  <a:pt x="8339" y="45353"/>
                  <a:pt x="3253" y="52167"/>
                  <a:pt x="0" y="58674"/>
                </a:cubicBezTo>
              </a:path>
            </a:pathLst>
          </a:custGeom>
          <a:noFill/>
          <a:ln w="9525" cap="flat" cmpd="sng">
            <a:solidFill>
              <a:schemeClr val="accent1"/>
            </a:solidFill>
            <a:prstDash val="solid"/>
            <a:round/>
            <a:headEnd type="none" w="med" len="med"/>
            <a:tailEnd type="none" w="med" len="med"/>
          </a:ln>
        </p:spPr>
      </p:sp>
      <p:sp>
        <p:nvSpPr>
          <p:cNvPr id="425" name="Google Shape;425;p20"/>
          <p:cNvSpPr/>
          <p:nvPr/>
        </p:nvSpPr>
        <p:spPr>
          <a:xfrm>
            <a:off x="8775457" y="1876425"/>
            <a:ext cx="844800" cy="2190750"/>
          </a:xfrm>
          <a:custGeom>
            <a:avLst/>
            <a:gdLst/>
            <a:ahLst/>
            <a:cxnLst/>
            <a:rect l="l" t="t" r="r" b="b"/>
            <a:pathLst>
              <a:path w="33792" h="87630" extrusionOk="0">
                <a:moveTo>
                  <a:pt x="32649" y="0"/>
                </a:moveTo>
                <a:cubicBezTo>
                  <a:pt x="13646" y="5429"/>
                  <a:pt x="-3231" y="30531"/>
                  <a:pt x="645" y="49911"/>
                </a:cubicBezTo>
                <a:cubicBezTo>
                  <a:pt x="3928" y="66324"/>
                  <a:pt x="21956" y="75794"/>
                  <a:pt x="33792" y="87630"/>
                </a:cubicBezTo>
              </a:path>
            </a:pathLst>
          </a:custGeom>
          <a:noFill/>
          <a:ln w="9525" cap="flat" cmpd="sng">
            <a:solidFill>
              <a:schemeClr val="accent1"/>
            </a:solidFill>
            <a:prstDash val="solid"/>
            <a:round/>
            <a:headEnd type="none" w="med" len="med"/>
            <a:tailEnd type="none" w="med" len="med"/>
          </a:ln>
        </p:spPr>
      </p:sp>
      <p:sp>
        <p:nvSpPr>
          <p:cNvPr id="426" name="Google Shape;426;p20"/>
          <p:cNvSpPr/>
          <p:nvPr/>
        </p:nvSpPr>
        <p:spPr>
          <a:xfrm>
            <a:off x="8604007" y="1876425"/>
            <a:ext cx="844800" cy="2190750"/>
          </a:xfrm>
          <a:custGeom>
            <a:avLst/>
            <a:gdLst/>
            <a:ahLst/>
            <a:cxnLst/>
            <a:rect l="l" t="t" r="r" b="b"/>
            <a:pathLst>
              <a:path w="33792" h="87630" extrusionOk="0">
                <a:moveTo>
                  <a:pt x="32649" y="0"/>
                </a:moveTo>
                <a:cubicBezTo>
                  <a:pt x="13646" y="5429"/>
                  <a:pt x="-3231" y="30531"/>
                  <a:pt x="645" y="49911"/>
                </a:cubicBezTo>
                <a:cubicBezTo>
                  <a:pt x="3928" y="66324"/>
                  <a:pt x="21956" y="75794"/>
                  <a:pt x="33792" y="87630"/>
                </a:cubicBezTo>
              </a:path>
            </a:pathLst>
          </a:custGeom>
          <a:noFill/>
          <a:ln w="9525" cap="flat" cmpd="sng">
            <a:solidFill>
              <a:schemeClr val="accent1"/>
            </a:solidFill>
            <a:prstDash val="solid"/>
            <a:round/>
            <a:headEnd type="none" w="med" len="med"/>
            <a:tailEnd type="none" w="med" len="med"/>
          </a:ln>
        </p:spPr>
      </p:sp>
      <p:sp>
        <p:nvSpPr>
          <p:cNvPr id="427" name="Google Shape;427;p20"/>
          <p:cNvSpPr/>
          <p:nvPr/>
        </p:nvSpPr>
        <p:spPr>
          <a:xfrm>
            <a:off x="5334000" y="4634492"/>
            <a:ext cx="2905125" cy="737600"/>
          </a:xfrm>
          <a:custGeom>
            <a:avLst/>
            <a:gdLst/>
            <a:ahLst/>
            <a:cxnLst/>
            <a:rect l="l" t="t" r="r" b="b"/>
            <a:pathLst>
              <a:path w="116205" h="29504" extrusionOk="0">
                <a:moveTo>
                  <a:pt x="0" y="29504"/>
                </a:moveTo>
                <a:cubicBezTo>
                  <a:pt x="7633" y="19327"/>
                  <a:pt x="20043" y="12396"/>
                  <a:pt x="32385" y="9311"/>
                </a:cubicBezTo>
                <a:cubicBezTo>
                  <a:pt x="42756" y="6718"/>
                  <a:pt x="53573" y="16964"/>
                  <a:pt x="64008" y="14645"/>
                </a:cubicBezTo>
                <a:cubicBezTo>
                  <a:pt x="74542" y="12304"/>
                  <a:pt x="82256" y="-1171"/>
                  <a:pt x="92964" y="167"/>
                </a:cubicBezTo>
                <a:cubicBezTo>
                  <a:pt x="104665" y="1630"/>
                  <a:pt x="116205" y="15045"/>
                  <a:pt x="116205" y="26837"/>
                </a:cubicBezTo>
              </a:path>
            </a:pathLst>
          </a:custGeom>
          <a:noFill/>
          <a:ln w="9525" cap="flat" cmpd="sng">
            <a:solidFill>
              <a:schemeClr val="accent1"/>
            </a:solidFill>
            <a:prstDash val="solid"/>
            <a:round/>
            <a:headEnd type="none" w="med" len="med"/>
            <a:tailEnd type="none" w="med" len="med"/>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1" name="Shape 446"/>
        <p:cNvGrpSpPr/>
        <p:nvPr/>
      </p:nvGrpSpPr>
      <p:grpSpPr>
        <a:xfrm>
          <a:off x="0" y="0"/>
          <a:ext cx="0" cy="0"/>
          <a:chOff x="0" y="0"/>
          <a:chExt cx="0" cy="0"/>
        </a:xfrm>
      </p:grpSpPr>
      <p:sp>
        <p:nvSpPr>
          <p:cNvPr id="447" name="Google Shape;447;p2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Font typeface="Goldman"/>
              <a:buNone/>
              <a:defRPr>
                <a:latin typeface="Goldman"/>
                <a:ea typeface="Goldman"/>
                <a:cs typeface="Goldman"/>
                <a:sym typeface="Goldman"/>
              </a:defRPr>
            </a:lvl2pPr>
            <a:lvl3pPr lvl="2">
              <a:spcBef>
                <a:spcPts val="0"/>
              </a:spcBef>
              <a:spcAft>
                <a:spcPts val="0"/>
              </a:spcAft>
              <a:buSzPts val="3200"/>
              <a:buFont typeface="Goldman"/>
              <a:buNone/>
              <a:defRPr>
                <a:latin typeface="Goldman"/>
                <a:ea typeface="Goldman"/>
                <a:cs typeface="Goldman"/>
                <a:sym typeface="Goldman"/>
              </a:defRPr>
            </a:lvl3pPr>
            <a:lvl4pPr lvl="3">
              <a:spcBef>
                <a:spcPts val="0"/>
              </a:spcBef>
              <a:spcAft>
                <a:spcPts val="0"/>
              </a:spcAft>
              <a:buSzPts val="3200"/>
              <a:buFont typeface="Goldman"/>
              <a:buNone/>
              <a:defRPr>
                <a:latin typeface="Goldman"/>
                <a:ea typeface="Goldman"/>
                <a:cs typeface="Goldman"/>
                <a:sym typeface="Goldman"/>
              </a:defRPr>
            </a:lvl4pPr>
            <a:lvl5pPr lvl="4">
              <a:spcBef>
                <a:spcPts val="0"/>
              </a:spcBef>
              <a:spcAft>
                <a:spcPts val="0"/>
              </a:spcAft>
              <a:buSzPts val="3200"/>
              <a:buFont typeface="Goldman"/>
              <a:buNone/>
              <a:defRPr>
                <a:latin typeface="Goldman"/>
                <a:ea typeface="Goldman"/>
                <a:cs typeface="Goldman"/>
                <a:sym typeface="Goldman"/>
              </a:defRPr>
            </a:lvl5pPr>
            <a:lvl6pPr lvl="5">
              <a:spcBef>
                <a:spcPts val="0"/>
              </a:spcBef>
              <a:spcAft>
                <a:spcPts val="0"/>
              </a:spcAft>
              <a:buSzPts val="3200"/>
              <a:buFont typeface="Goldman"/>
              <a:buNone/>
              <a:defRPr>
                <a:latin typeface="Goldman"/>
                <a:ea typeface="Goldman"/>
                <a:cs typeface="Goldman"/>
                <a:sym typeface="Goldman"/>
              </a:defRPr>
            </a:lvl6pPr>
            <a:lvl7pPr lvl="6">
              <a:spcBef>
                <a:spcPts val="0"/>
              </a:spcBef>
              <a:spcAft>
                <a:spcPts val="0"/>
              </a:spcAft>
              <a:buSzPts val="3200"/>
              <a:buFont typeface="Goldman"/>
              <a:buNone/>
              <a:defRPr>
                <a:latin typeface="Goldman"/>
                <a:ea typeface="Goldman"/>
                <a:cs typeface="Goldman"/>
                <a:sym typeface="Goldman"/>
              </a:defRPr>
            </a:lvl7pPr>
            <a:lvl8pPr lvl="7">
              <a:spcBef>
                <a:spcPts val="0"/>
              </a:spcBef>
              <a:spcAft>
                <a:spcPts val="0"/>
              </a:spcAft>
              <a:buSzPts val="3200"/>
              <a:buFont typeface="Goldman"/>
              <a:buNone/>
              <a:defRPr>
                <a:latin typeface="Goldman"/>
                <a:ea typeface="Goldman"/>
                <a:cs typeface="Goldman"/>
                <a:sym typeface="Goldman"/>
              </a:defRPr>
            </a:lvl8pPr>
            <a:lvl9pPr lvl="8">
              <a:spcBef>
                <a:spcPts val="0"/>
              </a:spcBef>
              <a:spcAft>
                <a:spcPts val="0"/>
              </a:spcAft>
              <a:buSzPts val="3200"/>
              <a:buFont typeface="Goldman"/>
              <a:buNone/>
              <a:defRPr>
                <a:latin typeface="Goldman"/>
                <a:ea typeface="Goldman"/>
                <a:cs typeface="Goldman"/>
                <a:sym typeface="Goldman"/>
              </a:defRPr>
            </a:lvl9pPr>
          </a:lstStyle>
          <a:p>
            <a:endParaRPr/>
          </a:p>
        </p:txBody>
      </p:sp>
      <p:grpSp>
        <p:nvGrpSpPr>
          <p:cNvPr id="448" name="Google Shape;448;p22"/>
          <p:cNvGrpSpPr/>
          <p:nvPr/>
        </p:nvGrpSpPr>
        <p:grpSpPr>
          <a:xfrm>
            <a:off x="713225" y="4676775"/>
            <a:ext cx="742950" cy="76200"/>
            <a:chOff x="2647950" y="4676775"/>
            <a:chExt cx="742950" cy="76200"/>
          </a:xfrm>
        </p:grpSpPr>
        <p:sp>
          <p:nvSpPr>
            <p:cNvPr id="449" name="Google Shape;449;p22"/>
            <p:cNvSpPr/>
            <p:nvPr/>
          </p:nvSpPr>
          <p:spPr>
            <a:xfrm>
              <a:off x="26479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28702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30924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33147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2"/>
          <p:cNvSpPr/>
          <p:nvPr/>
        </p:nvSpPr>
        <p:spPr>
          <a:xfrm>
            <a:off x="-228600" y="4699490"/>
            <a:ext cx="952500" cy="663075"/>
          </a:xfrm>
          <a:custGeom>
            <a:avLst/>
            <a:gdLst/>
            <a:ahLst/>
            <a:cxnLst/>
            <a:rect l="l" t="t" r="r" b="b"/>
            <a:pathLst>
              <a:path w="38100" h="26523" extrusionOk="0">
                <a:moveTo>
                  <a:pt x="0" y="4425"/>
                </a:moveTo>
                <a:cubicBezTo>
                  <a:pt x="4462" y="2709"/>
                  <a:pt x="9028" y="-704"/>
                  <a:pt x="13716" y="234"/>
                </a:cubicBezTo>
                <a:cubicBezTo>
                  <a:pt x="25436" y="2578"/>
                  <a:pt x="34320" y="15184"/>
                  <a:pt x="38100" y="26523"/>
                </a:cubicBezTo>
              </a:path>
            </a:pathLst>
          </a:custGeom>
          <a:noFill/>
          <a:ln w="9525" cap="flat" cmpd="sng">
            <a:solidFill>
              <a:schemeClr val="accent1"/>
            </a:solidFill>
            <a:prstDash val="solid"/>
            <a:round/>
            <a:headEnd type="none" w="med" len="med"/>
            <a:tailEnd type="none" w="med" len="med"/>
          </a:ln>
        </p:spPr>
      </p:sp>
      <p:sp>
        <p:nvSpPr>
          <p:cNvPr id="454" name="Google Shape;454;p22"/>
          <p:cNvSpPr/>
          <p:nvPr/>
        </p:nvSpPr>
        <p:spPr>
          <a:xfrm>
            <a:off x="-161925" y="4937584"/>
            <a:ext cx="1095375" cy="491675"/>
          </a:xfrm>
          <a:custGeom>
            <a:avLst/>
            <a:gdLst/>
            <a:ahLst/>
            <a:cxnLst/>
            <a:rect l="l" t="t" r="r" b="b"/>
            <a:pathLst>
              <a:path w="43815" h="19667" extrusionOk="0">
                <a:moveTo>
                  <a:pt x="0" y="13571"/>
                </a:moveTo>
                <a:cubicBezTo>
                  <a:pt x="7584" y="6800"/>
                  <a:pt x="17383" y="-1310"/>
                  <a:pt x="27432" y="236"/>
                </a:cubicBezTo>
                <a:cubicBezTo>
                  <a:pt x="35805" y="1524"/>
                  <a:pt x="41136" y="11630"/>
                  <a:pt x="43815" y="19667"/>
                </a:cubicBezTo>
              </a:path>
            </a:pathLst>
          </a:custGeom>
          <a:noFill/>
          <a:ln w="9525" cap="flat" cmpd="sng">
            <a:solidFill>
              <a:schemeClr val="accent1"/>
            </a:solidFill>
            <a:prstDash val="solid"/>
            <a:round/>
            <a:headEnd type="none" w="med" len="med"/>
            <a:tailEnd type="none" w="med" len="med"/>
          </a:ln>
        </p:spPr>
      </p:sp>
      <p:sp>
        <p:nvSpPr>
          <p:cNvPr id="455" name="Google Shape;455;p22"/>
          <p:cNvSpPr/>
          <p:nvPr/>
        </p:nvSpPr>
        <p:spPr>
          <a:xfrm>
            <a:off x="7934325" y="-209550"/>
            <a:ext cx="1343025" cy="1733550"/>
          </a:xfrm>
          <a:custGeom>
            <a:avLst/>
            <a:gdLst/>
            <a:ahLst/>
            <a:cxnLst/>
            <a:rect l="l" t="t" r="r" b="b"/>
            <a:pathLst>
              <a:path w="53721" h="69342" extrusionOk="0">
                <a:moveTo>
                  <a:pt x="0" y="0"/>
                </a:moveTo>
                <a:cubicBezTo>
                  <a:pt x="351" y="7727"/>
                  <a:pt x="4421" y="16922"/>
                  <a:pt x="11430" y="20193"/>
                </a:cubicBezTo>
                <a:cubicBezTo>
                  <a:pt x="20452" y="24403"/>
                  <a:pt x="30411" y="27902"/>
                  <a:pt x="37338" y="35052"/>
                </a:cubicBezTo>
                <a:cubicBezTo>
                  <a:pt x="46152" y="44150"/>
                  <a:pt x="45808" y="59450"/>
                  <a:pt x="53721" y="69342"/>
                </a:cubicBezTo>
              </a:path>
            </a:pathLst>
          </a:custGeom>
          <a:noFill/>
          <a:ln w="9525" cap="flat" cmpd="sng">
            <a:solidFill>
              <a:schemeClr val="accent1"/>
            </a:solidFill>
            <a:prstDash val="solid"/>
            <a:round/>
            <a:headEnd type="none" w="med" len="med"/>
            <a:tailEnd type="none" w="med" len="med"/>
          </a:ln>
        </p:spPr>
      </p:sp>
      <p:sp>
        <p:nvSpPr>
          <p:cNvPr id="456" name="Google Shape;456;p22"/>
          <p:cNvSpPr/>
          <p:nvPr/>
        </p:nvSpPr>
        <p:spPr>
          <a:xfrm>
            <a:off x="7515225" y="-114300"/>
            <a:ext cx="1752600" cy="462100"/>
          </a:xfrm>
          <a:custGeom>
            <a:avLst/>
            <a:gdLst/>
            <a:ahLst/>
            <a:cxnLst/>
            <a:rect l="l" t="t" r="r" b="b"/>
            <a:pathLst>
              <a:path w="70104" h="18484" extrusionOk="0">
                <a:moveTo>
                  <a:pt x="0" y="0"/>
                </a:moveTo>
                <a:cubicBezTo>
                  <a:pt x="5330" y="10217"/>
                  <a:pt x="17908" y="19763"/>
                  <a:pt x="29337" y="18288"/>
                </a:cubicBezTo>
                <a:cubicBezTo>
                  <a:pt x="42862" y="16543"/>
                  <a:pt x="58757" y="7295"/>
                  <a:pt x="70104" y="14859"/>
                </a:cubicBezTo>
              </a:path>
            </a:pathLst>
          </a:custGeom>
          <a:noFill/>
          <a:ln w="9525" cap="flat" cmpd="sng">
            <a:solidFill>
              <a:schemeClr val="accent1"/>
            </a:solidFill>
            <a:prstDash val="solid"/>
            <a:round/>
            <a:headEnd type="none" w="med" len="med"/>
            <a:tailEnd type="none" w="med" len="med"/>
          </a:ln>
        </p:spPr>
      </p:sp>
      <p:sp>
        <p:nvSpPr>
          <p:cNvPr id="457" name="Google Shape;457;p22"/>
          <p:cNvSpPr/>
          <p:nvPr/>
        </p:nvSpPr>
        <p:spPr>
          <a:xfrm>
            <a:off x="6829425" y="4807221"/>
            <a:ext cx="1524000" cy="507725"/>
          </a:xfrm>
          <a:custGeom>
            <a:avLst/>
            <a:gdLst/>
            <a:ahLst/>
            <a:cxnLst/>
            <a:rect l="l" t="t" r="r" b="b"/>
            <a:pathLst>
              <a:path w="60960" h="20309" extrusionOk="0">
                <a:moveTo>
                  <a:pt x="0" y="20309"/>
                </a:moveTo>
                <a:cubicBezTo>
                  <a:pt x="3653" y="10719"/>
                  <a:pt x="13020" y="-813"/>
                  <a:pt x="23241" y="116"/>
                </a:cubicBezTo>
                <a:cubicBezTo>
                  <a:pt x="29401" y="676"/>
                  <a:pt x="34629" y="5445"/>
                  <a:pt x="40767" y="6212"/>
                </a:cubicBezTo>
                <a:cubicBezTo>
                  <a:pt x="45118" y="6756"/>
                  <a:pt x="50336" y="5711"/>
                  <a:pt x="53721" y="8498"/>
                </a:cubicBezTo>
                <a:cubicBezTo>
                  <a:pt x="57285" y="11433"/>
                  <a:pt x="56579" y="18849"/>
                  <a:pt x="60960" y="20309"/>
                </a:cubicBezTo>
              </a:path>
            </a:pathLst>
          </a:custGeom>
          <a:noFill/>
          <a:ln w="9525" cap="flat" cmpd="sng">
            <a:solidFill>
              <a:schemeClr val="accent1"/>
            </a:solidFill>
            <a:prstDash val="solid"/>
            <a:round/>
            <a:headEnd type="none" w="med" len="med"/>
            <a:tailEnd type="none" w="med" len="med"/>
          </a:ln>
        </p:spPr>
      </p:sp>
      <p:sp>
        <p:nvSpPr>
          <p:cNvPr id="458" name="Google Shape;458;p22"/>
          <p:cNvSpPr/>
          <p:nvPr/>
        </p:nvSpPr>
        <p:spPr>
          <a:xfrm>
            <a:off x="-228600" y="2076450"/>
            <a:ext cx="544625" cy="1628775"/>
          </a:xfrm>
          <a:custGeom>
            <a:avLst/>
            <a:gdLst/>
            <a:ahLst/>
            <a:cxnLst/>
            <a:rect l="l" t="t" r="r" b="b"/>
            <a:pathLst>
              <a:path w="21785" h="65151" extrusionOk="0">
                <a:moveTo>
                  <a:pt x="0" y="0"/>
                </a:moveTo>
                <a:cubicBezTo>
                  <a:pt x="8831" y="6868"/>
                  <a:pt x="19274" y="14912"/>
                  <a:pt x="21336" y="25908"/>
                </a:cubicBezTo>
                <a:cubicBezTo>
                  <a:pt x="23939" y="39793"/>
                  <a:pt x="13643" y="53726"/>
                  <a:pt x="5334" y="65151"/>
                </a:cubicBezTo>
              </a:path>
            </a:pathLst>
          </a:custGeom>
          <a:noFill/>
          <a:ln w="9525" cap="flat" cmpd="sng">
            <a:solidFill>
              <a:schemeClr val="accent1"/>
            </a:solidFill>
            <a:prstDash val="solid"/>
            <a:round/>
            <a:headEnd type="none" w="med" len="med"/>
            <a:tailEnd type="none" w="med" len="med"/>
          </a:ln>
        </p:spPr>
      </p:sp>
      <p:grpSp>
        <p:nvGrpSpPr>
          <p:cNvPr id="459" name="Google Shape;459;p22"/>
          <p:cNvGrpSpPr/>
          <p:nvPr/>
        </p:nvGrpSpPr>
        <p:grpSpPr>
          <a:xfrm>
            <a:off x="471725" y="298000"/>
            <a:ext cx="241500" cy="241500"/>
            <a:chOff x="-1752450" y="4362450"/>
            <a:chExt cx="241500" cy="241500"/>
          </a:xfrm>
        </p:grpSpPr>
        <p:sp>
          <p:nvSpPr>
            <p:cNvPr id="460" name="Google Shape;460;p22"/>
            <p:cNvSpPr/>
            <p:nvPr/>
          </p:nvSpPr>
          <p:spPr>
            <a:xfrm>
              <a:off x="-1752450" y="43624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rot="5400000">
              <a:off x="-1688850" y="42988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477"/>
        <p:cNvGrpSpPr/>
        <p:nvPr/>
      </p:nvGrpSpPr>
      <p:grpSpPr>
        <a:xfrm>
          <a:off x="0" y="0"/>
          <a:ext cx="0" cy="0"/>
          <a:chOff x="0" y="0"/>
          <a:chExt cx="0" cy="0"/>
        </a:xfrm>
      </p:grpSpPr>
      <p:sp>
        <p:nvSpPr>
          <p:cNvPr id="478" name="Google Shape;478;p24"/>
          <p:cNvSpPr txBox="1">
            <a:spLocks noGrp="1"/>
          </p:cNvSpPr>
          <p:nvPr>
            <p:ph type="title"/>
          </p:nvPr>
        </p:nvSpPr>
        <p:spPr>
          <a:xfrm>
            <a:off x="2055150" y="540000"/>
            <a:ext cx="5034000" cy="105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sz="6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79" name="Google Shape;479;p24"/>
          <p:cNvSpPr txBox="1">
            <a:spLocks noGrp="1"/>
          </p:cNvSpPr>
          <p:nvPr>
            <p:ph type="subTitle" idx="1"/>
          </p:nvPr>
        </p:nvSpPr>
        <p:spPr>
          <a:xfrm>
            <a:off x="2055000" y="1532025"/>
            <a:ext cx="50340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0" name="Google Shape;480;p24"/>
          <p:cNvSpPr txBox="1"/>
          <p:nvPr/>
        </p:nvSpPr>
        <p:spPr>
          <a:xfrm>
            <a:off x="1821000" y="3611950"/>
            <a:ext cx="55020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Mulish"/>
                <a:ea typeface="Mulish"/>
                <a:cs typeface="Mulish"/>
                <a:sym typeface="Mulish"/>
              </a:rPr>
              <a:t>CREDITS:</a:t>
            </a:r>
            <a:r>
              <a:rPr lang="en" sz="1200">
                <a:solidFill>
                  <a:schemeClr val="dk1"/>
                </a:solidFill>
                <a:latin typeface="Mulish"/>
                <a:ea typeface="Mulish"/>
                <a:cs typeface="Mulish"/>
                <a:sym typeface="Mulish"/>
              </a:rPr>
              <a:t> This presentation template was created by </a:t>
            </a:r>
            <a:r>
              <a:rPr lang="en" sz="1200" b="1" u="sng">
                <a:solidFill>
                  <a:schemeClr val="dk1"/>
                </a:solidFill>
                <a:latin typeface="Mulish"/>
                <a:ea typeface="Mulish"/>
                <a:cs typeface="Mulish"/>
                <a:sym typeface="Mulish"/>
                <a:hlinkClick r:id="rId2">
                  <a:extLst>
                    <a:ext uri="{A12FA001-AC4F-418D-AE19-62706E023703}">
                      <ahyp:hlinkClr xmlns:ahyp="http://schemas.microsoft.com/office/drawing/2018/hyperlinkcolor" val="tx"/>
                    </a:ext>
                  </a:extLst>
                </a:hlinkClick>
              </a:rPr>
              <a:t>Slidesgo</a:t>
            </a:r>
            <a:r>
              <a:rPr lang="en" sz="1200">
                <a:solidFill>
                  <a:schemeClr val="dk1"/>
                </a:solidFill>
                <a:latin typeface="Mulish"/>
                <a:ea typeface="Mulish"/>
                <a:cs typeface="Mulish"/>
                <a:sym typeface="Mulish"/>
              </a:rPr>
              <a:t>, and includes icons by </a:t>
            </a:r>
            <a:r>
              <a:rPr lang="en" sz="1200" b="1" u="sng">
                <a:solidFill>
                  <a:schemeClr val="dk1"/>
                </a:solidFill>
                <a:latin typeface="Mulish"/>
                <a:ea typeface="Mulish"/>
                <a:cs typeface="Mulish"/>
                <a:sym typeface="Mulish"/>
                <a:hlinkClick r:id="rId3">
                  <a:extLst>
                    <a:ext uri="{A12FA001-AC4F-418D-AE19-62706E023703}">
                      <ahyp:hlinkClr xmlns:ahyp="http://schemas.microsoft.com/office/drawing/2018/hyperlinkcolor" val="tx"/>
                    </a:ext>
                  </a:extLst>
                </a:hlinkClick>
              </a:rPr>
              <a:t>Flaticon</a:t>
            </a:r>
            <a:r>
              <a:rPr lang="en" sz="1200">
                <a:solidFill>
                  <a:schemeClr val="dk1"/>
                </a:solidFill>
                <a:latin typeface="Mulish"/>
                <a:ea typeface="Mulish"/>
                <a:cs typeface="Mulish"/>
                <a:sym typeface="Mulish"/>
              </a:rPr>
              <a:t>, and infographics &amp; images by </a:t>
            </a:r>
            <a:r>
              <a:rPr lang="en" sz="1200" b="1" u="sng">
                <a:solidFill>
                  <a:schemeClr val="dk1"/>
                </a:solidFill>
                <a:latin typeface="Mulish"/>
                <a:ea typeface="Mulish"/>
                <a:cs typeface="Mulish"/>
                <a:sym typeface="Mulish"/>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Mulish"/>
                <a:ea typeface="Mulish"/>
                <a:cs typeface="Mulish"/>
                <a:sym typeface="Mulish"/>
              </a:rPr>
              <a:t> </a:t>
            </a:r>
            <a:endParaRPr sz="1200" b="1" u="sng">
              <a:solidFill>
                <a:schemeClr val="dk1"/>
              </a:solidFill>
              <a:latin typeface="Mulish"/>
              <a:ea typeface="Mulish"/>
              <a:cs typeface="Mulish"/>
              <a:sym typeface="Mulish"/>
            </a:endParaRPr>
          </a:p>
        </p:txBody>
      </p:sp>
      <p:sp>
        <p:nvSpPr>
          <p:cNvPr id="481" name="Google Shape;481;p24"/>
          <p:cNvSpPr/>
          <p:nvPr/>
        </p:nvSpPr>
        <p:spPr>
          <a:xfrm>
            <a:off x="7673475" y="800101"/>
            <a:ext cx="2722975" cy="4971440"/>
          </a:xfrm>
          <a:custGeom>
            <a:avLst/>
            <a:gdLst/>
            <a:ahLst/>
            <a:cxnLst/>
            <a:rect l="l" t="t" r="r" b="b"/>
            <a:pathLst>
              <a:path w="39412" h="71956" extrusionOk="0">
                <a:moveTo>
                  <a:pt x="26435" y="5219"/>
                </a:moveTo>
                <a:cubicBezTo>
                  <a:pt x="26414" y="5447"/>
                  <a:pt x="26391" y="5674"/>
                  <a:pt x="26366" y="5900"/>
                </a:cubicBezTo>
                <a:lnTo>
                  <a:pt x="24728" y="5219"/>
                </a:lnTo>
                <a:close/>
                <a:moveTo>
                  <a:pt x="36617" y="5219"/>
                </a:moveTo>
                <a:lnTo>
                  <a:pt x="34266" y="6197"/>
                </a:lnTo>
                <a:cubicBezTo>
                  <a:pt x="34307" y="5875"/>
                  <a:pt x="34344" y="5549"/>
                  <a:pt x="34375" y="5219"/>
                </a:cubicBezTo>
                <a:close/>
                <a:moveTo>
                  <a:pt x="30064" y="5219"/>
                </a:moveTo>
                <a:lnTo>
                  <a:pt x="30064" y="7439"/>
                </a:lnTo>
                <a:lnTo>
                  <a:pt x="26467" y="5942"/>
                </a:lnTo>
                <a:cubicBezTo>
                  <a:pt x="26494" y="5702"/>
                  <a:pt x="26518" y="5461"/>
                  <a:pt x="26541" y="5219"/>
                </a:cubicBezTo>
                <a:close/>
                <a:moveTo>
                  <a:pt x="34269" y="5219"/>
                </a:moveTo>
                <a:cubicBezTo>
                  <a:pt x="34236" y="5564"/>
                  <a:pt x="34198" y="5906"/>
                  <a:pt x="34154" y="6243"/>
                </a:cubicBezTo>
                <a:lnTo>
                  <a:pt x="31282" y="7439"/>
                </a:lnTo>
                <a:lnTo>
                  <a:pt x="31282" y="5219"/>
                </a:lnTo>
                <a:close/>
                <a:moveTo>
                  <a:pt x="34108" y="6587"/>
                </a:moveTo>
                <a:cubicBezTo>
                  <a:pt x="33621" y="10031"/>
                  <a:pt x="32586" y="13006"/>
                  <a:pt x="31282" y="15337"/>
                </a:cubicBezTo>
                <a:lnTo>
                  <a:pt x="31282" y="7763"/>
                </a:lnTo>
                <a:lnTo>
                  <a:pt x="34108" y="6587"/>
                </a:lnTo>
                <a:close/>
                <a:moveTo>
                  <a:pt x="20438" y="17390"/>
                </a:moveTo>
                <a:lnTo>
                  <a:pt x="20438" y="18004"/>
                </a:lnTo>
                <a:lnTo>
                  <a:pt x="19995" y="18004"/>
                </a:lnTo>
                <a:cubicBezTo>
                  <a:pt x="20128" y="17809"/>
                  <a:pt x="20260" y="17604"/>
                  <a:pt x="20389" y="17390"/>
                </a:cubicBezTo>
                <a:close/>
                <a:moveTo>
                  <a:pt x="23951" y="5218"/>
                </a:moveTo>
                <a:lnTo>
                  <a:pt x="26331" y="6210"/>
                </a:lnTo>
                <a:cubicBezTo>
                  <a:pt x="25896" y="9839"/>
                  <a:pt x="24941" y="13226"/>
                  <a:pt x="23593" y="15872"/>
                </a:cubicBezTo>
                <a:cubicBezTo>
                  <a:pt x="23456" y="16140"/>
                  <a:pt x="23316" y="16400"/>
                  <a:pt x="23172" y="16651"/>
                </a:cubicBezTo>
                <a:cubicBezTo>
                  <a:pt x="23051" y="16583"/>
                  <a:pt x="22910" y="16544"/>
                  <a:pt x="22761" y="16544"/>
                </a:cubicBezTo>
                <a:cubicBezTo>
                  <a:pt x="22293" y="16544"/>
                  <a:pt x="21914" y="16923"/>
                  <a:pt x="21914" y="17390"/>
                </a:cubicBezTo>
                <a:lnTo>
                  <a:pt x="22645" y="17390"/>
                </a:lnTo>
                <a:lnTo>
                  <a:pt x="22645" y="17507"/>
                </a:lnTo>
                <a:cubicBezTo>
                  <a:pt x="22532" y="17679"/>
                  <a:pt x="22418" y="17844"/>
                  <a:pt x="22302" y="18004"/>
                </a:cubicBezTo>
                <a:lnTo>
                  <a:pt x="20668" y="18004"/>
                </a:lnTo>
                <a:lnTo>
                  <a:pt x="20668" y="17390"/>
                </a:lnTo>
                <a:lnTo>
                  <a:pt x="21399" y="17390"/>
                </a:lnTo>
                <a:cubicBezTo>
                  <a:pt x="21399" y="17024"/>
                  <a:pt x="21166" y="16713"/>
                  <a:pt x="20841" y="16595"/>
                </a:cubicBezTo>
                <a:cubicBezTo>
                  <a:pt x="20957" y="16378"/>
                  <a:pt x="21071" y="16154"/>
                  <a:pt x="21183" y="15922"/>
                </a:cubicBezTo>
                <a:cubicBezTo>
                  <a:pt x="22577" y="13043"/>
                  <a:pt x="23537" y="9257"/>
                  <a:pt x="23906" y="5218"/>
                </a:cubicBezTo>
                <a:close/>
                <a:moveTo>
                  <a:pt x="22645" y="17705"/>
                </a:moveTo>
                <a:lnTo>
                  <a:pt x="22645" y="18005"/>
                </a:lnTo>
                <a:lnTo>
                  <a:pt x="22437" y="18005"/>
                </a:lnTo>
                <a:cubicBezTo>
                  <a:pt x="22507" y="17906"/>
                  <a:pt x="22577" y="17806"/>
                  <a:pt x="22645" y="17705"/>
                </a:cubicBezTo>
                <a:close/>
                <a:moveTo>
                  <a:pt x="37183" y="5306"/>
                </a:moveTo>
                <a:cubicBezTo>
                  <a:pt x="36576" y="11373"/>
                  <a:pt x="34103" y="16160"/>
                  <a:pt x="31282" y="18753"/>
                </a:cubicBezTo>
                <a:lnTo>
                  <a:pt x="31282" y="15545"/>
                </a:lnTo>
                <a:cubicBezTo>
                  <a:pt x="32644" y="13165"/>
                  <a:pt x="33724" y="10100"/>
                  <a:pt x="34221" y="6539"/>
                </a:cubicBezTo>
                <a:lnTo>
                  <a:pt x="37183" y="5306"/>
                </a:lnTo>
                <a:close/>
                <a:moveTo>
                  <a:pt x="22128" y="18853"/>
                </a:moveTo>
                <a:lnTo>
                  <a:pt x="21574" y="19084"/>
                </a:lnTo>
                <a:cubicBezTo>
                  <a:pt x="21642" y="19009"/>
                  <a:pt x="21711" y="18933"/>
                  <a:pt x="21778" y="18853"/>
                </a:cubicBezTo>
                <a:close/>
                <a:moveTo>
                  <a:pt x="21627" y="18853"/>
                </a:moveTo>
                <a:cubicBezTo>
                  <a:pt x="21526" y="18968"/>
                  <a:pt x="21426" y="19077"/>
                  <a:pt x="21324" y="19183"/>
                </a:cubicBezTo>
                <a:cubicBezTo>
                  <a:pt x="21243" y="19077"/>
                  <a:pt x="21164" y="18968"/>
                  <a:pt x="21086" y="18853"/>
                </a:cubicBezTo>
                <a:close/>
                <a:moveTo>
                  <a:pt x="14353" y="18853"/>
                </a:moveTo>
                <a:cubicBezTo>
                  <a:pt x="14317" y="19035"/>
                  <a:pt x="14280" y="19215"/>
                  <a:pt x="14242" y="19394"/>
                </a:cubicBezTo>
                <a:lnTo>
                  <a:pt x="12941" y="18853"/>
                </a:lnTo>
                <a:close/>
                <a:moveTo>
                  <a:pt x="20962" y="18853"/>
                </a:moveTo>
                <a:cubicBezTo>
                  <a:pt x="21048" y="18984"/>
                  <a:pt x="21138" y="19108"/>
                  <a:pt x="21230" y="19227"/>
                </a:cubicBezTo>
                <a:lnTo>
                  <a:pt x="20317" y="19608"/>
                </a:lnTo>
                <a:cubicBezTo>
                  <a:pt x="20374" y="19357"/>
                  <a:pt x="20427" y="19106"/>
                  <a:pt x="20478" y="18853"/>
                </a:cubicBezTo>
                <a:close/>
                <a:moveTo>
                  <a:pt x="22176" y="19084"/>
                </a:moveTo>
                <a:cubicBezTo>
                  <a:pt x="22119" y="19358"/>
                  <a:pt x="22055" y="19631"/>
                  <a:pt x="21987" y="19902"/>
                </a:cubicBezTo>
                <a:cubicBezTo>
                  <a:pt x="21811" y="19745"/>
                  <a:pt x="21641" y="19569"/>
                  <a:pt x="21478" y="19373"/>
                </a:cubicBezTo>
                <a:lnTo>
                  <a:pt x="22176" y="19084"/>
                </a:lnTo>
                <a:close/>
                <a:moveTo>
                  <a:pt x="14646" y="18853"/>
                </a:moveTo>
                <a:cubicBezTo>
                  <a:pt x="14904" y="19258"/>
                  <a:pt x="15178" y="19608"/>
                  <a:pt x="15465" y="19904"/>
                </a:cubicBezTo>
                <a:lnTo>
                  <a:pt x="14341" y="19435"/>
                </a:lnTo>
                <a:cubicBezTo>
                  <a:pt x="14383" y="19243"/>
                  <a:pt x="14422" y="19049"/>
                  <a:pt x="14460" y="18853"/>
                </a:cubicBezTo>
                <a:close/>
                <a:moveTo>
                  <a:pt x="19228" y="18853"/>
                </a:moveTo>
                <a:cubicBezTo>
                  <a:pt x="18830" y="19331"/>
                  <a:pt x="18421" y="19732"/>
                  <a:pt x="18006" y="20049"/>
                </a:cubicBezTo>
                <a:lnTo>
                  <a:pt x="18006" y="18853"/>
                </a:lnTo>
                <a:close/>
                <a:moveTo>
                  <a:pt x="20866" y="19628"/>
                </a:moveTo>
                <a:lnTo>
                  <a:pt x="20866" y="19628"/>
                </a:lnTo>
                <a:cubicBezTo>
                  <a:pt x="20637" y="19835"/>
                  <a:pt x="20406" y="20018"/>
                  <a:pt x="20175" y="20178"/>
                </a:cubicBezTo>
                <a:cubicBezTo>
                  <a:pt x="20199" y="20080"/>
                  <a:pt x="20224" y="19983"/>
                  <a:pt x="20249" y="19885"/>
                </a:cubicBezTo>
                <a:lnTo>
                  <a:pt x="20866" y="19628"/>
                </a:lnTo>
                <a:close/>
                <a:moveTo>
                  <a:pt x="12780" y="19035"/>
                </a:moveTo>
                <a:lnTo>
                  <a:pt x="14193" y="19624"/>
                </a:lnTo>
                <a:cubicBezTo>
                  <a:pt x="14139" y="19867"/>
                  <a:pt x="14081" y="20105"/>
                  <a:pt x="14021" y="20341"/>
                </a:cubicBezTo>
                <a:cubicBezTo>
                  <a:pt x="13584" y="20029"/>
                  <a:pt x="13167" y="19592"/>
                  <a:pt x="12780" y="19035"/>
                </a:cubicBezTo>
                <a:close/>
                <a:moveTo>
                  <a:pt x="17065" y="18853"/>
                </a:moveTo>
                <a:lnTo>
                  <a:pt x="17065" y="20569"/>
                </a:lnTo>
                <a:lnTo>
                  <a:pt x="15728" y="20012"/>
                </a:lnTo>
                <a:cubicBezTo>
                  <a:pt x="15391" y="19701"/>
                  <a:pt x="15070" y="19315"/>
                  <a:pt x="14770" y="18853"/>
                </a:cubicBezTo>
                <a:close/>
                <a:moveTo>
                  <a:pt x="20370" y="18853"/>
                </a:moveTo>
                <a:cubicBezTo>
                  <a:pt x="20317" y="19123"/>
                  <a:pt x="20259" y="19391"/>
                  <a:pt x="20195" y="19658"/>
                </a:cubicBezTo>
                <a:lnTo>
                  <a:pt x="18006" y="20569"/>
                </a:lnTo>
                <a:lnTo>
                  <a:pt x="18006" y="20181"/>
                </a:lnTo>
                <a:cubicBezTo>
                  <a:pt x="18468" y="19837"/>
                  <a:pt x="18924" y="19392"/>
                  <a:pt x="19365" y="18853"/>
                </a:cubicBezTo>
                <a:close/>
                <a:moveTo>
                  <a:pt x="16554" y="20606"/>
                </a:moveTo>
                <a:lnTo>
                  <a:pt x="16825" y="20719"/>
                </a:lnTo>
                <a:cubicBezTo>
                  <a:pt x="16819" y="20721"/>
                  <a:pt x="16813" y="20723"/>
                  <a:pt x="16807" y="20725"/>
                </a:cubicBezTo>
                <a:cubicBezTo>
                  <a:pt x="16722" y="20690"/>
                  <a:pt x="16638" y="20650"/>
                  <a:pt x="16554" y="20606"/>
                </a:cubicBezTo>
                <a:close/>
                <a:moveTo>
                  <a:pt x="26433" y="6252"/>
                </a:moveTo>
                <a:lnTo>
                  <a:pt x="30064" y="7763"/>
                </a:lnTo>
                <a:lnTo>
                  <a:pt x="30064" y="17227"/>
                </a:lnTo>
                <a:cubicBezTo>
                  <a:pt x="28674" y="19095"/>
                  <a:pt x="27108" y="20315"/>
                  <a:pt x="25615" y="20730"/>
                </a:cubicBezTo>
                <a:cubicBezTo>
                  <a:pt x="24679" y="20454"/>
                  <a:pt x="23854" y="19820"/>
                  <a:pt x="23188" y="18853"/>
                </a:cubicBezTo>
                <a:lnTo>
                  <a:pt x="24034" y="18853"/>
                </a:lnTo>
                <a:cubicBezTo>
                  <a:pt x="24174" y="18853"/>
                  <a:pt x="24288" y="18739"/>
                  <a:pt x="24288" y="18600"/>
                </a:cubicBezTo>
                <a:lnTo>
                  <a:pt x="24288" y="18259"/>
                </a:lnTo>
                <a:cubicBezTo>
                  <a:pt x="24288" y="18118"/>
                  <a:pt x="24174" y="18005"/>
                  <a:pt x="24034" y="18005"/>
                </a:cubicBezTo>
                <a:lnTo>
                  <a:pt x="22876" y="18005"/>
                </a:lnTo>
                <a:lnTo>
                  <a:pt x="22876" y="17390"/>
                </a:lnTo>
                <a:lnTo>
                  <a:pt x="23607" y="17390"/>
                </a:lnTo>
                <a:cubicBezTo>
                  <a:pt x="23607" y="17110"/>
                  <a:pt x="23471" y="16863"/>
                  <a:pt x="23261" y="16709"/>
                </a:cubicBezTo>
                <a:cubicBezTo>
                  <a:pt x="23406" y="16455"/>
                  <a:pt x="23548" y="16192"/>
                  <a:pt x="23687" y="15919"/>
                </a:cubicBezTo>
                <a:cubicBezTo>
                  <a:pt x="25037" y="13270"/>
                  <a:pt x="25994" y="9882"/>
                  <a:pt x="26433" y="6252"/>
                </a:cubicBezTo>
                <a:close/>
                <a:moveTo>
                  <a:pt x="16965" y="20777"/>
                </a:moveTo>
                <a:lnTo>
                  <a:pt x="17065" y="20819"/>
                </a:lnTo>
                <a:lnTo>
                  <a:pt x="17065" y="20821"/>
                </a:lnTo>
                <a:cubicBezTo>
                  <a:pt x="17027" y="20809"/>
                  <a:pt x="16990" y="20796"/>
                  <a:pt x="16952" y="20783"/>
                </a:cubicBezTo>
                <a:cubicBezTo>
                  <a:pt x="16957" y="20781"/>
                  <a:pt x="16961" y="20779"/>
                  <a:pt x="16965" y="20777"/>
                </a:cubicBezTo>
                <a:close/>
                <a:moveTo>
                  <a:pt x="30064" y="17395"/>
                </a:moveTo>
                <a:lnTo>
                  <a:pt x="30064" y="19722"/>
                </a:lnTo>
                <a:cubicBezTo>
                  <a:pt x="29294" y="20241"/>
                  <a:pt x="28517" y="20596"/>
                  <a:pt x="27757" y="20770"/>
                </a:cubicBezTo>
                <a:cubicBezTo>
                  <a:pt x="27407" y="20849"/>
                  <a:pt x="27065" y="20889"/>
                  <a:pt x="26733" y="20889"/>
                </a:cubicBezTo>
                <a:cubicBezTo>
                  <a:pt x="26416" y="20889"/>
                  <a:pt x="26107" y="20853"/>
                  <a:pt x="25809" y="20782"/>
                </a:cubicBezTo>
                <a:cubicBezTo>
                  <a:pt x="27242" y="20329"/>
                  <a:pt x="28730" y="19155"/>
                  <a:pt x="30064" y="17395"/>
                </a:cubicBezTo>
                <a:close/>
                <a:moveTo>
                  <a:pt x="23062" y="18853"/>
                </a:moveTo>
                <a:cubicBezTo>
                  <a:pt x="23710" y="19818"/>
                  <a:pt x="24513" y="20468"/>
                  <a:pt x="25423" y="20779"/>
                </a:cubicBezTo>
                <a:cubicBezTo>
                  <a:pt x="25417" y="20780"/>
                  <a:pt x="25411" y="20782"/>
                  <a:pt x="25403" y="20784"/>
                </a:cubicBezTo>
                <a:cubicBezTo>
                  <a:pt x="25086" y="20857"/>
                  <a:pt x="24776" y="20893"/>
                  <a:pt x="24474" y="20893"/>
                </a:cubicBezTo>
                <a:cubicBezTo>
                  <a:pt x="23593" y="20893"/>
                  <a:pt x="22787" y="20585"/>
                  <a:pt x="22077" y="19981"/>
                </a:cubicBezTo>
                <a:cubicBezTo>
                  <a:pt x="22156" y="19667"/>
                  <a:pt x="22228" y="19352"/>
                  <a:pt x="22293" y="19034"/>
                </a:cubicBezTo>
                <a:lnTo>
                  <a:pt x="22728" y="18853"/>
                </a:lnTo>
                <a:close/>
                <a:moveTo>
                  <a:pt x="14291" y="19665"/>
                </a:moveTo>
                <a:lnTo>
                  <a:pt x="15997" y="20374"/>
                </a:lnTo>
                <a:cubicBezTo>
                  <a:pt x="16212" y="20536"/>
                  <a:pt x="16434" y="20671"/>
                  <a:pt x="16661" y="20776"/>
                </a:cubicBezTo>
                <a:cubicBezTo>
                  <a:pt x="16571" y="20805"/>
                  <a:pt x="16482" y="20829"/>
                  <a:pt x="16393" y="20850"/>
                </a:cubicBezTo>
                <a:cubicBezTo>
                  <a:pt x="16173" y="20900"/>
                  <a:pt x="15956" y="20925"/>
                  <a:pt x="15743" y="20925"/>
                </a:cubicBezTo>
                <a:cubicBezTo>
                  <a:pt x="15176" y="20925"/>
                  <a:pt x="14630" y="20750"/>
                  <a:pt x="14114" y="20405"/>
                </a:cubicBezTo>
                <a:cubicBezTo>
                  <a:pt x="14175" y="20160"/>
                  <a:pt x="14236" y="19915"/>
                  <a:pt x="14291" y="19665"/>
                </a:cubicBezTo>
                <a:close/>
                <a:moveTo>
                  <a:pt x="20127" y="19935"/>
                </a:moveTo>
                <a:lnTo>
                  <a:pt x="20127" y="19935"/>
                </a:lnTo>
                <a:cubicBezTo>
                  <a:pt x="20100" y="20046"/>
                  <a:pt x="20071" y="20156"/>
                  <a:pt x="20041" y="20266"/>
                </a:cubicBezTo>
                <a:cubicBezTo>
                  <a:pt x="19581" y="20566"/>
                  <a:pt x="19117" y="20774"/>
                  <a:pt x="18660" y="20878"/>
                </a:cubicBezTo>
                <a:cubicBezTo>
                  <a:pt x="18439" y="20928"/>
                  <a:pt x="18220" y="20955"/>
                  <a:pt x="18006" y="20959"/>
                </a:cubicBezTo>
                <a:lnTo>
                  <a:pt x="18006" y="20819"/>
                </a:lnTo>
                <a:lnTo>
                  <a:pt x="20127" y="19935"/>
                </a:lnTo>
                <a:close/>
                <a:moveTo>
                  <a:pt x="19998" y="20426"/>
                </a:moveTo>
                <a:lnTo>
                  <a:pt x="19998" y="20426"/>
                </a:lnTo>
                <a:cubicBezTo>
                  <a:pt x="19519" y="22165"/>
                  <a:pt x="18836" y="23801"/>
                  <a:pt x="18006" y="25194"/>
                </a:cubicBezTo>
                <a:lnTo>
                  <a:pt x="18006" y="21064"/>
                </a:lnTo>
                <a:cubicBezTo>
                  <a:pt x="18228" y="21059"/>
                  <a:pt x="18455" y="21033"/>
                  <a:pt x="18684" y="20980"/>
                </a:cubicBezTo>
                <a:cubicBezTo>
                  <a:pt x="19124" y="20880"/>
                  <a:pt x="19563" y="20694"/>
                  <a:pt x="19998" y="20426"/>
                </a:cubicBezTo>
                <a:close/>
                <a:moveTo>
                  <a:pt x="9862" y="26346"/>
                </a:moveTo>
                <a:lnTo>
                  <a:pt x="9862" y="26856"/>
                </a:lnTo>
                <a:lnTo>
                  <a:pt x="9073" y="26856"/>
                </a:lnTo>
                <a:cubicBezTo>
                  <a:pt x="9187" y="26692"/>
                  <a:pt x="9300" y="26522"/>
                  <a:pt x="9411" y="26346"/>
                </a:cubicBezTo>
                <a:close/>
                <a:moveTo>
                  <a:pt x="12341" y="18853"/>
                </a:moveTo>
                <a:lnTo>
                  <a:pt x="12604" y="18962"/>
                </a:lnTo>
                <a:cubicBezTo>
                  <a:pt x="13035" y="19608"/>
                  <a:pt x="13500" y="20105"/>
                  <a:pt x="13995" y="20449"/>
                </a:cubicBezTo>
                <a:cubicBezTo>
                  <a:pt x="13320" y="23080"/>
                  <a:pt x="12317" y="25315"/>
                  <a:pt x="11140" y="26896"/>
                </a:cubicBezTo>
                <a:cubicBezTo>
                  <a:pt x="11105" y="26872"/>
                  <a:pt x="11063" y="26856"/>
                  <a:pt x="11017" y="26856"/>
                </a:cubicBezTo>
                <a:lnTo>
                  <a:pt x="10054" y="26856"/>
                </a:lnTo>
                <a:lnTo>
                  <a:pt x="10054" y="26346"/>
                </a:lnTo>
                <a:lnTo>
                  <a:pt x="10661" y="26346"/>
                </a:lnTo>
                <a:cubicBezTo>
                  <a:pt x="10661" y="25956"/>
                  <a:pt x="10347" y="25642"/>
                  <a:pt x="9958" y="25642"/>
                </a:cubicBezTo>
                <a:cubicBezTo>
                  <a:pt x="9908" y="25642"/>
                  <a:pt x="9860" y="25647"/>
                  <a:pt x="9814" y="25656"/>
                </a:cubicBezTo>
                <a:cubicBezTo>
                  <a:pt x="10800" y="23859"/>
                  <a:pt x="11604" y="21530"/>
                  <a:pt x="12119" y="18853"/>
                </a:cubicBezTo>
                <a:close/>
                <a:moveTo>
                  <a:pt x="21381" y="19414"/>
                </a:moveTo>
                <a:cubicBezTo>
                  <a:pt x="21566" y="19634"/>
                  <a:pt x="21759" y="19834"/>
                  <a:pt x="21961" y="20009"/>
                </a:cubicBezTo>
                <a:cubicBezTo>
                  <a:pt x="21420" y="22135"/>
                  <a:pt x="20573" y="24129"/>
                  <a:pt x="19519" y="25735"/>
                </a:cubicBezTo>
                <a:cubicBezTo>
                  <a:pt x="19046" y="26459"/>
                  <a:pt x="18536" y="27091"/>
                  <a:pt x="18006" y="27622"/>
                </a:cubicBezTo>
                <a:lnTo>
                  <a:pt x="18006" y="25399"/>
                </a:lnTo>
                <a:cubicBezTo>
                  <a:pt x="18901" y="23937"/>
                  <a:pt x="19629" y="22195"/>
                  <a:pt x="20130" y="20343"/>
                </a:cubicBezTo>
                <a:cubicBezTo>
                  <a:pt x="20481" y="20114"/>
                  <a:pt x="20828" y="19833"/>
                  <a:pt x="21170" y="19502"/>
                </a:cubicBezTo>
                <a:lnTo>
                  <a:pt x="21381" y="19414"/>
                </a:lnTo>
                <a:close/>
                <a:moveTo>
                  <a:pt x="10600" y="27561"/>
                </a:moveTo>
                <a:cubicBezTo>
                  <a:pt x="10561" y="27606"/>
                  <a:pt x="10521" y="27652"/>
                  <a:pt x="10482" y="27695"/>
                </a:cubicBezTo>
                <a:cubicBezTo>
                  <a:pt x="10442" y="27651"/>
                  <a:pt x="10402" y="27606"/>
                  <a:pt x="10363" y="27561"/>
                </a:cubicBezTo>
                <a:close/>
                <a:moveTo>
                  <a:pt x="9433" y="27561"/>
                </a:moveTo>
                <a:lnTo>
                  <a:pt x="8765" y="27840"/>
                </a:lnTo>
                <a:cubicBezTo>
                  <a:pt x="8685" y="27755"/>
                  <a:pt x="8605" y="27668"/>
                  <a:pt x="8524" y="27578"/>
                </a:cubicBezTo>
                <a:cubicBezTo>
                  <a:pt x="8530" y="27572"/>
                  <a:pt x="8534" y="27566"/>
                  <a:pt x="8538" y="27561"/>
                </a:cubicBezTo>
                <a:close/>
                <a:moveTo>
                  <a:pt x="8456" y="27657"/>
                </a:moveTo>
                <a:cubicBezTo>
                  <a:pt x="8524" y="27734"/>
                  <a:pt x="8592" y="27810"/>
                  <a:pt x="8661" y="27883"/>
                </a:cubicBezTo>
                <a:lnTo>
                  <a:pt x="7982" y="28165"/>
                </a:lnTo>
                <a:cubicBezTo>
                  <a:pt x="8142" y="28008"/>
                  <a:pt x="8300" y="27838"/>
                  <a:pt x="8456" y="27657"/>
                </a:cubicBezTo>
                <a:close/>
                <a:moveTo>
                  <a:pt x="10224" y="27561"/>
                </a:moveTo>
                <a:cubicBezTo>
                  <a:pt x="10284" y="27633"/>
                  <a:pt x="10347" y="27702"/>
                  <a:pt x="10409" y="27770"/>
                </a:cubicBezTo>
                <a:cubicBezTo>
                  <a:pt x="10128" y="28066"/>
                  <a:pt x="9841" y="28327"/>
                  <a:pt x="9547" y="28548"/>
                </a:cubicBezTo>
                <a:cubicBezTo>
                  <a:pt x="9331" y="28381"/>
                  <a:pt x="9118" y="28194"/>
                  <a:pt x="8910" y="27987"/>
                </a:cubicBezTo>
                <a:lnTo>
                  <a:pt x="9931" y="27561"/>
                </a:lnTo>
                <a:close/>
                <a:moveTo>
                  <a:pt x="5223" y="27561"/>
                </a:moveTo>
                <a:lnTo>
                  <a:pt x="5223" y="28853"/>
                </a:lnTo>
                <a:cubicBezTo>
                  <a:pt x="4715" y="28544"/>
                  <a:pt x="4212" y="28114"/>
                  <a:pt x="3716" y="27561"/>
                </a:cubicBezTo>
                <a:close/>
                <a:moveTo>
                  <a:pt x="8372" y="27561"/>
                </a:moveTo>
                <a:cubicBezTo>
                  <a:pt x="8372" y="27562"/>
                  <a:pt x="8372" y="27562"/>
                  <a:pt x="8373" y="27563"/>
                </a:cubicBezTo>
                <a:cubicBezTo>
                  <a:pt x="8143" y="27833"/>
                  <a:pt x="7909" y="28078"/>
                  <a:pt x="7671" y="28295"/>
                </a:cubicBezTo>
                <a:lnTo>
                  <a:pt x="6005" y="28987"/>
                </a:lnTo>
                <a:lnTo>
                  <a:pt x="6005" y="27561"/>
                </a:lnTo>
                <a:close/>
                <a:moveTo>
                  <a:pt x="3578" y="27561"/>
                </a:moveTo>
                <a:cubicBezTo>
                  <a:pt x="4112" y="28166"/>
                  <a:pt x="4663" y="28635"/>
                  <a:pt x="5223" y="28963"/>
                </a:cubicBezTo>
                <a:lnTo>
                  <a:pt x="5223" y="28988"/>
                </a:lnTo>
                <a:lnTo>
                  <a:pt x="1796" y="27561"/>
                </a:lnTo>
                <a:close/>
                <a:moveTo>
                  <a:pt x="7146" y="28721"/>
                </a:moveTo>
                <a:lnTo>
                  <a:pt x="7146" y="28721"/>
                </a:lnTo>
                <a:cubicBezTo>
                  <a:pt x="6814" y="28960"/>
                  <a:pt x="6476" y="29144"/>
                  <a:pt x="6133" y="29271"/>
                </a:cubicBezTo>
                <a:cubicBezTo>
                  <a:pt x="6091" y="29257"/>
                  <a:pt x="6048" y="29243"/>
                  <a:pt x="6005" y="29228"/>
                </a:cubicBezTo>
                <a:lnTo>
                  <a:pt x="6005" y="29196"/>
                </a:lnTo>
                <a:lnTo>
                  <a:pt x="7146" y="28721"/>
                </a:lnTo>
                <a:close/>
                <a:moveTo>
                  <a:pt x="8805" y="28030"/>
                </a:moveTo>
                <a:cubicBezTo>
                  <a:pt x="9020" y="28245"/>
                  <a:pt x="9237" y="28439"/>
                  <a:pt x="9459" y="28611"/>
                </a:cubicBezTo>
                <a:cubicBezTo>
                  <a:pt x="8979" y="28959"/>
                  <a:pt x="8484" y="29203"/>
                  <a:pt x="7983" y="29327"/>
                </a:cubicBezTo>
                <a:cubicBezTo>
                  <a:pt x="7706" y="29396"/>
                  <a:pt x="7430" y="29431"/>
                  <a:pt x="7155" y="29431"/>
                </a:cubicBezTo>
                <a:cubicBezTo>
                  <a:pt x="6870" y="29431"/>
                  <a:pt x="6587" y="29394"/>
                  <a:pt x="6305" y="29320"/>
                </a:cubicBezTo>
                <a:cubicBezTo>
                  <a:pt x="6734" y="29144"/>
                  <a:pt x="7153" y="28886"/>
                  <a:pt x="7560" y="28549"/>
                </a:cubicBezTo>
                <a:lnTo>
                  <a:pt x="8805" y="28030"/>
                </a:lnTo>
                <a:close/>
                <a:moveTo>
                  <a:pt x="14086" y="20512"/>
                </a:moveTo>
                <a:cubicBezTo>
                  <a:pt x="14610" y="20855"/>
                  <a:pt x="15164" y="21031"/>
                  <a:pt x="15739" y="21031"/>
                </a:cubicBezTo>
                <a:cubicBezTo>
                  <a:pt x="15962" y="21031"/>
                  <a:pt x="16188" y="21004"/>
                  <a:pt x="16416" y="20953"/>
                </a:cubicBezTo>
                <a:cubicBezTo>
                  <a:pt x="16546" y="20923"/>
                  <a:pt x="16675" y="20885"/>
                  <a:pt x="16805" y="20839"/>
                </a:cubicBezTo>
                <a:cubicBezTo>
                  <a:pt x="16890" y="20873"/>
                  <a:pt x="16977" y="20904"/>
                  <a:pt x="17065" y="20931"/>
                </a:cubicBezTo>
                <a:lnTo>
                  <a:pt x="17065" y="26580"/>
                </a:lnTo>
                <a:cubicBezTo>
                  <a:pt x="15892" y="28095"/>
                  <a:pt x="14559" y="29093"/>
                  <a:pt x="13241" y="29422"/>
                </a:cubicBezTo>
                <a:cubicBezTo>
                  <a:pt x="13222" y="29427"/>
                  <a:pt x="13203" y="29430"/>
                  <a:pt x="13185" y="29435"/>
                </a:cubicBezTo>
                <a:cubicBezTo>
                  <a:pt x="12263" y="29212"/>
                  <a:pt x="11376" y="28653"/>
                  <a:pt x="10552" y="27771"/>
                </a:cubicBezTo>
                <a:cubicBezTo>
                  <a:pt x="10613" y="27703"/>
                  <a:pt x="10676" y="27632"/>
                  <a:pt x="10736" y="27561"/>
                </a:cubicBezTo>
                <a:lnTo>
                  <a:pt x="11017" y="27561"/>
                </a:lnTo>
                <a:cubicBezTo>
                  <a:pt x="11133" y="27561"/>
                  <a:pt x="11228" y="27467"/>
                  <a:pt x="11228" y="27351"/>
                </a:cubicBezTo>
                <a:lnTo>
                  <a:pt x="11228" y="27067"/>
                </a:lnTo>
                <a:cubicBezTo>
                  <a:pt x="11228" y="27035"/>
                  <a:pt x="11219" y="27004"/>
                  <a:pt x="11207" y="26978"/>
                </a:cubicBezTo>
                <a:cubicBezTo>
                  <a:pt x="12395" y="25390"/>
                  <a:pt x="13405" y="23149"/>
                  <a:pt x="14086" y="20512"/>
                </a:cubicBezTo>
                <a:close/>
                <a:moveTo>
                  <a:pt x="1720" y="27738"/>
                </a:moveTo>
                <a:lnTo>
                  <a:pt x="5223" y="29196"/>
                </a:lnTo>
                <a:lnTo>
                  <a:pt x="5223" y="29472"/>
                </a:lnTo>
                <a:cubicBezTo>
                  <a:pt x="5147" y="29478"/>
                  <a:pt x="5070" y="29481"/>
                  <a:pt x="4994" y="29481"/>
                </a:cubicBezTo>
                <a:cubicBezTo>
                  <a:pt x="3889" y="29481"/>
                  <a:pt x="2792" y="28897"/>
                  <a:pt x="1720" y="27738"/>
                </a:cubicBezTo>
                <a:close/>
                <a:moveTo>
                  <a:pt x="10478" y="27847"/>
                </a:moveTo>
                <a:cubicBezTo>
                  <a:pt x="11255" y="28678"/>
                  <a:pt x="12089" y="29226"/>
                  <a:pt x="12955" y="29483"/>
                </a:cubicBezTo>
                <a:cubicBezTo>
                  <a:pt x="12720" y="29524"/>
                  <a:pt x="12485" y="29545"/>
                  <a:pt x="12253" y="29545"/>
                </a:cubicBezTo>
                <a:cubicBezTo>
                  <a:pt x="11348" y="29545"/>
                  <a:pt x="10466" y="29230"/>
                  <a:pt x="9632" y="28611"/>
                </a:cubicBezTo>
                <a:cubicBezTo>
                  <a:pt x="9920" y="28392"/>
                  <a:pt x="10202" y="28137"/>
                  <a:pt x="10478" y="27847"/>
                </a:cubicBezTo>
                <a:close/>
                <a:moveTo>
                  <a:pt x="17065" y="26752"/>
                </a:moveTo>
                <a:lnTo>
                  <a:pt x="17065" y="28442"/>
                </a:lnTo>
                <a:cubicBezTo>
                  <a:pt x="16418" y="28924"/>
                  <a:pt x="15754" y="29257"/>
                  <a:pt x="15093" y="29422"/>
                </a:cubicBezTo>
                <a:cubicBezTo>
                  <a:pt x="14762" y="29504"/>
                  <a:pt x="14433" y="29545"/>
                  <a:pt x="14107" y="29545"/>
                </a:cubicBezTo>
                <a:cubicBezTo>
                  <a:pt x="13873" y="29545"/>
                  <a:pt x="13641" y="29524"/>
                  <a:pt x="13411" y="29483"/>
                </a:cubicBezTo>
                <a:cubicBezTo>
                  <a:pt x="14673" y="29123"/>
                  <a:pt x="15941" y="28171"/>
                  <a:pt x="17065" y="26752"/>
                </a:cubicBezTo>
                <a:close/>
                <a:moveTo>
                  <a:pt x="30428" y="1"/>
                </a:moveTo>
                <a:cubicBezTo>
                  <a:pt x="30226" y="1"/>
                  <a:pt x="30064" y="164"/>
                  <a:pt x="30064" y="364"/>
                </a:cubicBezTo>
                <a:lnTo>
                  <a:pt x="30064" y="4120"/>
                </a:lnTo>
                <a:lnTo>
                  <a:pt x="26971" y="4120"/>
                </a:lnTo>
                <a:lnTo>
                  <a:pt x="26971" y="3357"/>
                </a:lnTo>
                <a:lnTo>
                  <a:pt x="27918" y="3357"/>
                </a:lnTo>
                <a:cubicBezTo>
                  <a:pt x="27918" y="2752"/>
                  <a:pt x="27428" y="2262"/>
                  <a:pt x="26822" y="2262"/>
                </a:cubicBezTo>
                <a:cubicBezTo>
                  <a:pt x="26217" y="2262"/>
                  <a:pt x="25727" y="2752"/>
                  <a:pt x="25727" y="3357"/>
                </a:cubicBezTo>
                <a:lnTo>
                  <a:pt x="26673" y="3357"/>
                </a:lnTo>
                <a:lnTo>
                  <a:pt x="26673" y="4120"/>
                </a:lnTo>
                <a:lnTo>
                  <a:pt x="24114" y="4120"/>
                </a:lnTo>
                <a:lnTo>
                  <a:pt x="24114" y="3357"/>
                </a:lnTo>
                <a:lnTo>
                  <a:pt x="25060" y="3357"/>
                </a:lnTo>
                <a:cubicBezTo>
                  <a:pt x="25060" y="2752"/>
                  <a:pt x="24570" y="2262"/>
                  <a:pt x="23965" y="2262"/>
                </a:cubicBezTo>
                <a:cubicBezTo>
                  <a:pt x="23360" y="2262"/>
                  <a:pt x="22870" y="2752"/>
                  <a:pt x="22870" y="3357"/>
                </a:cubicBezTo>
                <a:lnTo>
                  <a:pt x="23816" y="3357"/>
                </a:lnTo>
                <a:lnTo>
                  <a:pt x="23816" y="4120"/>
                </a:lnTo>
                <a:lnTo>
                  <a:pt x="22261" y="4120"/>
                </a:lnTo>
                <a:cubicBezTo>
                  <a:pt x="22080" y="4120"/>
                  <a:pt x="21933" y="4267"/>
                  <a:pt x="21933" y="4448"/>
                </a:cubicBezTo>
                <a:lnTo>
                  <a:pt x="21933" y="4890"/>
                </a:lnTo>
                <a:cubicBezTo>
                  <a:pt x="21933" y="5071"/>
                  <a:pt x="22080" y="5218"/>
                  <a:pt x="22261" y="5218"/>
                </a:cubicBezTo>
                <a:lnTo>
                  <a:pt x="23801" y="5218"/>
                </a:lnTo>
                <a:cubicBezTo>
                  <a:pt x="23432" y="9242"/>
                  <a:pt x="22475" y="13010"/>
                  <a:pt x="21088" y="15877"/>
                </a:cubicBezTo>
                <a:cubicBezTo>
                  <a:pt x="20974" y="16114"/>
                  <a:pt x="20857" y="16342"/>
                  <a:pt x="20738" y="16564"/>
                </a:cubicBezTo>
                <a:cubicBezTo>
                  <a:pt x="20678" y="16551"/>
                  <a:pt x="20617" y="16544"/>
                  <a:pt x="20553" y="16544"/>
                </a:cubicBezTo>
                <a:cubicBezTo>
                  <a:pt x="20085" y="16544"/>
                  <a:pt x="19706" y="16923"/>
                  <a:pt x="19706" y="17390"/>
                </a:cubicBezTo>
                <a:lnTo>
                  <a:pt x="20266" y="17390"/>
                </a:lnTo>
                <a:cubicBezTo>
                  <a:pt x="20136" y="17604"/>
                  <a:pt x="20003" y="17809"/>
                  <a:pt x="19870" y="18005"/>
                </a:cubicBezTo>
                <a:lnTo>
                  <a:pt x="18006" y="18005"/>
                </a:lnTo>
                <a:lnTo>
                  <a:pt x="18006" y="15103"/>
                </a:lnTo>
                <a:cubicBezTo>
                  <a:pt x="18006" y="14947"/>
                  <a:pt x="17879" y="14822"/>
                  <a:pt x="17724" y="14822"/>
                </a:cubicBezTo>
                <a:lnTo>
                  <a:pt x="17346" y="14822"/>
                </a:lnTo>
                <a:cubicBezTo>
                  <a:pt x="17191" y="14822"/>
                  <a:pt x="17065" y="14947"/>
                  <a:pt x="17065" y="15103"/>
                </a:cubicBezTo>
                <a:lnTo>
                  <a:pt x="17065" y="18005"/>
                </a:lnTo>
                <a:lnTo>
                  <a:pt x="14676" y="18005"/>
                </a:lnTo>
                <a:lnTo>
                  <a:pt x="14676" y="17415"/>
                </a:lnTo>
                <a:lnTo>
                  <a:pt x="15406" y="17415"/>
                </a:lnTo>
                <a:cubicBezTo>
                  <a:pt x="15406" y="16948"/>
                  <a:pt x="15027" y="16568"/>
                  <a:pt x="14560" y="16568"/>
                </a:cubicBezTo>
                <a:cubicBezTo>
                  <a:pt x="14092" y="16568"/>
                  <a:pt x="13713" y="16948"/>
                  <a:pt x="13713" y="17415"/>
                </a:cubicBezTo>
                <a:lnTo>
                  <a:pt x="14445" y="17415"/>
                </a:lnTo>
                <a:lnTo>
                  <a:pt x="14445" y="18005"/>
                </a:lnTo>
                <a:lnTo>
                  <a:pt x="12468" y="18005"/>
                </a:lnTo>
                <a:lnTo>
                  <a:pt x="12468" y="17415"/>
                </a:lnTo>
                <a:lnTo>
                  <a:pt x="13199" y="17415"/>
                </a:lnTo>
                <a:cubicBezTo>
                  <a:pt x="13199" y="16948"/>
                  <a:pt x="12820" y="16568"/>
                  <a:pt x="12353" y="16568"/>
                </a:cubicBezTo>
                <a:cubicBezTo>
                  <a:pt x="11885" y="16568"/>
                  <a:pt x="11506" y="16948"/>
                  <a:pt x="11506" y="17415"/>
                </a:cubicBezTo>
                <a:lnTo>
                  <a:pt x="12237" y="17415"/>
                </a:lnTo>
                <a:lnTo>
                  <a:pt x="12237" y="18005"/>
                </a:lnTo>
                <a:lnTo>
                  <a:pt x="11037" y="18005"/>
                </a:lnTo>
                <a:cubicBezTo>
                  <a:pt x="10896" y="18005"/>
                  <a:pt x="10783" y="18118"/>
                  <a:pt x="10783" y="18259"/>
                </a:cubicBezTo>
                <a:lnTo>
                  <a:pt x="10783" y="18600"/>
                </a:lnTo>
                <a:cubicBezTo>
                  <a:pt x="10783" y="18739"/>
                  <a:pt x="10896" y="18853"/>
                  <a:pt x="11037" y="18853"/>
                </a:cubicBezTo>
                <a:lnTo>
                  <a:pt x="12013" y="18853"/>
                </a:lnTo>
                <a:cubicBezTo>
                  <a:pt x="11490" y="21545"/>
                  <a:pt x="10653" y="23911"/>
                  <a:pt x="9633" y="25722"/>
                </a:cubicBezTo>
                <a:cubicBezTo>
                  <a:pt x="9408" y="25839"/>
                  <a:pt x="9254" y="26074"/>
                  <a:pt x="9254" y="26346"/>
                </a:cubicBezTo>
                <a:lnTo>
                  <a:pt x="9260" y="26346"/>
                </a:lnTo>
                <a:cubicBezTo>
                  <a:pt x="9148" y="26521"/>
                  <a:pt x="9035" y="26693"/>
                  <a:pt x="8920" y="26856"/>
                </a:cubicBezTo>
                <a:lnTo>
                  <a:pt x="8218" y="26856"/>
                </a:lnTo>
                <a:lnTo>
                  <a:pt x="8218" y="26346"/>
                </a:lnTo>
                <a:lnTo>
                  <a:pt x="8826" y="26346"/>
                </a:lnTo>
                <a:cubicBezTo>
                  <a:pt x="8826" y="25956"/>
                  <a:pt x="8511" y="25642"/>
                  <a:pt x="8123" y="25642"/>
                </a:cubicBezTo>
                <a:cubicBezTo>
                  <a:pt x="7734" y="25642"/>
                  <a:pt x="7419" y="25956"/>
                  <a:pt x="7419" y="26346"/>
                </a:cubicBezTo>
                <a:lnTo>
                  <a:pt x="8027" y="26346"/>
                </a:lnTo>
                <a:lnTo>
                  <a:pt x="8027" y="26856"/>
                </a:lnTo>
                <a:lnTo>
                  <a:pt x="6005" y="26856"/>
                </a:lnTo>
                <a:lnTo>
                  <a:pt x="6005" y="24444"/>
                </a:lnTo>
                <a:cubicBezTo>
                  <a:pt x="6005" y="24314"/>
                  <a:pt x="5900" y="24210"/>
                  <a:pt x="5771" y="24210"/>
                </a:cubicBezTo>
                <a:lnTo>
                  <a:pt x="5456" y="24210"/>
                </a:lnTo>
                <a:cubicBezTo>
                  <a:pt x="5328" y="24210"/>
                  <a:pt x="5223" y="24314"/>
                  <a:pt x="5223" y="24444"/>
                </a:cubicBezTo>
                <a:lnTo>
                  <a:pt x="5223" y="26856"/>
                </a:lnTo>
                <a:lnTo>
                  <a:pt x="3237" y="26856"/>
                </a:lnTo>
                <a:lnTo>
                  <a:pt x="3237" y="26366"/>
                </a:lnTo>
                <a:lnTo>
                  <a:pt x="3844" y="26366"/>
                </a:lnTo>
                <a:cubicBezTo>
                  <a:pt x="3844" y="25977"/>
                  <a:pt x="3530" y="25662"/>
                  <a:pt x="3141" y="25662"/>
                </a:cubicBezTo>
                <a:cubicBezTo>
                  <a:pt x="2752" y="25662"/>
                  <a:pt x="2437" y="25977"/>
                  <a:pt x="2437" y="26366"/>
                </a:cubicBezTo>
                <a:lnTo>
                  <a:pt x="3045" y="26366"/>
                </a:lnTo>
                <a:lnTo>
                  <a:pt x="3045" y="26856"/>
                </a:lnTo>
                <a:lnTo>
                  <a:pt x="1401" y="26856"/>
                </a:lnTo>
                <a:lnTo>
                  <a:pt x="1401" y="26366"/>
                </a:lnTo>
                <a:lnTo>
                  <a:pt x="2009" y="26366"/>
                </a:lnTo>
                <a:cubicBezTo>
                  <a:pt x="2009" y="25977"/>
                  <a:pt x="1694" y="25662"/>
                  <a:pt x="1305" y="25662"/>
                </a:cubicBezTo>
                <a:cubicBezTo>
                  <a:pt x="916" y="25662"/>
                  <a:pt x="602" y="25977"/>
                  <a:pt x="602" y="26366"/>
                </a:cubicBezTo>
                <a:lnTo>
                  <a:pt x="1209" y="26366"/>
                </a:lnTo>
                <a:lnTo>
                  <a:pt x="1209" y="26856"/>
                </a:lnTo>
                <a:lnTo>
                  <a:pt x="211" y="26856"/>
                </a:lnTo>
                <a:cubicBezTo>
                  <a:pt x="94" y="26856"/>
                  <a:pt x="1" y="26950"/>
                  <a:pt x="1" y="27067"/>
                </a:cubicBezTo>
                <a:lnTo>
                  <a:pt x="1" y="27351"/>
                </a:lnTo>
                <a:cubicBezTo>
                  <a:pt x="1" y="27468"/>
                  <a:pt x="94" y="27561"/>
                  <a:pt x="211" y="27561"/>
                </a:cubicBezTo>
                <a:lnTo>
                  <a:pt x="1296" y="27561"/>
                </a:lnTo>
                <a:lnTo>
                  <a:pt x="1495" y="27644"/>
                </a:lnTo>
                <a:cubicBezTo>
                  <a:pt x="2634" y="28935"/>
                  <a:pt x="3805" y="29586"/>
                  <a:pt x="4991" y="29586"/>
                </a:cubicBezTo>
                <a:cubicBezTo>
                  <a:pt x="5068" y="29586"/>
                  <a:pt x="5145" y="29583"/>
                  <a:pt x="5222" y="29578"/>
                </a:cubicBezTo>
                <a:lnTo>
                  <a:pt x="5222" y="58992"/>
                </a:lnTo>
                <a:lnTo>
                  <a:pt x="4430" y="58992"/>
                </a:lnTo>
                <a:cubicBezTo>
                  <a:pt x="4175" y="58992"/>
                  <a:pt x="3969" y="59183"/>
                  <a:pt x="3969" y="59420"/>
                </a:cubicBezTo>
                <a:lnTo>
                  <a:pt x="3969" y="69999"/>
                </a:lnTo>
                <a:cubicBezTo>
                  <a:pt x="3969" y="70236"/>
                  <a:pt x="4175" y="70427"/>
                  <a:pt x="4430" y="70427"/>
                </a:cubicBezTo>
                <a:lnTo>
                  <a:pt x="6796" y="70427"/>
                </a:lnTo>
                <a:cubicBezTo>
                  <a:pt x="7052" y="70427"/>
                  <a:pt x="7259" y="70236"/>
                  <a:pt x="7259" y="69999"/>
                </a:cubicBezTo>
                <a:lnTo>
                  <a:pt x="7259" y="59420"/>
                </a:lnTo>
                <a:cubicBezTo>
                  <a:pt x="7259" y="59183"/>
                  <a:pt x="7052" y="58992"/>
                  <a:pt x="6796" y="58992"/>
                </a:cubicBezTo>
                <a:lnTo>
                  <a:pt x="6004" y="58992"/>
                </a:lnTo>
                <a:lnTo>
                  <a:pt x="6004" y="29427"/>
                </a:lnTo>
                <a:cubicBezTo>
                  <a:pt x="6054" y="29412"/>
                  <a:pt x="6104" y="29394"/>
                  <a:pt x="6153" y="29377"/>
                </a:cubicBezTo>
                <a:cubicBezTo>
                  <a:pt x="6493" y="29480"/>
                  <a:pt x="6835" y="29533"/>
                  <a:pt x="7177" y="29533"/>
                </a:cubicBezTo>
                <a:cubicBezTo>
                  <a:pt x="7455" y="29533"/>
                  <a:pt x="7731" y="29499"/>
                  <a:pt x="8008" y="29430"/>
                </a:cubicBezTo>
                <a:cubicBezTo>
                  <a:pt x="8531" y="29300"/>
                  <a:pt x="9045" y="29044"/>
                  <a:pt x="9545" y="28678"/>
                </a:cubicBezTo>
                <a:cubicBezTo>
                  <a:pt x="10404" y="29322"/>
                  <a:pt x="11314" y="29651"/>
                  <a:pt x="12250" y="29651"/>
                </a:cubicBezTo>
                <a:cubicBezTo>
                  <a:pt x="12558" y="29651"/>
                  <a:pt x="12869" y="29614"/>
                  <a:pt x="13183" y="29542"/>
                </a:cubicBezTo>
                <a:cubicBezTo>
                  <a:pt x="13486" y="29613"/>
                  <a:pt x="13791" y="29651"/>
                  <a:pt x="14100" y="29651"/>
                </a:cubicBezTo>
                <a:cubicBezTo>
                  <a:pt x="14437" y="29651"/>
                  <a:pt x="14776" y="29609"/>
                  <a:pt x="15118" y="29524"/>
                </a:cubicBezTo>
                <a:cubicBezTo>
                  <a:pt x="15770" y="29361"/>
                  <a:pt x="16426" y="29037"/>
                  <a:pt x="17065" y="28570"/>
                </a:cubicBezTo>
                <a:lnTo>
                  <a:pt x="17065" y="56662"/>
                </a:lnTo>
                <a:lnTo>
                  <a:pt x="16111" y="56662"/>
                </a:lnTo>
                <a:cubicBezTo>
                  <a:pt x="15805" y="56662"/>
                  <a:pt x="15555" y="56892"/>
                  <a:pt x="15555" y="57177"/>
                </a:cubicBezTo>
                <a:lnTo>
                  <a:pt x="15555" y="69902"/>
                </a:lnTo>
                <a:cubicBezTo>
                  <a:pt x="15555" y="70186"/>
                  <a:pt x="15805" y="70416"/>
                  <a:pt x="16111" y="70416"/>
                </a:cubicBezTo>
                <a:lnTo>
                  <a:pt x="18958" y="70416"/>
                </a:lnTo>
                <a:cubicBezTo>
                  <a:pt x="19264" y="70416"/>
                  <a:pt x="19513" y="70186"/>
                  <a:pt x="19513" y="69902"/>
                </a:cubicBezTo>
                <a:lnTo>
                  <a:pt x="19513" y="57177"/>
                </a:lnTo>
                <a:cubicBezTo>
                  <a:pt x="19513" y="56892"/>
                  <a:pt x="19264" y="56662"/>
                  <a:pt x="18958" y="56662"/>
                </a:cubicBezTo>
                <a:lnTo>
                  <a:pt x="18005" y="56662"/>
                </a:lnTo>
                <a:lnTo>
                  <a:pt x="18005" y="27771"/>
                </a:lnTo>
                <a:cubicBezTo>
                  <a:pt x="18568" y="27219"/>
                  <a:pt x="19107" y="26556"/>
                  <a:pt x="19607" y="25794"/>
                </a:cubicBezTo>
                <a:cubicBezTo>
                  <a:pt x="20659" y="24189"/>
                  <a:pt x="21505" y="22202"/>
                  <a:pt x="22051" y="20083"/>
                </a:cubicBezTo>
                <a:cubicBezTo>
                  <a:pt x="22778" y="20682"/>
                  <a:pt x="23605" y="20994"/>
                  <a:pt x="24498" y="20994"/>
                </a:cubicBezTo>
                <a:cubicBezTo>
                  <a:pt x="24800" y="20994"/>
                  <a:pt x="25111" y="20959"/>
                  <a:pt x="25427" y="20887"/>
                </a:cubicBezTo>
                <a:cubicBezTo>
                  <a:pt x="25489" y="20872"/>
                  <a:pt x="25550" y="20857"/>
                  <a:pt x="25612" y="20840"/>
                </a:cubicBezTo>
                <a:cubicBezTo>
                  <a:pt x="25969" y="20942"/>
                  <a:pt x="26342" y="20995"/>
                  <a:pt x="26727" y="20995"/>
                </a:cubicBezTo>
                <a:cubicBezTo>
                  <a:pt x="27068" y="20995"/>
                  <a:pt x="27420" y="20955"/>
                  <a:pt x="27780" y="20872"/>
                </a:cubicBezTo>
                <a:cubicBezTo>
                  <a:pt x="28531" y="20701"/>
                  <a:pt x="29302" y="20353"/>
                  <a:pt x="30063" y="19846"/>
                </a:cubicBezTo>
                <a:lnTo>
                  <a:pt x="30063" y="54153"/>
                </a:lnTo>
                <a:lnTo>
                  <a:pt x="28830" y="54153"/>
                </a:lnTo>
                <a:cubicBezTo>
                  <a:pt x="28432" y="54153"/>
                  <a:pt x="28111" y="54451"/>
                  <a:pt x="28111" y="54819"/>
                </a:cubicBezTo>
                <a:lnTo>
                  <a:pt x="28111" y="71289"/>
                </a:lnTo>
                <a:cubicBezTo>
                  <a:pt x="28111" y="71657"/>
                  <a:pt x="28432" y="71956"/>
                  <a:pt x="28830" y="71956"/>
                </a:cubicBezTo>
                <a:lnTo>
                  <a:pt x="32514" y="71956"/>
                </a:lnTo>
                <a:cubicBezTo>
                  <a:pt x="32911" y="71956"/>
                  <a:pt x="33234" y="71657"/>
                  <a:pt x="33234" y="71289"/>
                </a:cubicBezTo>
                <a:lnTo>
                  <a:pt x="33234" y="54819"/>
                </a:lnTo>
                <a:cubicBezTo>
                  <a:pt x="33234" y="54451"/>
                  <a:pt x="32911" y="54153"/>
                  <a:pt x="32514" y="54153"/>
                </a:cubicBezTo>
                <a:lnTo>
                  <a:pt x="31280" y="54153"/>
                </a:lnTo>
                <a:lnTo>
                  <a:pt x="31280" y="18891"/>
                </a:lnTo>
                <a:cubicBezTo>
                  <a:pt x="34159" y="16286"/>
                  <a:pt x="36688" y="11427"/>
                  <a:pt x="37293" y="5260"/>
                </a:cubicBezTo>
                <a:lnTo>
                  <a:pt x="37394" y="5218"/>
                </a:lnTo>
                <a:lnTo>
                  <a:pt x="39083" y="5218"/>
                </a:lnTo>
                <a:cubicBezTo>
                  <a:pt x="39265" y="5218"/>
                  <a:pt x="39412" y="5071"/>
                  <a:pt x="39412" y="4890"/>
                </a:cubicBezTo>
                <a:lnTo>
                  <a:pt x="39412" y="4448"/>
                </a:lnTo>
                <a:cubicBezTo>
                  <a:pt x="39412" y="4267"/>
                  <a:pt x="39265" y="4120"/>
                  <a:pt x="39084" y="4120"/>
                </a:cubicBezTo>
                <a:lnTo>
                  <a:pt x="37585" y="4120"/>
                </a:lnTo>
                <a:lnTo>
                  <a:pt x="37585" y="3325"/>
                </a:lnTo>
                <a:lnTo>
                  <a:pt x="38531" y="3325"/>
                </a:lnTo>
                <a:cubicBezTo>
                  <a:pt x="38531" y="2719"/>
                  <a:pt x="38040" y="2229"/>
                  <a:pt x="37435" y="2229"/>
                </a:cubicBezTo>
                <a:cubicBezTo>
                  <a:pt x="36831" y="2229"/>
                  <a:pt x="36340" y="2720"/>
                  <a:pt x="36340" y="3325"/>
                </a:cubicBezTo>
                <a:lnTo>
                  <a:pt x="37286" y="3325"/>
                </a:lnTo>
                <a:lnTo>
                  <a:pt x="37286" y="4120"/>
                </a:lnTo>
                <a:lnTo>
                  <a:pt x="34728" y="4120"/>
                </a:lnTo>
                <a:lnTo>
                  <a:pt x="34728" y="3325"/>
                </a:lnTo>
                <a:lnTo>
                  <a:pt x="35674" y="3325"/>
                </a:lnTo>
                <a:cubicBezTo>
                  <a:pt x="35674" y="2719"/>
                  <a:pt x="35184" y="2229"/>
                  <a:pt x="34579" y="2229"/>
                </a:cubicBezTo>
                <a:cubicBezTo>
                  <a:pt x="33973" y="2229"/>
                  <a:pt x="33482" y="2720"/>
                  <a:pt x="33482" y="3325"/>
                </a:cubicBezTo>
                <a:lnTo>
                  <a:pt x="34429" y="3325"/>
                </a:lnTo>
                <a:lnTo>
                  <a:pt x="34429" y="4120"/>
                </a:lnTo>
                <a:lnTo>
                  <a:pt x="31282" y="4120"/>
                </a:lnTo>
                <a:lnTo>
                  <a:pt x="31282" y="364"/>
                </a:lnTo>
                <a:cubicBezTo>
                  <a:pt x="31282" y="164"/>
                  <a:pt x="31118" y="1"/>
                  <a:pt x="30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82" name="Google Shape;482;p24"/>
          <p:cNvSpPr/>
          <p:nvPr/>
        </p:nvSpPr>
        <p:spPr>
          <a:xfrm flipH="1">
            <a:off x="-1252450" y="800101"/>
            <a:ext cx="2722975" cy="4971440"/>
          </a:xfrm>
          <a:custGeom>
            <a:avLst/>
            <a:gdLst/>
            <a:ahLst/>
            <a:cxnLst/>
            <a:rect l="l" t="t" r="r" b="b"/>
            <a:pathLst>
              <a:path w="39412" h="71956" extrusionOk="0">
                <a:moveTo>
                  <a:pt x="26435" y="5219"/>
                </a:moveTo>
                <a:cubicBezTo>
                  <a:pt x="26414" y="5447"/>
                  <a:pt x="26391" y="5674"/>
                  <a:pt x="26366" y="5900"/>
                </a:cubicBezTo>
                <a:lnTo>
                  <a:pt x="24728" y="5219"/>
                </a:lnTo>
                <a:close/>
                <a:moveTo>
                  <a:pt x="36617" y="5219"/>
                </a:moveTo>
                <a:lnTo>
                  <a:pt x="34266" y="6197"/>
                </a:lnTo>
                <a:cubicBezTo>
                  <a:pt x="34307" y="5875"/>
                  <a:pt x="34344" y="5549"/>
                  <a:pt x="34375" y="5219"/>
                </a:cubicBezTo>
                <a:close/>
                <a:moveTo>
                  <a:pt x="30064" y="5219"/>
                </a:moveTo>
                <a:lnTo>
                  <a:pt x="30064" y="7439"/>
                </a:lnTo>
                <a:lnTo>
                  <a:pt x="26467" y="5942"/>
                </a:lnTo>
                <a:cubicBezTo>
                  <a:pt x="26494" y="5702"/>
                  <a:pt x="26518" y="5461"/>
                  <a:pt x="26541" y="5219"/>
                </a:cubicBezTo>
                <a:close/>
                <a:moveTo>
                  <a:pt x="34269" y="5219"/>
                </a:moveTo>
                <a:cubicBezTo>
                  <a:pt x="34236" y="5564"/>
                  <a:pt x="34198" y="5906"/>
                  <a:pt x="34154" y="6243"/>
                </a:cubicBezTo>
                <a:lnTo>
                  <a:pt x="31282" y="7439"/>
                </a:lnTo>
                <a:lnTo>
                  <a:pt x="31282" y="5219"/>
                </a:lnTo>
                <a:close/>
                <a:moveTo>
                  <a:pt x="34108" y="6587"/>
                </a:moveTo>
                <a:cubicBezTo>
                  <a:pt x="33621" y="10031"/>
                  <a:pt x="32586" y="13006"/>
                  <a:pt x="31282" y="15337"/>
                </a:cubicBezTo>
                <a:lnTo>
                  <a:pt x="31282" y="7763"/>
                </a:lnTo>
                <a:lnTo>
                  <a:pt x="34108" y="6587"/>
                </a:lnTo>
                <a:close/>
                <a:moveTo>
                  <a:pt x="20438" y="17390"/>
                </a:moveTo>
                <a:lnTo>
                  <a:pt x="20438" y="18004"/>
                </a:lnTo>
                <a:lnTo>
                  <a:pt x="19995" y="18004"/>
                </a:lnTo>
                <a:cubicBezTo>
                  <a:pt x="20128" y="17809"/>
                  <a:pt x="20260" y="17604"/>
                  <a:pt x="20389" y="17390"/>
                </a:cubicBezTo>
                <a:close/>
                <a:moveTo>
                  <a:pt x="23951" y="5218"/>
                </a:moveTo>
                <a:lnTo>
                  <a:pt x="26331" y="6210"/>
                </a:lnTo>
                <a:cubicBezTo>
                  <a:pt x="25896" y="9839"/>
                  <a:pt x="24941" y="13226"/>
                  <a:pt x="23593" y="15872"/>
                </a:cubicBezTo>
                <a:cubicBezTo>
                  <a:pt x="23456" y="16140"/>
                  <a:pt x="23316" y="16400"/>
                  <a:pt x="23172" y="16651"/>
                </a:cubicBezTo>
                <a:cubicBezTo>
                  <a:pt x="23051" y="16583"/>
                  <a:pt x="22910" y="16544"/>
                  <a:pt x="22761" y="16544"/>
                </a:cubicBezTo>
                <a:cubicBezTo>
                  <a:pt x="22293" y="16544"/>
                  <a:pt x="21914" y="16923"/>
                  <a:pt x="21914" y="17390"/>
                </a:cubicBezTo>
                <a:lnTo>
                  <a:pt x="22645" y="17390"/>
                </a:lnTo>
                <a:lnTo>
                  <a:pt x="22645" y="17507"/>
                </a:lnTo>
                <a:cubicBezTo>
                  <a:pt x="22532" y="17679"/>
                  <a:pt x="22418" y="17844"/>
                  <a:pt x="22302" y="18004"/>
                </a:cubicBezTo>
                <a:lnTo>
                  <a:pt x="20668" y="18004"/>
                </a:lnTo>
                <a:lnTo>
                  <a:pt x="20668" y="17390"/>
                </a:lnTo>
                <a:lnTo>
                  <a:pt x="21399" y="17390"/>
                </a:lnTo>
                <a:cubicBezTo>
                  <a:pt x="21399" y="17024"/>
                  <a:pt x="21166" y="16713"/>
                  <a:pt x="20841" y="16595"/>
                </a:cubicBezTo>
                <a:cubicBezTo>
                  <a:pt x="20957" y="16378"/>
                  <a:pt x="21071" y="16154"/>
                  <a:pt x="21183" y="15922"/>
                </a:cubicBezTo>
                <a:cubicBezTo>
                  <a:pt x="22577" y="13043"/>
                  <a:pt x="23537" y="9257"/>
                  <a:pt x="23906" y="5218"/>
                </a:cubicBezTo>
                <a:close/>
                <a:moveTo>
                  <a:pt x="22645" y="17705"/>
                </a:moveTo>
                <a:lnTo>
                  <a:pt x="22645" y="18005"/>
                </a:lnTo>
                <a:lnTo>
                  <a:pt x="22437" y="18005"/>
                </a:lnTo>
                <a:cubicBezTo>
                  <a:pt x="22507" y="17906"/>
                  <a:pt x="22577" y="17806"/>
                  <a:pt x="22645" y="17705"/>
                </a:cubicBezTo>
                <a:close/>
                <a:moveTo>
                  <a:pt x="37183" y="5306"/>
                </a:moveTo>
                <a:cubicBezTo>
                  <a:pt x="36576" y="11373"/>
                  <a:pt x="34103" y="16160"/>
                  <a:pt x="31282" y="18753"/>
                </a:cubicBezTo>
                <a:lnTo>
                  <a:pt x="31282" y="15545"/>
                </a:lnTo>
                <a:cubicBezTo>
                  <a:pt x="32644" y="13165"/>
                  <a:pt x="33724" y="10100"/>
                  <a:pt x="34221" y="6539"/>
                </a:cubicBezTo>
                <a:lnTo>
                  <a:pt x="37183" y="5306"/>
                </a:lnTo>
                <a:close/>
                <a:moveTo>
                  <a:pt x="22128" y="18853"/>
                </a:moveTo>
                <a:lnTo>
                  <a:pt x="21574" y="19084"/>
                </a:lnTo>
                <a:cubicBezTo>
                  <a:pt x="21642" y="19009"/>
                  <a:pt x="21711" y="18933"/>
                  <a:pt x="21778" y="18853"/>
                </a:cubicBezTo>
                <a:close/>
                <a:moveTo>
                  <a:pt x="21627" y="18853"/>
                </a:moveTo>
                <a:cubicBezTo>
                  <a:pt x="21526" y="18968"/>
                  <a:pt x="21426" y="19077"/>
                  <a:pt x="21324" y="19183"/>
                </a:cubicBezTo>
                <a:cubicBezTo>
                  <a:pt x="21243" y="19077"/>
                  <a:pt x="21164" y="18968"/>
                  <a:pt x="21086" y="18853"/>
                </a:cubicBezTo>
                <a:close/>
                <a:moveTo>
                  <a:pt x="14353" y="18853"/>
                </a:moveTo>
                <a:cubicBezTo>
                  <a:pt x="14317" y="19035"/>
                  <a:pt x="14280" y="19215"/>
                  <a:pt x="14242" y="19394"/>
                </a:cubicBezTo>
                <a:lnTo>
                  <a:pt x="12941" y="18853"/>
                </a:lnTo>
                <a:close/>
                <a:moveTo>
                  <a:pt x="20962" y="18853"/>
                </a:moveTo>
                <a:cubicBezTo>
                  <a:pt x="21048" y="18984"/>
                  <a:pt x="21138" y="19108"/>
                  <a:pt x="21230" y="19227"/>
                </a:cubicBezTo>
                <a:lnTo>
                  <a:pt x="20317" y="19608"/>
                </a:lnTo>
                <a:cubicBezTo>
                  <a:pt x="20374" y="19357"/>
                  <a:pt x="20427" y="19106"/>
                  <a:pt x="20478" y="18853"/>
                </a:cubicBezTo>
                <a:close/>
                <a:moveTo>
                  <a:pt x="22176" y="19084"/>
                </a:moveTo>
                <a:cubicBezTo>
                  <a:pt x="22119" y="19358"/>
                  <a:pt x="22055" y="19631"/>
                  <a:pt x="21987" y="19902"/>
                </a:cubicBezTo>
                <a:cubicBezTo>
                  <a:pt x="21811" y="19745"/>
                  <a:pt x="21641" y="19569"/>
                  <a:pt x="21478" y="19373"/>
                </a:cubicBezTo>
                <a:lnTo>
                  <a:pt x="22176" y="19084"/>
                </a:lnTo>
                <a:close/>
                <a:moveTo>
                  <a:pt x="14646" y="18853"/>
                </a:moveTo>
                <a:cubicBezTo>
                  <a:pt x="14904" y="19258"/>
                  <a:pt x="15178" y="19608"/>
                  <a:pt x="15465" y="19904"/>
                </a:cubicBezTo>
                <a:lnTo>
                  <a:pt x="14341" y="19435"/>
                </a:lnTo>
                <a:cubicBezTo>
                  <a:pt x="14383" y="19243"/>
                  <a:pt x="14422" y="19049"/>
                  <a:pt x="14460" y="18853"/>
                </a:cubicBezTo>
                <a:close/>
                <a:moveTo>
                  <a:pt x="19228" y="18853"/>
                </a:moveTo>
                <a:cubicBezTo>
                  <a:pt x="18830" y="19331"/>
                  <a:pt x="18421" y="19732"/>
                  <a:pt x="18006" y="20049"/>
                </a:cubicBezTo>
                <a:lnTo>
                  <a:pt x="18006" y="18853"/>
                </a:lnTo>
                <a:close/>
                <a:moveTo>
                  <a:pt x="20866" y="19628"/>
                </a:moveTo>
                <a:lnTo>
                  <a:pt x="20866" y="19628"/>
                </a:lnTo>
                <a:cubicBezTo>
                  <a:pt x="20637" y="19835"/>
                  <a:pt x="20406" y="20018"/>
                  <a:pt x="20175" y="20178"/>
                </a:cubicBezTo>
                <a:cubicBezTo>
                  <a:pt x="20199" y="20080"/>
                  <a:pt x="20224" y="19983"/>
                  <a:pt x="20249" y="19885"/>
                </a:cubicBezTo>
                <a:lnTo>
                  <a:pt x="20866" y="19628"/>
                </a:lnTo>
                <a:close/>
                <a:moveTo>
                  <a:pt x="12780" y="19035"/>
                </a:moveTo>
                <a:lnTo>
                  <a:pt x="14193" y="19624"/>
                </a:lnTo>
                <a:cubicBezTo>
                  <a:pt x="14139" y="19867"/>
                  <a:pt x="14081" y="20105"/>
                  <a:pt x="14021" y="20341"/>
                </a:cubicBezTo>
                <a:cubicBezTo>
                  <a:pt x="13584" y="20029"/>
                  <a:pt x="13167" y="19592"/>
                  <a:pt x="12780" y="19035"/>
                </a:cubicBezTo>
                <a:close/>
                <a:moveTo>
                  <a:pt x="17065" y="18853"/>
                </a:moveTo>
                <a:lnTo>
                  <a:pt x="17065" y="20569"/>
                </a:lnTo>
                <a:lnTo>
                  <a:pt x="15728" y="20012"/>
                </a:lnTo>
                <a:cubicBezTo>
                  <a:pt x="15391" y="19701"/>
                  <a:pt x="15070" y="19315"/>
                  <a:pt x="14770" y="18853"/>
                </a:cubicBezTo>
                <a:close/>
                <a:moveTo>
                  <a:pt x="20370" y="18853"/>
                </a:moveTo>
                <a:cubicBezTo>
                  <a:pt x="20317" y="19123"/>
                  <a:pt x="20259" y="19391"/>
                  <a:pt x="20195" y="19658"/>
                </a:cubicBezTo>
                <a:lnTo>
                  <a:pt x="18006" y="20569"/>
                </a:lnTo>
                <a:lnTo>
                  <a:pt x="18006" y="20181"/>
                </a:lnTo>
                <a:cubicBezTo>
                  <a:pt x="18468" y="19837"/>
                  <a:pt x="18924" y="19392"/>
                  <a:pt x="19365" y="18853"/>
                </a:cubicBezTo>
                <a:close/>
                <a:moveTo>
                  <a:pt x="16554" y="20606"/>
                </a:moveTo>
                <a:lnTo>
                  <a:pt x="16825" y="20719"/>
                </a:lnTo>
                <a:cubicBezTo>
                  <a:pt x="16819" y="20721"/>
                  <a:pt x="16813" y="20723"/>
                  <a:pt x="16807" y="20725"/>
                </a:cubicBezTo>
                <a:cubicBezTo>
                  <a:pt x="16722" y="20690"/>
                  <a:pt x="16638" y="20650"/>
                  <a:pt x="16554" y="20606"/>
                </a:cubicBezTo>
                <a:close/>
                <a:moveTo>
                  <a:pt x="26433" y="6252"/>
                </a:moveTo>
                <a:lnTo>
                  <a:pt x="30064" y="7763"/>
                </a:lnTo>
                <a:lnTo>
                  <a:pt x="30064" y="17227"/>
                </a:lnTo>
                <a:cubicBezTo>
                  <a:pt x="28674" y="19095"/>
                  <a:pt x="27108" y="20315"/>
                  <a:pt x="25615" y="20730"/>
                </a:cubicBezTo>
                <a:cubicBezTo>
                  <a:pt x="24679" y="20454"/>
                  <a:pt x="23854" y="19820"/>
                  <a:pt x="23188" y="18853"/>
                </a:cubicBezTo>
                <a:lnTo>
                  <a:pt x="24034" y="18853"/>
                </a:lnTo>
                <a:cubicBezTo>
                  <a:pt x="24174" y="18853"/>
                  <a:pt x="24288" y="18739"/>
                  <a:pt x="24288" y="18600"/>
                </a:cubicBezTo>
                <a:lnTo>
                  <a:pt x="24288" y="18259"/>
                </a:lnTo>
                <a:cubicBezTo>
                  <a:pt x="24288" y="18118"/>
                  <a:pt x="24174" y="18005"/>
                  <a:pt x="24034" y="18005"/>
                </a:cubicBezTo>
                <a:lnTo>
                  <a:pt x="22876" y="18005"/>
                </a:lnTo>
                <a:lnTo>
                  <a:pt x="22876" y="17390"/>
                </a:lnTo>
                <a:lnTo>
                  <a:pt x="23607" y="17390"/>
                </a:lnTo>
                <a:cubicBezTo>
                  <a:pt x="23607" y="17110"/>
                  <a:pt x="23471" y="16863"/>
                  <a:pt x="23261" y="16709"/>
                </a:cubicBezTo>
                <a:cubicBezTo>
                  <a:pt x="23406" y="16455"/>
                  <a:pt x="23548" y="16192"/>
                  <a:pt x="23687" y="15919"/>
                </a:cubicBezTo>
                <a:cubicBezTo>
                  <a:pt x="25037" y="13270"/>
                  <a:pt x="25994" y="9882"/>
                  <a:pt x="26433" y="6252"/>
                </a:cubicBezTo>
                <a:close/>
                <a:moveTo>
                  <a:pt x="16965" y="20777"/>
                </a:moveTo>
                <a:lnTo>
                  <a:pt x="17065" y="20819"/>
                </a:lnTo>
                <a:lnTo>
                  <a:pt x="17065" y="20821"/>
                </a:lnTo>
                <a:cubicBezTo>
                  <a:pt x="17027" y="20809"/>
                  <a:pt x="16990" y="20796"/>
                  <a:pt x="16952" y="20783"/>
                </a:cubicBezTo>
                <a:cubicBezTo>
                  <a:pt x="16957" y="20781"/>
                  <a:pt x="16961" y="20779"/>
                  <a:pt x="16965" y="20777"/>
                </a:cubicBezTo>
                <a:close/>
                <a:moveTo>
                  <a:pt x="30064" y="17395"/>
                </a:moveTo>
                <a:lnTo>
                  <a:pt x="30064" y="19722"/>
                </a:lnTo>
                <a:cubicBezTo>
                  <a:pt x="29294" y="20241"/>
                  <a:pt x="28517" y="20596"/>
                  <a:pt x="27757" y="20770"/>
                </a:cubicBezTo>
                <a:cubicBezTo>
                  <a:pt x="27407" y="20849"/>
                  <a:pt x="27065" y="20889"/>
                  <a:pt x="26733" y="20889"/>
                </a:cubicBezTo>
                <a:cubicBezTo>
                  <a:pt x="26416" y="20889"/>
                  <a:pt x="26107" y="20853"/>
                  <a:pt x="25809" y="20782"/>
                </a:cubicBezTo>
                <a:cubicBezTo>
                  <a:pt x="27242" y="20329"/>
                  <a:pt x="28730" y="19155"/>
                  <a:pt x="30064" y="17395"/>
                </a:cubicBezTo>
                <a:close/>
                <a:moveTo>
                  <a:pt x="23062" y="18853"/>
                </a:moveTo>
                <a:cubicBezTo>
                  <a:pt x="23710" y="19818"/>
                  <a:pt x="24513" y="20468"/>
                  <a:pt x="25423" y="20779"/>
                </a:cubicBezTo>
                <a:cubicBezTo>
                  <a:pt x="25417" y="20780"/>
                  <a:pt x="25411" y="20782"/>
                  <a:pt x="25403" y="20784"/>
                </a:cubicBezTo>
                <a:cubicBezTo>
                  <a:pt x="25086" y="20857"/>
                  <a:pt x="24776" y="20893"/>
                  <a:pt x="24474" y="20893"/>
                </a:cubicBezTo>
                <a:cubicBezTo>
                  <a:pt x="23593" y="20893"/>
                  <a:pt x="22787" y="20585"/>
                  <a:pt x="22077" y="19981"/>
                </a:cubicBezTo>
                <a:cubicBezTo>
                  <a:pt x="22156" y="19667"/>
                  <a:pt x="22228" y="19352"/>
                  <a:pt x="22293" y="19034"/>
                </a:cubicBezTo>
                <a:lnTo>
                  <a:pt x="22728" y="18853"/>
                </a:lnTo>
                <a:close/>
                <a:moveTo>
                  <a:pt x="14291" y="19665"/>
                </a:moveTo>
                <a:lnTo>
                  <a:pt x="15997" y="20374"/>
                </a:lnTo>
                <a:cubicBezTo>
                  <a:pt x="16212" y="20536"/>
                  <a:pt x="16434" y="20671"/>
                  <a:pt x="16661" y="20776"/>
                </a:cubicBezTo>
                <a:cubicBezTo>
                  <a:pt x="16571" y="20805"/>
                  <a:pt x="16482" y="20829"/>
                  <a:pt x="16393" y="20850"/>
                </a:cubicBezTo>
                <a:cubicBezTo>
                  <a:pt x="16173" y="20900"/>
                  <a:pt x="15956" y="20925"/>
                  <a:pt x="15743" y="20925"/>
                </a:cubicBezTo>
                <a:cubicBezTo>
                  <a:pt x="15176" y="20925"/>
                  <a:pt x="14630" y="20750"/>
                  <a:pt x="14114" y="20405"/>
                </a:cubicBezTo>
                <a:cubicBezTo>
                  <a:pt x="14175" y="20160"/>
                  <a:pt x="14236" y="19915"/>
                  <a:pt x="14291" y="19665"/>
                </a:cubicBezTo>
                <a:close/>
                <a:moveTo>
                  <a:pt x="20127" y="19935"/>
                </a:moveTo>
                <a:lnTo>
                  <a:pt x="20127" y="19935"/>
                </a:lnTo>
                <a:cubicBezTo>
                  <a:pt x="20100" y="20046"/>
                  <a:pt x="20071" y="20156"/>
                  <a:pt x="20041" y="20266"/>
                </a:cubicBezTo>
                <a:cubicBezTo>
                  <a:pt x="19581" y="20566"/>
                  <a:pt x="19117" y="20774"/>
                  <a:pt x="18660" y="20878"/>
                </a:cubicBezTo>
                <a:cubicBezTo>
                  <a:pt x="18439" y="20928"/>
                  <a:pt x="18220" y="20955"/>
                  <a:pt x="18006" y="20959"/>
                </a:cubicBezTo>
                <a:lnTo>
                  <a:pt x="18006" y="20819"/>
                </a:lnTo>
                <a:lnTo>
                  <a:pt x="20127" y="19935"/>
                </a:lnTo>
                <a:close/>
                <a:moveTo>
                  <a:pt x="19998" y="20426"/>
                </a:moveTo>
                <a:lnTo>
                  <a:pt x="19998" y="20426"/>
                </a:lnTo>
                <a:cubicBezTo>
                  <a:pt x="19519" y="22165"/>
                  <a:pt x="18836" y="23801"/>
                  <a:pt x="18006" y="25194"/>
                </a:cubicBezTo>
                <a:lnTo>
                  <a:pt x="18006" y="21064"/>
                </a:lnTo>
                <a:cubicBezTo>
                  <a:pt x="18228" y="21059"/>
                  <a:pt x="18455" y="21033"/>
                  <a:pt x="18684" y="20980"/>
                </a:cubicBezTo>
                <a:cubicBezTo>
                  <a:pt x="19124" y="20880"/>
                  <a:pt x="19563" y="20694"/>
                  <a:pt x="19998" y="20426"/>
                </a:cubicBezTo>
                <a:close/>
                <a:moveTo>
                  <a:pt x="9862" y="26346"/>
                </a:moveTo>
                <a:lnTo>
                  <a:pt x="9862" y="26856"/>
                </a:lnTo>
                <a:lnTo>
                  <a:pt x="9073" y="26856"/>
                </a:lnTo>
                <a:cubicBezTo>
                  <a:pt x="9187" y="26692"/>
                  <a:pt x="9300" y="26522"/>
                  <a:pt x="9411" y="26346"/>
                </a:cubicBezTo>
                <a:close/>
                <a:moveTo>
                  <a:pt x="12341" y="18853"/>
                </a:moveTo>
                <a:lnTo>
                  <a:pt x="12604" y="18962"/>
                </a:lnTo>
                <a:cubicBezTo>
                  <a:pt x="13035" y="19608"/>
                  <a:pt x="13500" y="20105"/>
                  <a:pt x="13995" y="20449"/>
                </a:cubicBezTo>
                <a:cubicBezTo>
                  <a:pt x="13320" y="23080"/>
                  <a:pt x="12317" y="25315"/>
                  <a:pt x="11140" y="26896"/>
                </a:cubicBezTo>
                <a:cubicBezTo>
                  <a:pt x="11105" y="26872"/>
                  <a:pt x="11063" y="26856"/>
                  <a:pt x="11017" y="26856"/>
                </a:cubicBezTo>
                <a:lnTo>
                  <a:pt x="10054" y="26856"/>
                </a:lnTo>
                <a:lnTo>
                  <a:pt x="10054" y="26346"/>
                </a:lnTo>
                <a:lnTo>
                  <a:pt x="10661" y="26346"/>
                </a:lnTo>
                <a:cubicBezTo>
                  <a:pt x="10661" y="25956"/>
                  <a:pt x="10347" y="25642"/>
                  <a:pt x="9958" y="25642"/>
                </a:cubicBezTo>
                <a:cubicBezTo>
                  <a:pt x="9908" y="25642"/>
                  <a:pt x="9860" y="25647"/>
                  <a:pt x="9814" y="25656"/>
                </a:cubicBezTo>
                <a:cubicBezTo>
                  <a:pt x="10800" y="23859"/>
                  <a:pt x="11604" y="21530"/>
                  <a:pt x="12119" y="18853"/>
                </a:cubicBezTo>
                <a:close/>
                <a:moveTo>
                  <a:pt x="21381" y="19414"/>
                </a:moveTo>
                <a:cubicBezTo>
                  <a:pt x="21566" y="19634"/>
                  <a:pt x="21759" y="19834"/>
                  <a:pt x="21961" y="20009"/>
                </a:cubicBezTo>
                <a:cubicBezTo>
                  <a:pt x="21420" y="22135"/>
                  <a:pt x="20573" y="24129"/>
                  <a:pt x="19519" y="25735"/>
                </a:cubicBezTo>
                <a:cubicBezTo>
                  <a:pt x="19046" y="26459"/>
                  <a:pt x="18536" y="27091"/>
                  <a:pt x="18006" y="27622"/>
                </a:cubicBezTo>
                <a:lnTo>
                  <a:pt x="18006" y="25399"/>
                </a:lnTo>
                <a:cubicBezTo>
                  <a:pt x="18901" y="23937"/>
                  <a:pt x="19629" y="22195"/>
                  <a:pt x="20130" y="20343"/>
                </a:cubicBezTo>
                <a:cubicBezTo>
                  <a:pt x="20481" y="20114"/>
                  <a:pt x="20828" y="19833"/>
                  <a:pt x="21170" y="19502"/>
                </a:cubicBezTo>
                <a:lnTo>
                  <a:pt x="21381" y="19414"/>
                </a:lnTo>
                <a:close/>
                <a:moveTo>
                  <a:pt x="10600" y="27561"/>
                </a:moveTo>
                <a:cubicBezTo>
                  <a:pt x="10561" y="27606"/>
                  <a:pt x="10521" y="27652"/>
                  <a:pt x="10482" y="27695"/>
                </a:cubicBezTo>
                <a:cubicBezTo>
                  <a:pt x="10442" y="27651"/>
                  <a:pt x="10402" y="27606"/>
                  <a:pt x="10363" y="27561"/>
                </a:cubicBezTo>
                <a:close/>
                <a:moveTo>
                  <a:pt x="9433" y="27561"/>
                </a:moveTo>
                <a:lnTo>
                  <a:pt x="8765" y="27840"/>
                </a:lnTo>
                <a:cubicBezTo>
                  <a:pt x="8685" y="27755"/>
                  <a:pt x="8605" y="27668"/>
                  <a:pt x="8524" y="27578"/>
                </a:cubicBezTo>
                <a:cubicBezTo>
                  <a:pt x="8530" y="27572"/>
                  <a:pt x="8534" y="27566"/>
                  <a:pt x="8538" y="27561"/>
                </a:cubicBezTo>
                <a:close/>
                <a:moveTo>
                  <a:pt x="8456" y="27657"/>
                </a:moveTo>
                <a:cubicBezTo>
                  <a:pt x="8524" y="27734"/>
                  <a:pt x="8592" y="27810"/>
                  <a:pt x="8661" y="27883"/>
                </a:cubicBezTo>
                <a:lnTo>
                  <a:pt x="7982" y="28165"/>
                </a:lnTo>
                <a:cubicBezTo>
                  <a:pt x="8142" y="28008"/>
                  <a:pt x="8300" y="27838"/>
                  <a:pt x="8456" y="27657"/>
                </a:cubicBezTo>
                <a:close/>
                <a:moveTo>
                  <a:pt x="10224" y="27561"/>
                </a:moveTo>
                <a:cubicBezTo>
                  <a:pt x="10284" y="27633"/>
                  <a:pt x="10347" y="27702"/>
                  <a:pt x="10409" y="27770"/>
                </a:cubicBezTo>
                <a:cubicBezTo>
                  <a:pt x="10128" y="28066"/>
                  <a:pt x="9841" y="28327"/>
                  <a:pt x="9547" y="28548"/>
                </a:cubicBezTo>
                <a:cubicBezTo>
                  <a:pt x="9331" y="28381"/>
                  <a:pt x="9118" y="28194"/>
                  <a:pt x="8910" y="27987"/>
                </a:cubicBezTo>
                <a:lnTo>
                  <a:pt x="9931" y="27561"/>
                </a:lnTo>
                <a:close/>
                <a:moveTo>
                  <a:pt x="5223" y="27561"/>
                </a:moveTo>
                <a:lnTo>
                  <a:pt x="5223" y="28853"/>
                </a:lnTo>
                <a:cubicBezTo>
                  <a:pt x="4715" y="28544"/>
                  <a:pt x="4212" y="28114"/>
                  <a:pt x="3716" y="27561"/>
                </a:cubicBezTo>
                <a:close/>
                <a:moveTo>
                  <a:pt x="8372" y="27561"/>
                </a:moveTo>
                <a:cubicBezTo>
                  <a:pt x="8372" y="27562"/>
                  <a:pt x="8372" y="27562"/>
                  <a:pt x="8373" y="27563"/>
                </a:cubicBezTo>
                <a:cubicBezTo>
                  <a:pt x="8143" y="27833"/>
                  <a:pt x="7909" y="28078"/>
                  <a:pt x="7671" y="28295"/>
                </a:cubicBezTo>
                <a:lnTo>
                  <a:pt x="6005" y="28987"/>
                </a:lnTo>
                <a:lnTo>
                  <a:pt x="6005" y="27561"/>
                </a:lnTo>
                <a:close/>
                <a:moveTo>
                  <a:pt x="3578" y="27561"/>
                </a:moveTo>
                <a:cubicBezTo>
                  <a:pt x="4112" y="28166"/>
                  <a:pt x="4663" y="28635"/>
                  <a:pt x="5223" y="28963"/>
                </a:cubicBezTo>
                <a:lnTo>
                  <a:pt x="5223" y="28988"/>
                </a:lnTo>
                <a:lnTo>
                  <a:pt x="1796" y="27561"/>
                </a:lnTo>
                <a:close/>
                <a:moveTo>
                  <a:pt x="7146" y="28721"/>
                </a:moveTo>
                <a:lnTo>
                  <a:pt x="7146" y="28721"/>
                </a:lnTo>
                <a:cubicBezTo>
                  <a:pt x="6814" y="28960"/>
                  <a:pt x="6476" y="29144"/>
                  <a:pt x="6133" y="29271"/>
                </a:cubicBezTo>
                <a:cubicBezTo>
                  <a:pt x="6091" y="29257"/>
                  <a:pt x="6048" y="29243"/>
                  <a:pt x="6005" y="29228"/>
                </a:cubicBezTo>
                <a:lnTo>
                  <a:pt x="6005" y="29196"/>
                </a:lnTo>
                <a:lnTo>
                  <a:pt x="7146" y="28721"/>
                </a:lnTo>
                <a:close/>
                <a:moveTo>
                  <a:pt x="8805" y="28030"/>
                </a:moveTo>
                <a:cubicBezTo>
                  <a:pt x="9020" y="28245"/>
                  <a:pt x="9237" y="28439"/>
                  <a:pt x="9459" y="28611"/>
                </a:cubicBezTo>
                <a:cubicBezTo>
                  <a:pt x="8979" y="28959"/>
                  <a:pt x="8484" y="29203"/>
                  <a:pt x="7983" y="29327"/>
                </a:cubicBezTo>
                <a:cubicBezTo>
                  <a:pt x="7706" y="29396"/>
                  <a:pt x="7430" y="29431"/>
                  <a:pt x="7155" y="29431"/>
                </a:cubicBezTo>
                <a:cubicBezTo>
                  <a:pt x="6870" y="29431"/>
                  <a:pt x="6587" y="29394"/>
                  <a:pt x="6305" y="29320"/>
                </a:cubicBezTo>
                <a:cubicBezTo>
                  <a:pt x="6734" y="29144"/>
                  <a:pt x="7153" y="28886"/>
                  <a:pt x="7560" y="28549"/>
                </a:cubicBezTo>
                <a:lnTo>
                  <a:pt x="8805" y="28030"/>
                </a:lnTo>
                <a:close/>
                <a:moveTo>
                  <a:pt x="14086" y="20512"/>
                </a:moveTo>
                <a:cubicBezTo>
                  <a:pt x="14610" y="20855"/>
                  <a:pt x="15164" y="21031"/>
                  <a:pt x="15739" y="21031"/>
                </a:cubicBezTo>
                <a:cubicBezTo>
                  <a:pt x="15962" y="21031"/>
                  <a:pt x="16188" y="21004"/>
                  <a:pt x="16416" y="20953"/>
                </a:cubicBezTo>
                <a:cubicBezTo>
                  <a:pt x="16546" y="20923"/>
                  <a:pt x="16675" y="20885"/>
                  <a:pt x="16805" y="20839"/>
                </a:cubicBezTo>
                <a:cubicBezTo>
                  <a:pt x="16890" y="20873"/>
                  <a:pt x="16977" y="20904"/>
                  <a:pt x="17065" y="20931"/>
                </a:cubicBezTo>
                <a:lnTo>
                  <a:pt x="17065" y="26580"/>
                </a:lnTo>
                <a:cubicBezTo>
                  <a:pt x="15892" y="28095"/>
                  <a:pt x="14559" y="29093"/>
                  <a:pt x="13241" y="29422"/>
                </a:cubicBezTo>
                <a:cubicBezTo>
                  <a:pt x="13222" y="29427"/>
                  <a:pt x="13203" y="29430"/>
                  <a:pt x="13185" y="29435"/>
                </a:cubicBezTo>
                <a:cubicBezTo>
                  <a:pt x="12263" y="29212"/>
                  <a:pt x="11376" y="28653"/>
                  <a:pt x="10552" y="27771"/>
                </a:cubicBezTo>
                <a:cubicBezTo>
                  <a:pt x="10613" y="27703"/>
                  <a:pt x="10676" y="27632"/>
                  <a:pt x="10736" y="27561"/>
                </a:cubicBezTo>
                <a:lnTo>
                  <a:pt x="11017" y="27561"/>
                </a:lnTo>
                <a:cubicBezTo>
                  <a:pt x="11133" y="27561"/>
                  <a:pt x="11228" y="27467"/>
                  <a:pt x="11228" y="27351"/>
                </a:cubicBezTo>
                <a:lnTo>
                  <a:pt x="11228" y="27067"/>
                </a:lnTo>
                <a:cubicBezTo>
                  <a:pt x="11228" y="27035"/>
                  <a:pt x="11219" y="27004"/>
                  <a:pt x="11207" y="26978"/>
                </a:cubicBezTo>
                <a:cubicBezTo>
                  <a:pt x="12395" y="25390"/>
                  <a:pt x="13405" y="23149"/>
                  <a:pt x="14086" y="20512"/>
                </a:cubicBezTo>
                <a:close/>
                <a:moveTo>
                  <a:pt x="1720" y="27738"/>
                </a:moveTo>
                <a:lnTo>
                  <a:pt x="5223" y="29196"/>
                </a:lnTo>
                <a:lnTo>
                  <a:pt x="5223" y="29472"/>
                </a:lnTo>
                <a:cubicBezTo>
                  <a:pt x="5147" y="29478"/>
                  <a:pt x="5070" y="29481"/>
                  <a:pt x="4994" y="29481"/>
                </a:cubicBezTo>
                <a:cubicBezTo>
                  <a:pt x="3889" y="29481"/>
                  <a:pt x="2792" y="28897"/>
                  <a:pt x="1720" y="27738"/>
                </a:cubicBezTo>
                <a:close/>
                <a:moveTo>
                  <a:pt x="10478" y="27847"/>
                </a:moveTo>
                <a:cubicBezTo>
                  <a:pt x="11255" y="28678"/>
                  <a:pt x="12089" y="29226"/>
                  <a:pt x="12955" y="29483"/>
                </a:cubicBezTo>
                <a:cubicBezTo>
                  <a:pt x="12720" y="29524"/>
                  <a:pt x="12485" y="29545"/>
                  <a:pt x="12253" y="29545"/>
                </a:cubicBezTo>
                <a:cubicBezTo>
                  <a:pt x="11348" y="29545"/>
                  <a:pt x="10466" y="29230"/>
                  <a:pt x="9632" y="28611"/>
                </a:cubicBezTo>
                <a:cubicBezTo>
                  <a:pt x="9920" y="28392"/>
                  <a:pt x="10202" y="28137"/>
                  <a:pt x="10478" y="27847"/>
                </a:cubicBezTo>
                <a:close/>
                <a:moveTo>
                  <a:pt x="17065" y="26752"/>
                </a:moveTo>
                <a:lnTo>
                  <a:pt x="17065" y="28442"/>
                </a:lnTo>
                <a:cubicBezTo>
                  <a:pt x="16418" y="28924"/>
                  <a:pt x="15754" y="29257"/>
                  <a:pt x="15093" y="29422"/>
                </a:cubicBezTo>
                <a:cubicBezTo>
                  <a:pt x="14762" y="29504"/>
                  <a:pt x="14433" y="29545"/>
                  <a:pt x="14107" y="29545"/>
                </a:cubicBezTo>
                <a:cubicBezTo>
                  <a:pt x="13873" y="29545"/>
                  <a:pt x="13641" y="29524"/>
                  <a:pt x="13411" y="29483"/>
                </a:cubicBezTo>
                <a:cubicBezTo>
                  <a:pt x="14673" y="29123"/>
                  <a:pt x="15941" y="28171"/>
                  <a:pt x="17065" y="26752"/>
                </a:cubicBezTo>
                <a:close/>
                <a:moveTo>
                  <a:pt x="30428" y="1"/>
                </a:moveTo>
                <a:cubicBezTo>
                  <a:pt x="30226" y="1"/>
                  <a:pt x="30064" y="164"/>
                  <a:pt x="30064" y="364"/>
                </a:cubicBezTo>
                <a:lnTo>
                  <a:pt x="30064" y="4120"/>
                </a:lnTo>
                <a:lnTo>
                  <a:pt x="26971" y="4120"/>
                </a:lnTo>
                <a:lnTo>
                  <a:pt x="26971" y="3357"/>
                </a:lnTo>
                <a:lnTo>
                  <a:pt x="27918" y="3357"/>
                </a:lnTo>
                <a:cubicBezTo>
                  <a:pt x="27918" y="2752"/>
                  <a:pt x="27428" y="2262"/>
                  <a:pt x="26822" y="2262"/>
                </a:cubicBezTo>
                <a:cubicBezTo>
                  <a:pt x="26217" y="2262"/>
                  <a:pt x="25727" y="2752"/>
                  <a:pt x="25727" y="3357"/>
                </a:cubicBezTo>
                <a:lnTo>
                  <a:pt x="26673" y="3357"/>
                </a:lnTo>
                <a:lnTo>
                  <a:pt x="26673" y="4120"/>
                </a:lnTo>
                <a:lnTo>
                  <a:pt x="24114" y="4120"/>
                </a:lnTo>
                <a:lnTo>
                  <a:pt x="24114" y="3357"/>
                </a:lnTo>
                <a:lnTo>
                  <a:pt x="25060" y="3357"/>
                </a:lnTo>
                <a:cubicBezTo>
                  <a:pt x="25060" y="2752"/>
                  <a:pt x="24570" y="2262"/>
                  <a:pt x="23965" y="2262"/>
                </a:cubicBezTo>
                <a:cubicBezTo>
                  <a:pt x="23360" y="2262"/>
                  <a:pt x="22870" y="2752"/>
                  <a:pt x="22870" y="3357"/>
                </a:cubicBezTo>
                <a:lnTo>
                  <a:pt x="23816" y="3357"/>
                </a:lnTo>
                <a:lnTo>
                  <a:pt x="23816" y="4120"/>
                </a:lnTo>
                <a:lnTo>
                  <a:pt x="22261" y="4120"/>
                </a:lnTo>
                <a:cubicBezTo>
                  <a:pt x="22080" y="4120"/>
                  <a:pt x="21933" y="4267"/>
                  <a:pt x="21933" y="4448"/>
                </a:cubicBezTo>
                <a:lnTo>
                  <a:pt x="21933" y="4890"/>
                </a:lnTo>
                <a:cubicBezTo>
                  <a:pt x="21933" y="5071"/>
                  <a:pt x="22080" y="5218"/>
                  <a:pt x="22261" y="5218"/>
                </a:cubicBezTo>
                <a:lnTo>
                  <a:pt x="23801" y="5218"/>
                </a:lnTo>
                <a:cubicBezTo>
                  <a:pt x="23432" y="9242"/>
                  <a:pt x="22475" y="13010"/>
                  <a:pt x="21088" y="15877"/>
                </a:cubicBezTo>
                <a:cubicBezTo>
                  <a:pt x="20974" y="16114"/>
                  <a:pt x="20857" y="16342"/>
                  <a:pt x="20738" y="16564"/>
                </a:cubicBezTo>
                <a:cubicBezTo>
                  <a:pt x="20678" y="16551"/>
                  <a:pt x="20617" y="16544"/>
                  <a:pt x="20553" y="16544"/>
                </a:cubicBezTo>
                <a:cubicBezTo>
                  <a:pt x="20085" y="16544"/>
                  <a:pt x="19706" y="16923"/>
                  <a:pt x="19706" y="17390"/>
                </a:cubicBezTo>
                <a:lnTo>
                  <a:pt x="20266" y="17390"/>
                </a:lnTo>
                <a:cubicBezTo>
                  <a:pt x="20136" y="17604"/>
                  <a:pt x="20003" y="17809"/>
                  <a:pt x="19870" y="18005"/>
                </a:cubicBezTo>
                <a:lnTo>
                  <a:pt x="18006" y="18005"/>
                </a:lnTo>
                <a:lnTo>
                  <a:pt x="18006" y="15103"/>
                </a:lnTo>
                <a:cubicBezTo>
                  <a:pt x="18006" y="14947"/>
                  <a:pt x="17879" y="14822"/>
                  <a:pt x="17724" y="14822"/>
                </a:cubicBezTo>
                <a:lnTo>
                  <a:pt x="17346" y="14822"/>
                </a:lnTo>
                <a:cubicBezTo>
                  <a:pt x="17191" y="14822"/>
                  <a:pt x="17065" y="14947"/>
                  <a:pt x="17065" y="15103"/>
                </a:cubicBezTo>
                <a:lnTo>
                  <a:pt x="17065" y="18005"/>
                </a:lnTo>
                <a:lnTo>
                  <a:pt x="14676" y="18005"/>
                </a:lnTo>
                <a:lnTo>
                  <a:pt x="14676" y="17415"/>
                </a:lnTo>
                <a:lnTo>
                  <a:pt x="15406" y="17415"/>
                </a:lnTo>
                <a:cubicBezTo>
                  <a:pt x="15406" y="16948"/>
                  <a:pt x="15027" y="16568"/>
                  <a:pt x="14560" y="16568"/>
                </a:cubicBezTo>
                <a:cubicBezTo>
                  <a:pt x="14092" y="16568"/>
                  <a:pt x="13713" y="16948"/>
                  <a:pt x="13713" y="17415"/>
                </a:cubicBezTo>
                <a:lnTo>
                  <a:pt x="14445" y="17415"/>
                </a:lnTo>
                <a:lnTo>
                  <a:pt x="14445" y="18005"/>
                </a:lnTo>
                <a:lnTo>
                  <a:pt x="12468" y="18005"/>
                </a:lnTo>
                <a:lnTo>
                  <a:pt x="12468" y="17415"/>
                </a:lnTo>
                <a:lnTo>
                  <a:pt x="13199" y="17415"/>
                </a:lnTo>
                <a:cubicBezTo>
                  <a:pt x="13199" y="16948"/>
                  <a:pt x="12820" y="16568"/>
                  <a:pt x="12353" y="16568"/>
                </a:cubicBezTo>
                <a:cubicBezTo>
                  <a:pt x="11885" y="16568"/>
                  <a:pt x="11506" y="16948"/>
                  <a:pt x="11506" y="17415"/>
                </a:cubicBezTo>
                <a:lnTo>
                  <a:pt x="12237" y="17415"/>
                </a:lnTo>
                <a:lnTo>
                  <a:pt x="12237" y="18005"/>
                </a:lnTo>
                <a:lnTo>
                  <a:pt x="11037" y="18005"/>
                </a:lnTo>
                <a:cubicBezTo>
                  <a:pt x="10896" y="18005"/>
                  <a:pt x="10783" y="18118"/>
                  <a:pt x="10783" y="18259"/>
                </a:cubicBezTo>
                <a:lnTo>
                  <a:pt x="10783" y="18600"/>
                </a:lnTo>
                <a:cubicBezTo>
                  <a:pt x="10783" y="18739"/>
                  <a:pt x="10896" y="18853"/>
                  <a:pt x="11037" y="18853"/>
                </a:cubicBezTo>
                <a:lnTo>
                  <a:pt x="12013" y="18853"/>
                </a:lnTo>
                <a:cubicBezTo>
                  <a:pt x="11490" y="21545"/>
                  <a:pt x="10653" y="23911"/>
                  <a:pt x="9633" y="25722"/>
                </a:cubicBezTo>
                <a:cubicBezTo>
                  <a:pt x="9408" y="25839"/>
                  <a:pt x="9254" y="26074"/>
                  <a:pt x="9254" y="26346"/>
                </a:cubicBezTo>
                <a:lnTo>
                  <a:pt x="9260" y="26346"/>
                </a:lnTo>
                <a:cubicBezTo>
                  <a:pt x="9148" y="26521"/>
                  <a:pt x="9035" y="26693"/>
                  <a:pt x="8920" y="26856"/>
                </a:cubicBezTo>
                <a:lnTo>
                  <a:pt x="8218" y="26856"/>
                </a:lnTo>
                <a:lnTo>
                  <a:pt x="8218" y="26346"/>
                </a:lnTo>
                <a:lnTo>
                  <a:pt x="8826" y="26346"/>
                </a:lnTo>
                <a:cubicBezTo>
                  <a:pt x="8826" y="25956"/>
                  <a:pt x="8511" y="25642"/>
                  <a:pt x="8123" y="25642"/>
                </a:cubicBezTo>
                <a:cubicBezTo>
                  <a:pt x="7734" y="25642"/>
                  <a:pt x="7419" y="25956"/>
                  <a:pt x="7419" y="26346"/>
                </a:cubicBezTo>
                <a:lnTo>
                  <a:pt x="8027" y="26346"/>
                </a:lnTo>
                <a:lnTo>
                  <a:pt x="8027" y="26856"/>
                </a:lnTo>
                <a:lnTo>
                  <a:pt x="6005" y="26856"/>
                </a:lnTo>
                <a:lnTo>
                  <a:pt x="6005" y="24444"/>
                </a:lnTo>
                <a:cubicBezTo>
                  <a:pt x="6005" y="24314"/>
                  <a:pt x="5900" y="24210"/>
                  <a:pt x="5771" y="24210"/>
                </a:cubicBezTo>
                <a:lnTo>
                  <a:pt x="5456" y="24210"/>
                </a:lnTo>
                <a:cubicBezTo>
                  <a:pt x="5328" y="24210"/>
                  <a:pt x="5223" y="24314"/>
                  <a:pt x="5223" y="24444"/>
                </a:cubicBezTo>
                <a:lnTo>
                  <a:pt x="5223" y="26856"/>
                </a:lnTo>
                <a:lnTo>
                  <a:pt x="3237" y="26856"/>
                </a:lnTo>
                <a:lnTo>
                  <a:pt x="3237" y="26366"/>
                </a:lnTo>
                <a:lnTo>
                  <a:pt x="3844" y="26366"/>
                </a:lnTo>
                <a:cubicBezTo>
                  <a:pt x="3844" y="25977"/>
                  <a:pt x="3530" y="25662"/>
                  <a:pt x="3141" y="25662"/>
                </a:cubicBezTo>
                <a:cubicBezTo>
                  <a:pt x="2752" y="25662"/>
                  <a:pt x="2437" y="25977"/>
                  <a:pt x="2437" y="26366"/>
                </a:cubicBezTo>
                <a:lnTo>
                  <a:pt x="3045" y="26366"/>
                </a:lnTo>
                <a:lnTo>
                  <a:pt x="3045" y="26856"/>
                </a:lnTo>
                <a:lnTo>
                  <a:pt x="1401" y="26856"/>
                </a:lnTo>
                <a:lnTo>
                  <a:pt x="1401" y="26366"/>
                </a:lnTo>
                <a:lnTo>
                  <a:pt x="2009" y="26366"/>
                </a:lnTo>
                <a:cubicBezTo>
                  <a:pt x="2009" y="25977"/>
                  <a:pt x="1694" y="25662"/>
                  <a:pt x="1305" y="25662"/>
                </a:cubicBezTo>
                <a:cubicBezTo>
                  <a:pt x="916" y="25662"/>
                  <a:pt x="602" y="25977"/>
                  <a:pt x="602" y="26366"/>
                </a:cubicBezTo>
                <a:lnTo>
                  <a:pt x="1209" y="26366"/>
                </a:lnTo>
                <a:lnTo>
                  <a:pt x="1209" y="26856"/>
                </a:lnTo>
                <a:lnTo>
                  <a:pt x="211" y="26856"/>
                </a:lnTo>
                <a:cubicBezTo>
                  <a:pt x="94" y="26856"/>
                  <a:pt x="1" y="26950"/>
                  <a:pt x="1" y="27067"/>
                </a:cubicBezTo>
                <a:lnTo>
                  <a:pt x="1" y="27351"/>
                </a:lnTo>
                <a:cubicBezTo>
                  <a:pt x="1" y="27468"/>
                  <a:pt x="94" y="27561"/>
                  <a:pt x="211" y="27561"/>
                </a:cubicBezTo>
                <a:lnTo>
                  <a:pt x="1296" y="27561"/>
                </a:lnTo>
                <a:lnTo>
                  <a:pt x="1495" y="27644"/>
                </a:lnTo>
                <a:cubicBezTo>
                  <a:pt x="2634" y="28935"/>
                  <a:pt x="3805" y="29586"/>
                  <a:pt x="4991" y="29586"/>
                </a:cubicBezTo>
                <a:cubicBezTo>
                  <a:pt x="5068" y="29586"/>
                  <a:pt x="5145" y="29583"/>
                  <a:pt x="5222" y="29578"/>
                </a:cubicBezTo>
                <a:lnTo>
                  <a:pt x="5222" y="58992"/>
                </a:lnTo>
                <a:lnTo>
                  <a:pt x="4430" y="58992"/>
                </a:lnTo>
                <a:cubicBezTo>
                  <a:pt x="4175" y="58992"/>
                  <a:pt x="3969" y="59183"/>
                  <a:pt x="3969" y="59420"/>
                </a:cubicBezTo>
                <a:lnTo>
                  <a:pt x="3969" y="69999"/>
                </a:lnTo>
                <a:cubicBezTo>
                  <a:pt x="3969" y="70236"/>
                  <a:pt x="4175" y="70427"/>
                  <a:pt x="4430" y="70427"/>
                </a:cubicBezTo>
                <a:lnTo>
                  <a:pt x="6796" y="70427"/>
                </a:lnTo>
                <a:cubicBezTo>
                  <a:pt x="7052" y="70427"/>
                  <a:pt x="7259" y="70236"/>
                  <a:pt x="7259" y="69999"/>
                </a:cubicBezTo>
                <a:lnTo>
                  <a:pt x="7259" y="59420"/>
                </a:lnTo>
                <a:cubicBezTo>
                  <a:pt x="7259" y="59183"/>
                  <a:pt x="7052" y="58992"/>
                  <a:pt x="6796" y="58992"/>
                </a:cubicBezTo>
                <a:lnTo>
                  <a:pt x="6004" y="58992"/>
                </a:lnTo>
                <a:lnTo>
                  <a:pt x="6004" y="29427"/>
                </a:lnTo>
                <a:cubicBezTo>
                  <a:pt x="6054" y="29412"/>
                  <a:pt x="6104" y="29394"/>
                  <a:pt x="6153" y="29377"/>
                </a:cubicBezTo>
                <a:cubicBezTo>
                  <a:pt x="6493" y="29480"/>
                  <a:pt x="6835" y="29533"/>
                  <a:pt x="7177" y="29533"/>
                </a:cubicBezTo>
                <a:cubicBezTo>
                  <a:pt x="7455" y="29533"/>
                  <a:pt x="7731" y="29499"/>
                  <a:pt x="8008" y="29430"/>
                </a:cubicBezTo>
                <a:cubicBezTo>
                  <a:pt x="8531" y="29300"/>
                  <a:pt x="9045" y="29044"/>
                  <a:pt x="9545" y="28678"/>
                </a:cubicBezTo>
                <a:cubicBezTo>
                  <a:pt x="10404" y="29322"/>
                  <a:pt x="11314" y="29651"/>
                  <a:pt x="12250" y="29651"/>
                </a:cubicBezTo>
                <a:cubicBezTo>
                  <a:pt x="12558" y="29651"/>
                  <a:pt x="12869" y="29614"/>
                  <a:pt x="13183" y="29542"/>
                </a:cubicBezTo>
                <a:cubicBezTo>
                  <a:pt x="13486" y="29613"/>
                  <a:pt x="13791" y="29651"/>
                  <a:pt x="14100" y="29651"/>
                </a:cubicBezTo>
                <a:cubicBezTo>
                  <a:pt x="14437" y="29651"/>
                  <a:pt x="14776" y="29609"/>
                  <a:pt x="15118" y="29524"/>
                </a:cubicBezTo>
                <a:cubicBezTo>
                  <a:pt x="15770" y="29361"/>
                  <a:pt x="16426" y="29037"/>
                  <a:pt x="17065" y="28570"/>
                </a:cubicBezTo>
                <a:lnTo>
                  <a:pt x="17065" y="56662"/>
                </a:lnTo>
                <a:lnTo>
                  <a:pt x="16111" y="56662"/>
                </a:lnTo>
                <a:cubicBezTo>
                  <a:pt x="15805" y="56662"/>
                  <a:pt x="15555" y="56892"/>
                  <a:pt x="15555" y="57177"/>
                </a:cubicBezTo>
                <a:lnTo>
                  <a:pt x="15555" y="69902"/>
                </a:lnTo>
                <a:cubicBezTo>
                  <a:pt x="15555" y="70186"/>
                  <a:pt x="15805" y="70416"/>
                  <a:pt x="16111" y="70416"/>
                </a:cubicBezTo>
                <a:lnTo>
                  <a:pt x="18958" y="70416"/>
                </a:lnTo>
                <a:cubicBezTo>
                  <a:pt x="19264" y="70416"/>
                  <a:pt x="19513" y="70186"/>
                  <a:pt x="19513" y="69902"/>
                </a:cubicBezTo>
                <a:lnTo>
                  <a:pt x="19513" y="57177"/>
                </a:lnTo>
                <a:cubicBezTo>
                  <a:pt x="19513" y="56892"/>
                  <a:pt x="19264" y="56662"/>
                  <a:pt x="18958" y="56662"/>
                </a:cubicBezTo>
                <a:lnTo>
                  <a:pt x="18005" y="56662"/>
                </a:lnTo>
                <a:lnTo>
                  <a:pt x="18005" y="27771"/>
                </a:lnTo>
                <a:cubicBezTo>
                  <a:pt x="18568" y="27219"/>
                  <a:pt x="19107" y="26556"/>
                  <a:pt x="19607" y="25794"/>
                </a:cubicBezTo>
                <a:cubicBezTo>
                  <a:pt x="20659" y="24189"/>
                  <a:pt x="21505" y="22202"/>
                  <a:pt x="22051" y="20083"/>
                </a:cubicBezTo>
                <a:cubicBezTo>
                  <a:pt x="22778" y="20682"/>
                  <a:pt x="23605" y="20994"/>
                  <a:pt x="24498" y="20994"/>
                </a:cubicBezTo>
                <a:cubicBezTo>
                  <a:pt x="24800" y="20994"/>
                  <a:pt x="25111" y="20959"/>
                  <a:pt x="25427" y="20887"/>
                </a:cubicBezTo>
                <a:cubicBezTo>
                  <a:pt x="25489" y="20872"/>
                  <a:pt x="25550" y="20857"/>
                  <a:pt x="25612" y="20840"/>
                </a:cubicBezTo>
                <a:cubicBezTo>
                  <a:pt x="25969" y="20942"/>
                  <a:pt x="26342" y="20995"/>
                  <a:pt x="26727" y="20995"/>
                </a:cubicBezTo>
                <a:cubicBezTo>
                  <a:pt x="27068" y="20995"/>
                  <a:pt x="27420" y="20955"/>
                  <a:pt x="27780" y="20872"/>
                </a:cubicBezTo>
                <a:cubicBezTo>
                  <a:pt x="28531" y="20701"/>
                  <a:pt x="29302" y="20353"/>
                  <a:pt x="30063" y="19846"/>
                </a:cubicBezTo>
                <a:lnTo>
                  <a:pt x="30063" y="54153"/>
                </a:lnTo>
                <a:lnTo>
                  <a:pt x="28830" y="54153"/>
                </a:lnTo>
                <a:cubicBezTo>
                  <a:pt x="28432" y="54153"/>
                  <a:pt x="28111" y="54451"/>
                  <a:pt x="28111" y="54819"/>
                </a:cubicBezTo>
                <a:lnTo>
                  <a:pt x="28111" y="71289"/>
                </a:lnTo>
                <a:cubicBezTo>
                  <a:pt x="28111" y="71657"/>
                  <a:pt x="28432" y="71956"/>
                  <a:pt x="28830" y="71956"/>
                </a:cubicBezTo>
                <a:lnTo>
                  <a:pt x="32514" y="71956"/>
                </a:lnTo>
                <a:cubicBezTo>
                  <a:pt x="32911" y="71956"/>
                  <a:pt x="33234" y="71657"/>
                  <a:pt x="33234" y="71289"/>
                </a:cubicBezTo>
                <a:lnTo>
                  <a:pt x="33234" y="54819"/>
                </a:lnTo>
                <a:cubicBezTo>
                  <a:pt x="33234" y="54451"/>
                  <a:pt x="32911" y="54153"/>
                  <a:pt x="32514" y="54153"/>
                </a:cubicBezTo>
                <a:lnTo>
                  <a:pt x="31280" y="54153"/>
                </a:lnTo>
                <a:lnTo>
                  <a:pt x="31280" y="18891"/>
                </a:lnTo>
                <a:cubicBezTo>
                  <a:pt x="34159" y="16286"/>
                  <a:pt x="36688" y="11427"/>
                  <a:pt x="37293" y="5260"/>
                </a:cubicBezTo>
                <a:lnTo>
                  <a:pt x="37394" y="5218"/>
                </a:lnTo>
                <a:lnTo>
                  <a:pt x="39083" y="5218"/>
                </a:lnTo>
                <a:cubicBezTo>
                  <a:pt x="39265" y="5218"/>
                  <a:pt x="39412" y="5071"/>
                  <a:pt x="39412" y="4890"/>
                </a:cubicBezTo>
                <a:lnTo>
                  <a:pt x="39412" y="4448"/>
                </a:lnTo>
                <a:cubicBezTo>
                  <a:pt x="39412" y="4267"/>
                  <a:pt x="39265" y="4120"/>
                  <a:pt x="39084" y="4120"/>
                </a:cubicBezTo>
                <a:lnTo>
                  <a:pt x="37585" y="4120"/>
                </a:lnTo>
                <a:lnTo>
                  <a:pt x="37585" y="3325"/>
                </a:lnTo>
                <a:lnTo>
                  <a:pt x="38531" y="3325"/>
                </a:lnTo>
                <a:cubicBezTo>
                  <a:pt x="38531" y="2719"/>
                  <a:pt x="38040" y="2229"/>
                  <a:pt x="37435" y="2229"/>
                </a:cubicBezTo>
                <a:cubicBezTo>
                  <a:pt x="36831" y="2229"/>
                  <a:pt x="36340" y="2720"/>
                  <a:pt x="36340" y="3325"/>
                </a:cubicBezTo>
                <a:lnTo>
                  <a:pt x="37286" y="3325"/>
                </a:lnTo>
                <a:lnTo>
                  <a:pt x="37286" y="4120"/>
                </a:lnTo>
                <a:lnTo>
                  <a:pt x="34728" y="4120"/>
                </a:lnTo>
                <a:lnTo>
                  <a:pt x="34728" y="3325"/>
                </a:lnTo>
                <a:lnTo>
                  <a:pt x="35674" y="3325"/>
                </a:lnTo>
                <a:cubicBezTo>
                  <a:pt x="35674" y="2719"/>
                  <a:pt x="35184" y="2229"/>
                  <a:pt x="34579" y="2229"/>
                </a:cubicBezTo>
                <a:cubicBezTo>
                  <a:pt x="33973" y="2229"/>
                  <a:pt x="33482" y="2720"/>
                  <a:pt x="33482" y="3325"/>
                </a:cubicBezTo>
                <a:lnTo>
                  <a:pt x="34429" y="3325"/>
                </a:lnTo>
                <a:lnTo>
                  <a:pt x="34429" y="4120"/>
                </a:lnTo>
                <a:lnTo>
                  <a:pt x="31282" y="4120"/>
                </a:lnTo>
                <a:lnTo>
                  <a:pt x="31282" y="364"/>
                </a:lnTo>
                <a:cubicBezTo>
                  <a:pt x="31282" y="164"/>
                  <a:pt x="31118" y="1"/>
                  <a:pt x="30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nvGrpSpPr>
          <p:cNvPr id="483" name="Google Shape;483;p24"/>
          <p:cNvGrpSpPr/>
          <p:nvPr/>
        </p:nvGrpSpPr>
        <p:grpSpPr>
          <a:xfrm>
            <a:off x="471725" y="298000"/>
            <a:ext cx="241500" cy="241500"/>
            <a:chOff x="-1752450" y="4362450"/>
            <a:chExt cx="241500" cy="241500"/>
          </a:xfrm>
        </p:grpSpPr>
        <p:sp>
          <p:nvSpPr>
            <p:cNvPr id="484" name="Google Shape;484;p24"/>
            <p:cNvSpPr/>
            <p:nvPr/>
          </p:nvSpPr>
          <p:spPr>
            <a:xfrm>
              <a:off x="-1752450" y="43624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4"/>
            <p:cNvSpPr/>
            <p:nvPr/>
          </p:nvSpPr>
          <p:spPr>
            <a:xfrm rot="5400000">
              <a:off x="-1688850" y="42988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24"/>
          <p:cNvGrpSpPr/>
          <p:nvPr/>
        </p:nvGrpSpPr>
        <p:grpSpPr>
          <a:xfrm flipH="1">
            <a:off x="7687825" y="298000"/>
            <a:ext cx="742950" cy="76200"/>
            <a:chOff x="2647950" y="4676775"/>
            <a:chExt cx="742950" cy="76200"/>
          </a:xfrm>
        </p:grpSpPr>
        <p:sp>
          <p:nvSpPr>
            <p:cNvPr id="487" name="Google Shape;487;p24"/>
            <p:cNvSpPr/>
            <p:nvPr/>
          </p:nvSpPr>
          <p:spPr>
            <a:xfrm>
              <a:off x="264795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4"/>
            <p:cNvSpPr/>
            <p:nvPr/>
          </p:nvSpPr>
          <p:spPr>
            <a:xfrm>
              <a:off x="287020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4"/>
            <p:cNvSpPr/>
            <p:nvPr/>
          </p:nvSpPr>
          <p:spPr>
            <a:xfrm>
              <a:off x="309245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4"/>
            <p:cNvSpPr/>
            <p:nvPr/>
          </p:nvSpPr>
          <p:spPr>
            <a:xfrm>
              <a:off x="331470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91"/>
        <p:cNvGrpSpPr/>
        <p:nvPr/>
      </p:nvGrpSpPr>
      <p:grpSpPr>
        <a:xfrm>
          <a:off x="0" y="0"/>
          <a:ext cx="0" cy="0"/>
          <a:chOff x="0" y="0"/>
          <a:chExt cx="0" cy="0"/>
        </a:xfrm>
      </p:grpSpPr>
      <p:grpSp>
        <p:nvGrpSpPr>
          <p:cNvPr id="492" name="Google Shape;492;p25"/>
          <p:cNvGrpSpPr/>
          <p:nvPr/>
        </p:nvGrpSpPr>
        <p:grpSpPr>
          <a:xfrm flipH="1">
            <a:off x="8430775" y="298000"/>
            <a:ext cx="241500" cy="241500"/>
            <a:chOff x="-1752450" y="4362450"/>
            <a:chExt cx="241500" cy="241500"/>
          </a:xfrm>
        </p:grpSpPr>
        <p:sp>
          <p:nvSpPr>
            <p:cNvPr id="493" name="Google Shape;493;p25"/>
            <p:cNvSpPr/>
            <p:nvPr/>
          </p:nvSpPr>
          <p:spPr>
            <a:xfrm>
              <a:off x="-1752450" y="43624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5"/>
            <p:cNvSpPr/>
            <p:nvPr/>
          </p:nvSpPr>
          <p:spPr>
            <a:xfrm rot="5400000">
              <a:off x="-1688850" y="42988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25"/>
          <p:cNvGrpSpPr/>
          <p:nvPr/>
        </p:nvGrpSpPr>
        <p:grpSpPr>
          <a:xfrm>
            <a:off x="713225" y="4803325"/>
            <a:ext cx="742950" cy="76200"/>
            <a:chOff x="2647950" y="4676775"/>
            <a:chExt cx="742950" cy="76200"/>
          </a:xfrm>
        </p:grpSpPr>
        <p:sp>
          <p:nvSpPr>
            <p:cNvPr id="496" name="Google Shape;496;p25"/>
            <p:cNvSpPr/>
            <p:nvPr/>
          </p:nvSpPr>
          <p:spPr>
            <a:xfrm>
              <a:off x="264795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5"/>
            <p:cNvSpPr/>
            <p:nvPr/>
          </p:nvSpPr>
          <p:spPr>
            <a:xfrm>
              <a:off x="287020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5"/>
            <p:cNvSpPr/>
            <p:nvPr/>
          </p:nvSpPr>
          <p:spPr>
            <a:xfrm>
              <a:off x="309245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5"/>
            <p:cNvSpPr/>
            <p:nvPr/>
          </p:nvSpPr>
          <p:spPr>
            <a:xfrm>
              <a:off x="331470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0" name="Google Shape;500;p25"/>
          <p:cNvGrpSpPr/>
          <p:nvPr/>
        </p:nvGrpSpPr>
        <p:grpSpPr>
          <a:xfrm flipH="1">
            <a:off x="5576898" y="1604199"/>
            <a:ext cx="3095380" cy="3539601"/>
            <a:chOff x="123998" y="1604199"/>
            <a:chExt cx="3095380" cy="3539601"/>
          </a:xfrm>
        </p:grpSpPr>
        <p:grpSp>
          <p:nvGrpSpPr>
            <p:cNvPr id="501" name="Google Shape;501;p25"/>
            <p:cNvGrpSpPr/>
            <p:nvPr/>
          </p:nvGrpSpPr>
          <p:grpSpPr>
            <a:xfrm>
              <a:off x="123998" y="1604199"/>
              <a:ext cx="1665589" cy="3538917"/>
              <a:chOff x="3733925" y="3400424"/>
              <a:chExt cx="1079728" cy="2294274"/>
            </a:xfrm>
          </p:grpSpPr>
          <p:sp>
            <p:nvSpPr>
              <p:cNvPr id="502" name="Google Shape;502;p25"/>
              <p:cNvSpPr/>
              <p:nvPr/>
            </p:nvSpPr>
            <p:spPr>
              <a:xfrm>
                <a:off x="3733925" y="3445303"/>
                <a:ext cx="1079728" cy="42375"/>
              </a:xfrm>
              <a:custGeom>
                <a:avLst/>
                <a:gdLst/>
                <a:ahLst/>
                <a:cxnLst/>
                <a:rect l="l" t="t" r="r" b="b"/>
                <a:pathLst>
                  <a:path w="24563" h="964" extrusionOk="0">
                    <a:moveTo>
                      <a:pt x="1" y="1"/>
                    </a:moveTo>
                    <a:lnTo>
                      <a:pt x="1" y="964"/>
                    </a:lnTo>
                    <a:lnTo>
                      <a:pt x="24562" y="964"/>
                    </a:lnTo>
                    <a:lnTo>
                      <a:pt x="245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a:off x="4252166" y="3400424"/>
                <a:ext cx="43254" cy="2294274"/>
              </a:xfrm>
              <a:custGeom>
                <a:avLst/>
                <a:gdLst/>
                <a:ahLst/>
                <a:cxnLst/>
                <a:rect l="l" t="t" r="r" b="b"/>
                <a:pathLst>
                  <a:path w="984" h="52193" extrusionOk="0">
                    <a:moveTo>
                      <a:pt x="0" y="1"/>
                    </a:moveTo>
                    <a:lnTo>
                      <a:pt x="0" y="52193"/>
                    </a:lnTo>
                    <a:lnTo>
                      <a:pt x="983" y="52193"/>
                    </a:lnTo>
                    <a:lnTo>
                      <a:pt x="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5"/>
              <p:cNvSpPr/>
              <p:nvPr/>
            </p:nvSpPr>
            <p:spPr>
              <a:xfrm>
                <a:off x="3761178" y="3401523"/>
                <a:ext cx="83036" cy="80047"/>
              </a:xfrm>
              <a:custGeom>
                <a:avLst/>
                <a:gdLst/>
                <a:ahLst/>
                <a:cxnLst/>
                <a:rect l="l" t="t" r="r" b="b"/>
                <a:pathLst>
                  <a:path w="1889" h="1821" extrusionOk="0">
                    <a:moveTo>
                      <a:pt x="945" y="1"/>
                    </a:moveTo>
                    <a:cubicBezTo>
                      <a:pt x="473" y="1"/>
                      <a:pt x="1" y="304"/>
                      <a:pt x="10" y="911"/>
                    </a:cubicBezTo>
                    <a:cubicBezTo>
                      <a:pt x="1" y="1517"/>
                      <a:pt x="473" y="1820"/>
                      <a:pt x="945" y="1820"/>
                    </a:cubicBezTo>
                    <a:cubicBezTo>
                      <a:pt x="1416" y="1820"/>
                      <a:pt x="1888" y="1517"/>
                      <a:pt x="1879" y="911"/>
                    </a:cubicBezTo>
                    <a:cubicBezTo>
                      <a:pt x="1888" y="304"/>
                      <a:pt x="1416"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5"/>
              <p:cNvSpPr/>
              <p:nvPr/>
            </p:nvSpPr>
            <p:spPr>
              <a:xfrm>
                <a:off x="4703374" y="3401523"/>
                <a:ext cx="82992" cy="80047"/>
              </a:xfrm>
              <a:custGeom>
                <a:avLst/>
                <a:gdLst/>
                <a:ahLst/>
                <a:cxnLst/>
                <a:rect l="l" t="t" r="r" b="b"/>
                <a:pathLst>
                  <a:path w="1888" h="1821" extrusionOk="0">
                    <a:moveTo>
                      <a:pt x="944" y="1"/>
                    </a:moveTo>
                    <a:cubicBezTo>
                      <a:pt x="472" y="1"/>
                      <a:pt x="0" y="304"/>
                      <a:pt x="9" y="911"/>
                    </a:cubicBezTo>
                    <a:cubicBezTo>
                      <a:pt x="0" y="1517"/>
                      <a:pt x="472" y="1820"/>
                      <a:pt x="944" y="1820"/>
                    </a:cubicBezTo>
                    <a:cubicBezTo>
                      <a:pt x="1416" y="1820"/>
                      <a:pt x="1887" y="1517"/>
                      <a:pt x="1878" y="911"/>
                    </a:cubicBezTo>
                    <a:cubicBezTo>
                      <a:pt x="1887" y="304"/>
                      <a:pt x="1416" y="1"/>
                      <a:pt x="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25"/>
            <p:cNvGrpSpPr/>
            <p:nvPr/>
          </p:nvGrpSpPr>
          <p:grpSpPr>
            <a:xfrm>
              <a:off x="1415091" y="2586831"/>
              <a:ext cx="1203249" cy="2556968"/>
              <a:chOff x="3733925" y="3400424"/>
              <a:chExt cx="1079728" cy="2294274"/>
            </a:xfrm>
          </p:grpSpPr>
          <p:sp>
            <p:nvSpPr>
              <p:cNvPr id="507" name="Google Shape;507;p25"/>
              <p:cNvSpPr/>
              <p:nvPr/>
            </p:nvSpPr>
            <p:spPr>
              <a:xfrm>
                <a:off x="3733925" y="3445303"/>
                <a:ext cx="1079728" cy="42375"/>
              </a:xfrm>
              <a:custGeom>
                <a:avLst/>
                <a:gdLst/>
                <a:ahLst/>
                <a:cxnLst/>
                <a:rect l="l" t="t" r="r" b="b"/>
                <a:pathLst>
                  <a:path w="24563" h="964" extrusionOk="0">
                    <a:moveTo>
                      <a:pt x="1" y="1"/>
                    </a:moveTo>
                    <a:lnTo>
                      <a:pt x="1" y="964"/>
                    </a:lnTo>
                    <a:lnTo>
                      <a:pt x="24562" y="964"/>
                    </a:lnTo>
                    <a:lnTo>
                      <a:pt x="245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5"/>
              <p:cNvSpPr/>
              <p:nvPr/>
            </p:nvSpPr>
            <p:spPr>
              <a:xfrm>
                <a:off x="4252166" y="3400424"/>
                <a:ext cx="43254" cy="2294274"/>
              </a:xfrm>
              <a:custGeom>
                <a:avLst/>
                <a:gdLst/>
                <a:ahLst/>
                <a:cxnLst/>
                <a:rect l="l" t="t" r="r" b="b"/>
                <a:pathLst>
                  <a:path w="984" h="52193" extrusionOk="0">
                    <a:moveTo>
                      <a:pt x="0" y="1"/>
                    </a:moveTo>
                    <a:lnTo>
                      <a:pt x="0" y="52193"/>
                    </a:lnTo>
                    <a:lnTo>
                      <a:pt x="983" y="52193"/>
                    </a:lnTo>
                    <a:lnTo>
                      <a:pt x="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p:nvPr/>
            </p:nvSpPr>
            <p:spPr>
              <a:xfrm>
                <a:off x="3761178" y="3401523"/>
                <a:ext cx="83036" cy="80047"/>
              </a:xfrm>
              <a:custGeom>
                <a:avLst/>
                <a:gdLst/>
                <a:ahLst/>
                <a:cxnLst/>
                <a:rect l="l" t="t" r="r" b="b"/>
                <a:pathLst>
                  <a:path w="1889" h="1821" extrusionOk="0">
                    <a:moveTo>
                      <a:pt x="945" y="1"/>
                    </a:moveTo>
                    <a:cubicBezTo>
                      <a:pt x="473" y="1"/>
                      <a:pt x="1" y="304"/>
                      <a:pt x="10" y="911"/>
                    </a:cubicBezTo>
                    <a:cubicBezTo>
                      <a:pt x="1" y="1517"/>
                      <a:pt x="473" y="1820"/>
                      <a:pt x="945" y="1820"/>
                    </a:cubicBezTo>
                    <a:cubicBezTo>
                      <a:pt x="1416" y="1820"/>
                      <a:pt x="1888" y="1517"/>
                      <a:pt x="1879" y="911"/>
                    </a:cubicBezTo>
                    <a:cubicBezTo>
                      <a:pt x="1888" y="304"/>
                      <a:pt x="1416"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5"/>
              <p:cNvSpPr/>
              <p:nvPr/>
            </p:nvSpPr>
            <p:spPr>
              <a:xfrm>
                <a:off x="4703374" y="3401523"/>
                <a:ext cx="82992" cy="80047"/>
              </a:xfrm>
              <a:custGeom>
                <a:avLst/>
                <a:gdLst/>
                <a:ahLst/>
                <a:cxnLst/>
                <a:rect l="l" t="t" r="r" b="b"/>
                <a:pathLst>
                  <a:path w="1888" h="1821" extrusionOk="0">
                    <a:moveTo>
                      <a:pt x="944" y="1"/>
                    </a:moveTo>
                    <a:cubicBezTo>
                      <a:pt x="472" y="1"/>
                      <a:pt x="0" y="304"/>
                      <a:pt x="9" y="911"/>
                    </a:cubicBezTo>
                    <a:cubicBezTo>
                      <a:pt x="0" y="1517"/>
                      <a:pt x="472" y="1820"/>
                      <a:pt x="944" y="1820"/>
                    </a:cubicBezTo>
                    <a:cubicBezTo>
                      <a:pt x="1416" y="1820"/>
                      <a:pt x="1887" y="1517"/>
                      <a:pt x="1878" y="911"/>
                    </a:cubicBezTo>
                    <a:cubicBezTo>
                      <a:pt x="1887" y="304"/>
                      <a:pt x="1416" y="1"/>
                      <a:pt x="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25"/>
            <p:cNvSpPr/>
            <p:nvPr/>
          </p:nvSpPr>
          <p:spPr>
            <a:xfrm>
              <a:off x="233272" y="1668407"/>
              <a:ext cx="1212175" cy="965991"/>
            </a:xfrm>
            <a:custGeom>
              <a:avLst/>
              <a:gdLst/>
              <a:ahLst/>
              <a:cxnLst/>
              <a:rect l="l" t="t" r="r" b="b"/>
              <a:pathLst>
                <a:path w="31432" h="25050" extrusionOk="0">
                  <a:moveTo>
                    <a:pt x="0" y="0"/>
                  </a:moveTo>
                  <a:cubicBezTo>
                    <a:pt x="8720" y="10171"/>
                    <a:pt x="18137" y="23393"/>
                    <a:pt x="31432" y="25050"/>
                  </a:cubicBezTo>
                </a:path>
              </a:pathLst>
            </a:custGeom>
            <a:noFill/>
            <a:ln w="9525" cap="flat" cmpd="sng">
              <a:solidFill>
                <a:schemeClr val="accent1"/>
              </a:solidFill>
              <a:prstDash val="solid"/>
              <a:round/>
              <a:headEnd type="none" w="med" len="med"/>
              <a:tailEnd type="none" w="med" len="med"/>
            </a:ln>
          </p:spPr>
        </p:sp>
        <p:sp>
          <p:nvSpPr>
            <p:cNvPr id="512" name="Google Shape;512;p25"/>
            <p:cNvSpPr/>
            <p:nvPr/>
          </p:nvSpPr>
          <p:spPr>
            <a:xfrm>
              <a:off x="218575" y="1657375"/>
              <a:ext cx="2342385" cy="966016"/>
            </a:xfrm>
            <a:custGeom>
              <a:avLst/>
              <a:gdLst/>
              <a:ahLst/>
              <a:cxnLst/>
              <a:rect l="l" t="t" r="r" b="b"/>
              <a:pathLst>
                <a:path w="58769" h="24670" extrusionOk="0">
                  <a:moveTo>
                    <a:pt x="0" y="0"/>
                  </a:moveTo>
                  <a:cubicBezTo>
                    <a:pt x="16766" y="13049"/>
                    <a:pt x="39766" y="15169"/>
                    <a:pt x="58769" y="24670"/>
                  </a:cubicBezTo>
                </a:path>
              </a:pathLst>
            </a:custGeom>
            <a:noFill/>
            <a:ln w="9525" cap="flat" cmpd="sng">
              <a:solidFill>
                <a:schemeClr val="accent1"/>
              </a:solidFill>
              <a:prstDash val="solid"/>
              <a:round/>
              <a:headEnd type="none" w="med" len="med"/>
              <a:tailEnd type="none" w="med" len="med"/>
            </a:ln>
          </p:spPr>
        </p:sp>
        <p:sp>
          <p:nvSpPr>
            <p:cNvPr id="513" name="Google Shape;513;p25"/>
            <p:cNvSpPr/>
            <p:nvPr/>
          </p:nvSpPr>
          <p:spPr>
            <a:xfrm>
              <a:off x="1489480" y="1661050"/>
              <a:ext cx="203630" cy="966016"/>
            </a:xfrm>
            <a:custGeom>
              <a:avLst/>
              <a:gdLst/>
              <a:ahLst/>
              <a:cxnLst/>
              <a:rect l="l" t="t" r="r" b="b"/>
              <a:pathLst>
                <a:path w="7184" h="24670" extrusionOk="0">
                  <a:moveTo>
                    <a:pt x="7049" y="0"/>
                  </a:moveTo>
                  <a:cubicBezTo>
                    <a:pt x="7897" y="8510"/>
                    <a:pt x="3825" y="17020"/>
                    <a:pt x="0" y="24670"/>
                  </a:cubicBezTo>
                </a:path>
              </a:pathLst>
            </a:custGeom>
            <a:noFill/>
            <a:ln w="9525" cap="flat" cmpd="sng">
              <a:solidFill>
                <a:schemeClr val="accent1"/>
              </a:solidFill>
              <a:prstDash val="solid"/>
              <a:round/>
              <a:headEnd type="none" w="med" len="med"/>
              <a:tailEnd type="none" w="med" len="med"/>
            </a:ln>
          </p:spPr>
        </p:sp>
        <p:sp>
          <p:nvSpPr>
            <p:cNvPr id="514" name="Google Shape;514;p25"/>
            <p:cNvSpPr/>
            <p:nvPr/>
          </p:nvSpPr>
          <p:spPr>
            <a:xfrm>
              <a:off x="1702600" y="1719800"/>
              <a:ext cx="858354" cy="914591"/>
            </a:xfrm>
            <a:custGeom>
              <a:avLst/>
              <a:gdLst/>
              <a:ahLst/>
              <a:cxnLst/>
              <a:rect l="l" t="t" r="r" b="b"/>
              <a:pathLst>
                <a:path w="20193" h="23241" extrusionOk="0">
                  <a:moveTo>
                    <a:pt x="20193" y="23241"/>
                  </a:moveTo>
                  <a:cubicBezTo>
                    <a:pt x="15103" y="14330"/>
                    <a:pt x="3239" y="9738"/>
                    <a:pt x="0" y="0"/>
                  </a:cubicBezTo>
                </a:path>
              </a:pathLst>
            </a:custGeom>
            <a:noFill/>
            <a:ln w="9525" cap="flat" cmpd="sng">
              <a:solidFill>
                <a:schemeClr val="accent1"/>
              </a:solidFill>
              <a:prstDash val="solid"/>
              <a:round/>
              <a:headEnd type="none" w="med" len="med"/>
              <a:tailEnd type="none" w="med" len="med"/>
            </a:ln>
          </p:spPr>
        </p:sp>
        <p:grpSp>
          <p:nvGrpSpPr>
            <p:cNvPr id="515" name="Google Shape;515;p25"/>
            <p:cNvGrpSpPr/>
            <p:nvPr/>
          </p:nvGrpSpPr>
          <p:grpSpPr>
            <a:xfrm>
              <a:off x="2243844" y="3070646"/>
              <a:ext cx="975534" cy="2073106"/>
              <a:chOff x="3733925" y="3400424"/>
              <a:chExt cx="1079728" cy="2294274"/>
            </a:xfrm>
          </p:grpSpPr>
          <p:sp>
            <p:nvSpPr>
              <p:cNvPr id="516" name="Google Shape;516;p25"/>
              <p:cNvSpPr/>
              <p:nvPr/>
            </p:nvSpPr>
            <p:spPr>
              <a:xfrm>
                <a:off x="3733925" y="3445303"/>
                <a:ext cx="1079728" cy="42375"/>
              </a:xfrm>
              <a:custGeom>
                <a:avLst/>
                <a:gdLst/>
                <a:ahLst/>
                <a:cxnLst/>
                <a:rect l="l" t="t" r="r" b="b"/>
                <a:pathLst>
                  <a:path w="24563" h="964" extrusionOk="0">
                    <a:moveTo>
                      <a:pt x="1" y="1"/>
                    </a:moveTo>
                    <a:lnTo>
                      <a:pt x="1" y="964"/>
                    </a:lnTo>
                    <a:lnTo>
                      <a:pt x="24562" y="964"/>
                    </a:lnTo>
                    <a:lnTo>
                      <a:pt x="245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5"/>
              <p:cNvSpPr/>
              <p:nvPr/>
            </p:nvSpPr>
            <p:spPr>
              <a:xfrm>
                <a:off x="4252166" y="3400424"/>
                <a:ext cx="43254" cy="2294274"/>
              </a:xfrm>
              <a:custGeom>
                <a:avLst/>
                <a:gdLst/>
                <a:ahLst/>
                <a:cxnLst/>
                <a:rect l="l" t="t" r="r" b="b"/>
                <a:pathLst>
                  <a:path w="984" h="52193" extrusionOk="0">
                    <a:moveTo>
                      <a:pt x="0" y="1"/>
                    </a:moveTo>
                    <a:lnTo>
                      <a:pt x="0" y="52193"/>
                    </a:lnTo>
                    <a:lnTo>
                      <a:pt x="983" y="52193"/>
                    </a:lnTo>
                    <a:lnTo>
                      <a:pt x="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5"/>
              <p:cNvSpPr/>
              <p:nvPr/>
            </p:nvSpPr>
            <p:spPr>
              <a:xfrm>
                <a:off x="3761178" y="3401523"/>
                <a:ext cx="83036" cy="80047"/>
              </a:xfrm>
              <a:custGeom>
                <a:avLst/>
                <a:gdLst/>
                <a:ahLst/>
                <a:cxnLst/>
                <a:rect l="l" t="t" r="r" b="b"/>
                <a:pathLst>
                  <a:path w="1889" h="1821" extrusionOk="0">
                    <a:moveTo>
                      <a:pt x="945" y="1"/>
                    </a:moveTo>
                    <a:cubicBezTo>
                      <a:pt x="473" y="1"/>
                      <a:pt x="1" y="304"/>
                      <a:pt x="10" y="911"/>
                    </a:cubicBezTo>
                    <a:cubicBezTo>
                      <a:pt x="1" y="1517"/>
                      <a:pt x="473" y="1820"/>
                      <a:pt x="945" y="1820"/>
                    </a:cubicBezTo>
                    <a:cubicBezTo>
                      <a:pt x="1416" y="1820"/>
                      <a:pt x="1888" y="1517"/>
                      <a:pt x="1879" y="911"/>
                    </a:cubicBezTo>
                    <a:cubicBezTo>
                      <a:pt x="1888" y="304"/>
                      <a:pt x="1416"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5"/>
              <p:cNvSpPr/>
              <p:nvPr/>
            </p:nvSpPr>
            <p:spPr>
              <a:xfrm>
                <a:off x="4703374" y="3401523"/>
                <a:ext cx="82992" cy="80047"/>
              </a:xfrm>
              <a:custGeom>
                <a:avLst/>
                <a:gdLst/>
                <a:ahLst/>
                <a:cxnLst/>
                <a:rect l="l" t="t" r="r" b="b"/>
                <a:pathLst>
                  <a:path w="1888" h="1821" extrusionOk="0">
                    <a:moveTo>
                      <a:pt x="944" y="1"/>
                    </a:moveTo>
                    <a:cubicBezTo>
                      <a:pt x="472" y="1"/>
                      <a:pt x="0" y="304"/>
                      <a:pt x="9" y="911"/>
                    </a:cubicBezTo>
                    <a:cubicBezTo>
                      <a:pt x="0" y="1517"/>
                      <a:pt x="472" y="1820"/>
                      <a:pt x="944" y="1820"/>
                    </a:cubicBezTo>
                    <a:cubicBezTo>
                      <a:pt x="1416" y="1820"/>
                      <a:pt x="1887" y="1517"/>
                      <a:pt x="1878" y="911"/>
                    </a:cubicBezTo>
                    <a:cubicBezTo>
                      <a:pt x="1887" y="304"/>
                      <a:pt x="1416" y="1"/>
                      <a:pt x="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25"/>
            <p:cNvSpPr/>
            <p:nvPr/>
          </p:nvSpPr>
          <p:spPr>
            <a:xfrm>
              <a:off x="1483525" y="2631275"/>
              <a:ext cx="804850" cy="459600"/>
            </a:xfrm>
            <a:custGeom>
              <a:avLst/>
              <a:gdLst/>
              <a:ahLst/>
              <a:cxnLst/>
              <a:rect l="l" t="t" r="r" b="b"/>
              <a:pathLst>
                <a:path w="32194" h="18384" extrusionOk="0">
                  <a:moveTo>
                    <a:pt x="0" y="0"/>
                  </a:moveTo>
                  <a:cubicBezTo>
                    <a:pt x="7086" y="10124"/>
                    <a:pt x="19933" y="16839"/>
                    <a:pt x="32194" y="18384"/>
                  </a:cubicBezTo>
                </a:path>
              </a:pathLst>
            </a:custGeom>
            <a:noFill/>
            <a:ln w="9525" cap="flat" cmpd="sng">
              <a:solidFill>
                <a:schemeClr val="accent1"/>
              </a:solidFill>
              <a:prstDash val="solid"/>
              <a:round/>
              <a:headEnd type="none" w="med" len="med"/>
              <a:tailEnd type="none" w="med" len="med"/>
            </a:ln>
          </p:spPr>
        </p:sp>
        <p:sp>
          <p:nvSpPr>
            <p:cNvPr id="521" name="Google Shape;521;p25"/>
            <p:cNvSpPr/>
            <p:nvPr/>
          </p:nvSpPr>
          <p:spPr>
            <a:xfrm>
              <a:off x="1476375" y="2631275"/>
              <a:ext cx="1695450" cy="473875"/>
            </a:xfrm>
            <a:custGeom>
              <a:avLst/>
              <a:gdLst/>
              <a:ahLst/>
              <a:cxnLst/>
              <a:rect l="l" t="t" r="r" b="b"/>
              <a:pathLst>
                <a:path w="67818" h="18955" extrusionOk="0">
                  <a:moveTo>
                    <a:pt x="0" y="0"/>
                  </a:moveTo>
                  <a:cubicBezTo>
                    <a:pt x="17915" y="15166"/>
                    <a:pt x="48712" y="5320"/>
                    <a:pt x="67818" y="18955"/>
                  </a:cubicBezTo>
                </a:path>
              </a:pathLst>
            </a:custGeom>
            <a:noFill/>
            <a:ln w="9525" cap="flat" cmpd="sng">
              <a:solidFill>
                <a:schemeClr val="accent1"/>
              </a:solidFill>
              <a:prstDash val="solid"/>
              <a:round/>
              <a:headEnd type="none" w="med" len="med"/>
              <a:tailEnd type="none" w="med" len="med"/>
            </a:ln>
          </p:spPr>
        </p:sp>
        <p:sp>
          <p:nvSpPr>
            <p:cNvPr id="522" name="Google Shape;522;p25"/>
            <p:cNvSpPr/>
            <p:nvPr/>
          </p:nvSpPr>
          <p:spPr>
            <a:xfrm>
              <a:off x="2297288" y="2631275"/>
              <a:ext cx="257779" cy="473875"/>
            </a:xfrm>
            <a:custGeom>
              <a:avLst/>
              <a:gdLst/>
              <a:ahLst/>
              <a:cxnLst/>
              <a:rect l="l" t="t" r="r" b="b"/>
              <a:pathLst>
                <a:path w="8953" h="18955" extrusionOk="0">
                  <a:moveTo>
                    <a:pt x="8953" y="0"/>
                  </a:moveTo>
                  <a:cubicBezTo>
                    <a:pt x="4589" y="5458"/>
                    <a:pt x="864" y="12021"/>
                    <a:pt x="0" y="18955"/>
                  </a:cubicBezTo>
                </a:path>
              </a:pathLst>
            </a:custGeom>
            <a:noFill/>
            <a:ln w="9525" cap="flat" cmpd="sng">
              <a:solidFill>
                <a:schemeClr val="accent1"/>
              </a:solidFill>
              <a:prstDash val="solid"/>
              <a:round/>
              <a:headEnd type="none" w="med" len="med"/>
              <a:tailEnd type="none" w="med" len="med"/>
            </a:ln>
          </p:spPr>
        </p:sp>
        <p:sp>
          <p:nvSpPr>
            <p:cNvPr id="523" name="Google Shape;523;p25"/>
            <p:cNvSpPr/>
            <p:nvPr/>
          </p:nvSpPr>
          <p:spPr>
            <a:xfrm>
              <a:off x="2521750" y="2636050"/>
              <a:ext cx="642925" cy="457200"/>
            </a:xfrm>
            <a:custGeom>
              <a:avLst/>
              <a:gdLst/>
              <a:ahLst/>
              <a:cxnLst/>
              <a:rect l="l" t="t" r="r" b="b"/>
              <a:pathLst>
                <a:path w="25717" h="18288" extrusionOk="0">
                  <a:moveTo>
                    <a:pt x="0" y="0"/>
                  </a:moveTo>
                  <a:cubicBezTo>
                    <a:pt x="6573" y="8212"/>
                    <a:pt x="17159" y="12172"/>
                    <a:pt x="25717" y="18288"/>
                  </a:cubicBezTo>
                </a:path>
              </a:pathLst>
            </a:custGeom>
            <a:noFill/>
            <a:ln w="9525" cap="flat" cmpd="sng">
              <a:solidFill>
                <a:schemeClr val="accent1"/>
              </a:solidFill>
              <a:prstDash val="solid"/>
              <a:round/>
              <a:headEnd type="none" w="med" len="med"/>
              <a:tailEnd type="none" w="med" len="med"/>
            </a:ln>
          </p:spPr>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24"/>
        <p:cNvGrpSpPr/>
        <p:nvPr/>
      </p:nvGrpSpPr>
      <p:grpSpPr>
        <a:xfrm>
          <a:off x="0" y="0"/>
          <a:ext cx="0" cy="0"/>
          <a:chOff x="0" y="0"/>
          <a:chExt cx="0" cy="0"/>
        </a:xfrm>
      </p:grpSpPr>
      <p:grpSp>
        <p:nvGrpSpPr>
          <p:cNvPr id="525" name="Google Shape;525;p26"/>
          <p:cNvGrpSpPr/>
          <p:nvPr/>
        </p:nvGrpSpPr>
        <p:grpSpPr>
          <a:xfrm flipH="1">
            <a:off x="8430775" y="298000"/>
            <a:ext cx="241500" cy="241500"/>
            <a:chOff x="-1752450" y="4362450"/>
            <a:chExt cx="241500" cy="241500"/>
          </a:xfrm>
        </p:grpSpPr>
        <p:sp>
          <p:nvSpPr>
            <p:cNvPr id="526" name="Google Shape;526;p26"/>
            <p:cNvSpPr/>
            <p:nvPr/>
          </p:nvSpPr>
          <p:spPr>
            <a:xfrm>
              <a:off x="-1752450" y="43624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6"/>
            <p:cNvSpPr/>
            <p:nvPr/>
          </p:nvSpPr>
          <p:spPr>
            <a:xfrm rot="5400000">
              <a:off x="-1688850" y="42988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6"/>
          <p:cNvGrpSpPr/>
          <p:nvPr/>
        </p:nvGrpSpPr>
        <p:grpSpPr>
          <a:xfrm>
            <a:off x="4200525" y="4676775"/>
            <a:ext cx="742950" cy="76200"/>
            <a:chOff x="2647950" y="4676775"/>
            <a:chExt cx="742950" cy="76200"/>
          </a:xfrm>
        </p:grpSpPr>
        <p:sp>
          <p:nvSpPr>
            <p:cNvPr id="529" name="Google Shape;529;p26"/>
            <p:cNvSpPr/>
            <p:nvPr/>
          </p:nvSpPr>
          <p:spPr>
            <a:xfrm>
              <a:off x="26479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6"/>
            <p:cNvSpPr/>
            <p:nvPr/>
          </p:nvSpPr>
          <p:spPr>
            <a:xfrm>
              <a:off x="28702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6"/>
            <p:cNvSpPr/>
            <p:nvPr/>
          </p:nvSpPr>
          <p:spPr>
            <a:xfrm>
              <a:off x="30924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6"/>
            <p:cNvSpPr/>
            <p:nvPr/>
          </p:nvSpPr>
          <p:spPr>
            <a:xfrm>
              <a:off x="33147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 name="Google Shape;533;p26"/>
          <p:cNvSpPr/>
          <p:nvPr/>
        </p:nvSpPr>
        <p:spPr>
          <a:xfrm>
            <a:off x="-591375" y="2373325"/>
            <a:ext cx="810550" cy="1540725"/>
          </a:xfrm>
          <a:custGeom>
            <a:avLst/>
            <a:gdLst/>
            <a:ahLst/>
            <a:cxnLst/>
            <a:rect l="l" t="t" r="r" b="b"/>
            <a:pathLst>
              <a:path w="32422" h="61629" extrusionOk="0">
                <a:moveTo>
                  <a:pt x="0" y="0"/>
                </a:moveTo>
                <a:cubicBezTo>
                  <a:pt x="9403" y="1908"/>
                  <a:pt x="23734" y="1481"/>
                  <a:pt x="26768" y="10583"/>
                </a:cubicBezTo>
                <a:cubicBezTo>
                  <a:pt x="28742" y="16505"/>
                  <a:pt x="26752" y="16863"/>
                  <a:pt x="27701" y="23033"/>
                </a:cubicBezTo>
                <a:cubicBezTo>
                  <a:pt x="28809" y="30233"/>
                  <a:pt x="34237" y="37664"/>
                  <a:pt x="31748" y="44510"/>
                </a:cubicBezTo>
                <a:cubicBezTo>
                  <a:pt x="28990" y="52094"/>
                  <a:pt x="21194" y="56936"/>
                  <a:pt x="14629" y="61629"/>
                </a:cubicBezTo>
              </a:path>
            </a:pathLst>
          </a:custGeom>
          <a:noFill/>
          <a:ln w="9525" cap="flat" cmpd="sng">
            <a:solidFill>
              <a:schemeClr val="accent1"/>
            </a:solidFill>
            <a:prstDash val="solid"/>
            <a:round/>
            <a:headEnd type="none" w="med" len="med"/>
            <a:tailEnd type="none" w="med" len="med"/>
          </a:ln>
        </p:spPr>
      </p:sp>
      <p:sp>
        <p:nvSpPr>
          <p:cNvPr id="534" name="Google Shape;534;p26"/>
          <p:cNvSpPr/>
          <p:nvPr/>
        </p:nvSpPr>
        <p:spPr>
          <a:xfrm>
            <a:off x="-319025" y="1992025"/>
            <a:ext cx="659750" cy="2521175"/>
          </a:xfrm>
          <a:custGeom>
            <a:avLst/>
            <a:gdLst/>
            <a:ahLst/>
            <a:cxnLst/>
            <a:rect l="l" t="t" r="r" b="b"/>
            <a:pathLst>
              <a:path w="26390" h="100847" extrusionOk="0">
                <a:moveTo>
                  <a:pt x="0" y="0"/>
                </a:moveTo>
                <a:cubicBezTo>
                  <a:pt x="5152" y="1057"/>
                  <a:pt x="11115" y="798"/>
                  <a:pt x="15251" y="4047"/>
                </a:cubicBezTo>
                <a:cubicBezTo>
                  <a:pt x="21202" y="8723"/>
                  <a:pt x="24901" y="16502"/>
                  <a:pt x="26145" y="23967"/>
                </a:cubicBezTo>
                <a:cubicBezTo>
                  <a:pt x="28103" y="35718"/>
                  <a:pt x="14006" y="45669"/>
                  <a:pt x="14006" y="57583"/>
                </a:cubicBezTo>
                <a:cubicBezTo>
                  <a:pt x="14006" y="63817"/>
                  <a:pt x="18804" y="69191"/>
                  <a:pt x="19920" y="75324"/>
                </a:cubicBezTo>
                <a:cubicBezTo>
                  <a:pt x="21675" y="84972"/>
                  <a:pt x="15097" y="100847"/>
                  <a:pt x="5291" y="100847"/>
                </a:cubicBezTo>
              </a:path>
            </a:pathLst>
          </a:custGeom>
          <a:noFill/>
          <a:ln w="9525" cap="flat" cmpd="sng">
            <a:solidFill>
              <a:schemeClr val="accent1"/>
            </a:solidFill>
            <a:prstDash val="solid"/>
            <a:round/>
            <a:headEnd type="none" w="med" len="med"/>
            <a:tailEnd type="none" w="med" len="med"/>
          </a:ln>
        </p:spPr>
      </p:sp>
      <p:sp>
        <p:nvSpPr>
          <p:cNvPr id="535" name="Google Shape;535;p26"/>
          <p:cNvSpPr/>
          <p:nvPr/>
        </p:nvSpPr>
        <p:spPr>
          <a:xfrm>
            <a:off x="6318500" y="-70025"/>
            <a:ext cx="1714300" cy="632625"/>
          </a:xfrm>
          <a:custGeom>
            <a:avLst/>
            <a:gdLst/>
            <a:ahLst/>
            <a:cxnLst/>
            <a:rect l="l" t="t" r="r" b="b"/>
            <a:pathLst>
              <a:path w="68572" h="25305" extrusionOk="0">
                <a:moveTo>
                  <a:pt x="0" y="0"/>
                </a:moveTo>
                <a:cubicBezTo>
                  <a:pt x="4623" y="11943"/>
                  <a:pt x="16756" y="27678"/>
                  <a:pt x="29258" y="24900"/>
                </a:cubicBezTo>
                <a:cubicBezTo>
                  <a:pt x="37321" y="23108"/>
                  <a:pt x="42443" y="14584"/>
                  <a:pt x="50112" y="11516"/>
                </a:cubicBezTo>
                <a:cubicBezTo>
                  <a:pt x="54976" y="9571"/>
                  <a:pt x="61053" y="11802"/>
                  <a:pt x="65675" y="9337"/>
                </a:cubicBezTo>
                <a:cubicBezTo>
                  <a:pt x="67904" y="8148"/>
                  <a:pt x="69293" y="4439"/>
                  <a:pt x="68165" y="2178"/>
                </a:cubicBezTo>
              </a:path>
            </a:pathLst>
          </a:custGeom>
          <a:noFill/>
          <a:ln w="9525" cap="flat" cmpd="sng">
            <a:solidFill>
              <a:schemeClr val="accent1"/>
            </a:solidFill>
            <a:prstDash val="solid"/>
            <a:round/>
            <a:headEnd type="none" w="med" len="med"/>
            <a:tailEnd type="none" w="med" len="med"/>
          </a:ln>
        </p:spPr>
      </p:sp>
      <p:sp>
        <p:nvSpPr>
          <p:cNvPr id="536" name="Google Shape;536;p26"/>
          <p:cNvSpPr/>
          <p:nvPr/>
        </p:nvSpPr>
        <p:spPr>
          <a:xfrm>
            <a:off x="7501250" y="4124150"/>
            <a:ext cx="1813075" cy="1027125"/>
          </a:xfrm>
          <a:custGeom>
            <a:avLst/>
            <a:gdLst/>
            <a:ahLst/>
            <a:cxnLst/>
            <a:rect l="l" t="t" r="r" b="b"/>
            <a:pathLst>
              <a:path w="72523" h="41085" extrusionOk="0">
                <a:moveTo>
                  <a:pt x="0" y="41085"/>
                </a:moveTo>
                <a:cubicBezTo>
                  <a:pt x="8093" y="34705"/>
                  <a:pt x="7708" y="34184"/>
                  <a:pt x="16186" y="28324"/>
                </a:cubicBezTo>
                <a:cubicBezTo>
                  <a:pt x="24312" y="22708"/>
                  <a:pt x="36435" y="25298"/>
                  <a:pt x="44510" y="19609"/>
                </a:cubicBezTo>
                <a:cubicBezTo>
                  <a:pt x="49506" y="16089"/>
                  <a:pt x="51577" y="9434"/>
                  <a:pt x="56338" y="5602"/>
                </a:cubicBezTo>
                <a:cubicBezTo>
                  <a:pt x="60785" y="2022"/>
                  <a:pt x="66814" y="0"/>
                  <a:pt x="72523" y="0"/>
                </a:cubicBezTo>
              </a:path>
            </a:pathLst>
          </a:custGeom>
          <a:noFill/>
          <a:ln w="9525" cap="flat" cmpd="sng">
            <a:solidFill>
              <a:schemeClr val="accent1"/>
            </a:solidFill>
            <a:prstDash val="solid"/>
            <a:round/>
            <a:headEnd type="none" w="med" len="med"/>
            <a:tailEnd type="none" w="med" len="med"/>
          </a:ln>
        </p:spPr>
      </p:sp>
      <p:sp>
        <p:nvSpPr>
          <p:cNvPr id="537" name="Google Shape;537;p26"/>
          <p:cNvSpPr/>
          <p:nvPr/>
        </p:nvSpPr>
        <p:spPr>
          <a:xfrm>
            <a:off x="8906932" y="3042525"/>
            <a:ext cx="555250" cy="1525150"/>
          </a:xfrm>
          <a:custGeom>
            <a:avLst/>
            <a:gdLst/>
            <a:ahLst/>
            <a:cxnLst/>
            <a:rect l="l" t="t" r="r" b="b"/>
            <a:pathLst>
              <a:path w="22210" h="61006" extrusionOk="0">
                <a:moveTo>
                  <a:pt x="20031" y="0"/>
                </a:moveTo>
                <a:cubicBezTo>
                  <a:pt x="8589" y="5724"/>
                  <a:pt x="-2089" y="20448"/>
                  <a:pt x="422" y="32993"/>
                </a:cubicBezTo>
                <a:cubicBezTo>
                  <a:pt x="2744" y="44592"/>
                  <a:pt x="13839" y="52648"/>
                  <a:pt x="22210" y="61006"/>
                </a:cubicBezTo>
              </a:path>
            </a:pathLst>
          </a:custGeom>
          <a:noFill/>
          <a:ln w="9525" cap="flat" cmpd="sng">
            <a:solidFill>
              <a:schemeClr val="accent1"/>
            </a:solidFill>
            <a:prstDash val="solid"/>
            <a:round/>
            <a:headEnd type="none" w="med" len="med"/>
            <a:tailEnd type="none" w="med" len="med"/>
          </a:ln>
        </p:spPr>
      </p:sp>
      <p:sp>
        <p:nvSpPr>
          <p:cNvPr id="538" name="Google Shape;538;p26"/>
          <p:cNvSpPr/>
          <p:nvPr/>
        </p:nvSpPr>
        <p:spPr>
          <a:xfrm>
            <a:off x="5797125" y="-31125"/>
            <a:ext cx="1377325" cy="644250"/>
          </a:xfrm>
          <a:custGeom>
            <a:avLst/>
            <a:gdLst/>
            <a:ahLst/>
            <a:cxnLst/>
            <a:rect l="l" t="t" r="r" b="b"/>
            <a:pathLst>
              <a:path w="55093" h="25770" extrusionOk="0">
                <a:moveTo>
                  <a:pt x="55093" y="311"/>
                </a:moveTo>
                <a:cubicBezTo>
                  <a:pt x="55093" y="6478"/>
                  <a:pt x="54218" y="13076"/>
                  <a:pt x="51046" y="18364"/>
                </a:cubicBezTo>
                <a:cubicBezTo>
                  <a:pt x="47963" y="23504"/>
                  <a:pt x="40462" y="26509"/>
                  <a:pt x="34550" y="25523"/>
                </a:cubicBezTo>
                <a:cubicBezTo>
                  <a:pt x="20427" y="23167"/>
                  <a:pt x="13585" y="4523"/>
                  <a:pt x="0" y="0"/>
                </a:cubicBezTo>
              </a:path>
            </a:pathLst>
          </a:custGeom>
          <a:noFill/>
          <a:ln w="9525" cap="flat" cmpd="sng">
            <a:solidFill>
              <a:schemeClr val="accent1"/>
            </a:solidFill>
            <a:prstDash val="solid"/>
            <a:round/>
            <a:headEnd type="none" w="med" len="med"/>
            <a:tailEnd type="none" w="med" len="med"/>
          </a:ln>
        </p:spPr>
      </p:sp>
      <p:grpSp>
        <p:nvGrpSpPr>
          <p:cNvPr id="539" name="Google Shape;539;p26"/>
          <p:cNvGrpSpPr/>
          <p:nvPr/>
        </p:nvGrpSpPr>
        <p:grpSpPr>
          <a:xfrm>
            <a:off x="471725" y="298000"/>
            <a:ext cx="241500" cy="241500"/>
            <a:chOff x="-1752450" y="4362450"/>
            <a:chExt cx="241500" cy="241500"/>
          </a:xfrm>
        </p:grpSpPr>
        <p:sp>
          <p:nvSpPr>
            <p:cNvPr id="540" name="Google Shape;540;p26"/>
            <p:cNvSpPr/>
            <p:nvPr/>
          </p:nvSpPr>
          <p:spPr>
            <a:xfrm>
              <a:off x="-1752450" y="43624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6"/>
            <p:cNvSpPr/>
            <p:nvPr/>
          </p:nvSpPr>
          <p:spPr>
            <a:xfrm rot="5400000">
              <a:off x="-1688850" y="42988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4" name="Google Shape;44;p5"/>
          <p:cNvSpPr txBox="1">
            <a:spLocks noGrp="1"/>
          </p:cNvSpPr>
          <p:nvPr>
            <p:ph type="subTitle" idx="1"/>
          </p:nvPr>
        </p:nvSpPr>
        <p:spPr>
          <a:xfrm>
            <a:off x="4923137" y="2599272"/>
            <a:ext cx="2505600" cy="17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5"/>
          <p:cNvSpPr txBox="1">
            <a:spLocks noGrp="1"/>
          </p:cNvSpPr>
          <p:nvPr>
            <p:ph type="subTitle" idx="2"/>
          </p:nvPr>
        </p:nvSpPr>
        <p:spPr>
          <a:xfrm>
            <a:off x="1715263" y="2599272"/>
            <a:ext cx="2505600" cy="17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3"/>
          </p:nvPr>
        </p:nvSpPr>
        <p:spPr>
          <a:xfrm>
            <a:off x="1715263" y="2269340"/>
            <a:ext cx="25056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Font typeface="Goldman"/>
              <a:buNone/>
              <a:defRPr sz="2100">
                <a:solidFill>
                  <a:schemeClr val="lt1"/>
                </a:solidFill>
                <a:latin typeface="Goldman"/>
                <a:ea typeface="Goldman"/>
                <a:cs typeface="Goldman"/>
                <a:sym typeface="Goldman"/>
              </a:defRPr>
            </a:lvl1pPr>
            <a:lvl2pPr lvl="1" algn="ctr" rtl="0">
              <a:lnSpc>
                <a:spcPct val="100000"/>
              </a:lnSpc>
              <a:spcBef>
                <a:spcPts val="0"/>
              </a:spcBef>
              <a:spcAft>
                <a:spcPts val="0"/>
              </a:spcAft>
              <a:buSzPts val="2100"/>
              <a:buFont typeface="Goldman"/>
              <a:buNone/>
              <a:defRPr sz="2100">
                <a:latin typeface="Goldman"/>
                <a:ea typeface="Goldman"/>
                <a:cs typeface="Goldman"/>
                <a:sym typeface="Goldman"/>
              </a:defRPr>
            </a:lvl2pPr>
            <a:lvl3pPr lvl="2" algn="ctr" rtl="0">
              <a:lnSpc>
                <a:spcPct val="100000"/>
              </a:lnSpc>
              <a:spcBef>
                <a:spcPts val="0"/>
              </a:spcBef>
              <a:spcAft>
                <a:spcPts val="0"/>
              </a:spcAft>
              <a:buSzPts val="2100"/>
              <a:buFont typeface="Goldman"/>
              <a:buNone/>
              <a:defRPr sz="2100">
                <a:latin typeface="Goldman"/>
                <a:ea typeface="Goldman"/>
                <a:cs typeface="Goldman"/>
                <a:sym typeface="Goldman"/>
              </a:defRPr>
            </a:lvl3pPr>
            <a:lvl4pPr lvl="3" algn="ctr" rtl="0">
              <a:lnSpc>
                <a:spcPct val="100000"/>
              </a:lnSpc>
              <a:spcBef>
                <a:spcPts val="0"/>
              </a:spcBef>
              <a:spcAft>
                <a:spcPts val="0"/>
              </a:spcAft>
              <a:buSzPts val="2100"/>
              <a:buFont typeface="Goldman"/>
              <a:buNone/>
              <a:defRPr sz="2100">
                <a:latin typeface="Goldman"/>
                <a:ea typeface="Goldman"/>
                <a:cs typeface="Goldman"/>
                <a:sym typeface="Goldman"/>
              </a:defRPr>
            </a:lvl4pPr>
            <a:lvl5pPr lvl="4" algn="ctr" rtl="0">
              <a:lnSpc>
                <a:spcPct val="100000"/>
              </a:lnSpc>
              <a:spcBef>
                <a:spcPts val="0"/>
              </a:spcBef>
              <a:spcAft>
                <a:spcPts val="0"/>
              </a:spcAft>
              <a:buSzPts val="2100"/>
              <a:buFont typeface="Goldman"/>
              <a:buNone/>
              <a:defRPr sz="2100">
                <a:latin typeface="Goldman"/>
                <a:ea typeface="Goldman"/>
                <a:cs typeface="Goldman"/>
                <a:sym typeface="Goldman"/>
              </a:defRPr>
            </a:lvl5pPr>
            <a:lvl6pPr lvl="5" algn="ctr" rtl="0">
              <a:lnSpc>
                <a:spcPct val="100000"/>
              </a:lnSpc>
              <a:spcBef>
                <a:spcPts val="0"/>
              </a:spcBef>
              <a:spcAft>
                <a:spcPts val="0"/>
              </a:spcAft>
              <a:buSzPts val="2100"/>
              <a:buFont typeface="Goldman"/>
              <a:buNone/>
              <a:defRPr sz="2100">
                <a:latin typeface="Goldman"/>
                <a:ea typeface="Goldman"/>
                <a:cs typeface="Goldman"/>
                <a:sym typeface="Goldman"/>
              </a:defRPr>
            </a:lvl6pPr>
            <a:lvl7pPr lvl="6" algn="ctr" rtl="0">
              <a:lnSpc>
                <a:spcPct val="100000"/>
              </a:lnSpc>
              <a:spcBef>
                <a:spcPts val="0"/>
              </a:spcBef>
              <a:spcAft>
                <a:spcPts val="0"/>
              </a:spcAft>
              <a:buSzPts val="2100"/>
              <a:buFont typeface="Goldman"/>
              <a:buNone/>
              <a:defRPr sz="2100">
                <a:latin typeface="Goldman"/>
                <a:ea typeface="Goldman"/>
                <a:cs typeface="Goldman"/>
                <a:sym typeface="Goldman"/>
              </a:defRPr>
            </a:lvl7pPr>
            <a:lvl8pPr lvl="7" algn="ctr" rtl="0">
              <a:lnSpc>
                <a:spcPct val="100000"/>
              </a:lnSpc>
              <a:spcBef>
                <a:spcPts val="0"/>
              </a:spcBef>
              <a:spcAft>
                <a:spcPts val="0"/>
              </a:spcAft>
              <a:buSzPts val="2100"/>
              <a:buFont typeface="Goldman"/>
              <a:buNone/>
              <a:defRPr sz="2100">
                <a:latin typeface="Goldman"/>
                <a:ea typeface="Goldman"/>
                <a:cs typeface="Goldman"/>
                <a:sym typeface="Goldman"/>
              </a:defRPr>
            </a:lvl8pPr>
            <a:lvl9pPr lvl="8" algn="ctr" rtl="0">
              <a:lnSpc>
                <a:spcPct val="100000"/>
              </a:lnSpc>
              <a:spcBef>
                <a:spcPts val="0"/>
              </a:spcBef>
              <a:spcAft>
                <a:spcPts val="0"/>
              </a:spcAft>
              <a:buSzPts val="2100"/>
              <a:buFont typeface="Goldman"/>
              <a:buNone/>
              <a:defRPr sz="2100">
                <a:latin typeface="Goldman"/>
                <a:ea typeface="Goldman"/>
                <a:cs typeface="Goldman"/>
                <a:sym typeface="Goldman"/>
              </a:defRPr>
            </a:lvl9pPr>
          </a:lstStyle>
          <a:p>
            <a:endParaRPr/>
          </a:p>
        </p:txBody>
      </p:sp>
      <p:sp>
        <p:nvSpPr>
          <p:cNvPr id="47" name="Google Shape;47;p5"/>
          <p:cNvSpPr txBox="1">
            <a:spLocks noGrp="1"/>
          </p:cNvSpPr>
          <p:nvPr>
            <p:ph type="subTitle" idx="4"/>
          </p:nvPr>
        </p:nvSpPr>
        <p:spPr>
          <a:xfrm>
            <a:off x="4923137" y="2269340"/>
            <a:ext cx="25056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Font typeface="Goldman"/>
              <a:buNone/>
              <a:defRPr sz="2100">
                <a:solidFill>
                  <a:schemeClr val="lt1"/>
                </a:solidFill>
                <a:latin typeface="Goldman"/>
                <a:ea typeface="Goldman"/>
                <a:cs typeface="Goldman"/>
                <a:sym typeface="Goldman"/>
              </a:defRPr>
            </a:lvl1pPr>
            <a:lvl2pPr lvl="1" algn="ctr" rtl="0">
              <a:lnSpc>
                <a:spcPct val="100000"/>
              </a:lnSpc>
              <a:spcBef>
                <a:spcPts val="0"/>
              </a:spcBef>
              <a:spcAft>
                <a:spcPts val="0"/>
              </a:spcAft>
              <a:buSzPts val="2100"/>
              <a:buFont typeface="Goldman"/>
              <a:buNone/>
              <a:defRPr sz="2100">
                <a:latin typeface="Goldman"/>
                <a:ea typeface="Goldman"/>
                <a:cs typeface="Goldman"/>
                <a:sym typeface="Goldman"/>
              </a:defRPr>
            </a:lvl2pPr>
            <a:lvl3pPr lvl="2" algn="ctr" rtl="0">
              <a:lnSpc>
                <a:spcPct val="100000"/>
              </a:lnSpc>
              <a:spcBef>
                <a:spcPts val="0"/>
              </a:spcBef>
              <a:spcAft>
                <a:spcPts val="0"/>
              </a:spcAft>
              <a:buSzPts val="2100"/>
              <a:buFont typeface="Goldman"/>
              <a:buNone/>
              <a:defRPr sz="2100">
                <a:latin typeface="Goldman"/>
                <a:ea typeface="Goldman"/>
                <a:cs typeface="Goldman"/>
                <a:sym typeface="Goldman"/>
              </a:defRPr>
            </a:lvl3pPr>
            <a:lvl4pPr lvl="3" algn="ctr" rtl="0">
              <a:lnSpc>
                <a:spcPct val="100000"/>
              </a:lnSpc>
              <a:spcBef>
                <a:spcPts val="0"/>
              </a:spcBef>
              <a:spcAft>
                <a:spcPts val="0"/>
              </a:spcAft>
              <a:buSzPts val="2100"/>
              <a:buFont typeface="Goldman"/>
              <a:buNone/>
              <a:defRPr sz="2100">
                <a:latin typeface="Goldman"/>
                <a:ea typeface="Goldman"/>
                <a:cs typeface="Goldman"/>
                <a:sym typeface="Goldman"/>
              </a:defRPr>
            </a:lvl4pPr>
            <a:lvl5pPr lvl="4" algn="ctr" rtl="0">
              <a:lnSpc>
                <a:spcPct val="100000"/>
              </a:lnSpc>
              <a:spcBef>
                <a:spcPts val="0"/>
              </a:spcBef>
              <a:spcAft>
                <a:spcPts val="0"/>
              </a:spcAft>
              <a:buSzPts val="2100"/>
              <a:buFont typeface="Goldman"/>
              <a:buNone/>
              <a:defRPr sz="2100">
                <a:latin typeface="Goldman"/>
                <a:ea typeface="Goldman"/>
                <a:cs typeface="Goldman"/>
                <a:sym typeface="Goldman"/>
              </a:defRPr>
            </a:lvl5pPr>
            <a:lvl6pPr lvl="5" algn="ctr" rtl="0">
              <a:lnSpc>
                <a:spcPct val="100000"/>
              </a:lnSpc>
              <a:spcBef>
                <a:spcPts val="0"/>
              </a:spcBef>
              <a:spcAft>
                <a:spcPts val="0"/>
              </a:spcAft>
              <a:buSzPts val="2100"/>
              <a:buFont typeface="Goldman"/>
              <a:buNone/>
              <a:defRPr sz="2100">
                <a:latin typeface="Goldman"/>
                <a:ea typeface="Goldman"/>
                <a:cs typeface="Goldman"/>
                <a:sym typeface="Goldman"/>
              </a:defRPr>
            </a:lvl6pPr>
            <a:lvl7pPr lvl="6" algn="ctr" rtl="0">
              <a:lnSpc>
                <a:spcPct val="100000"/>
              </a:lnSpc>
              <a:spcBef>
                <a:spcPts val="0"/>
              </a:spcBef>
              <a:spcAft>
                <a:spcPts val="0"/>
              </a:spcAft>
              <a:buSzPts val="2100"/>
              <a:buFont typeface="Goldman"/>
              <a:buNone/>
              <a:defRPr sz="2100">
                <a:latin typeface="Goldman"/>
                <a:ea typeface="Goldman"/>
                <a:cs typeface="Goldman"/>
                <a:sym typeface="Goldman"/>
              </a:defRPr>
            </a:lvl7pPr>
            <a:lvl8pPr lvl="7" algn="ctr" rtl="0">
              <a:lnSpc>
                <a:spcPct val="100000"/>
              </a:lnSpc>
              <a:spcBef>
                <a:spcPts val="0"/>
              </a:spcBef>
              <a:spcAft>
                <a:spcPts val="0"/>
              </a:spcAft>
              <a:buSzPts val="2100"/>
              <a:buFont typeface="Goldman"/>
              <a:buNone/>
              <a:defRPr sz="2100">
                <a:latin typeface="Goldman"/>
                <a:ea typeface="Goldman"/>
                <a:cs typeface="Goldman"/>
                <a:sym typeface="Goldman"/>
              </a:defRPr>
            </a:lvl8pPr>
            <a:lvl9pPr lvl="8" algn="ctr" rtl="0">
              <a:lnSpc>
                <a:spcPct val="100000"/>
              </a:lnSpc>
              <a:spcBef>
                <a:spcPts val="0"/>
              </a:spcBef>
              <a:spcAft>
                <a:spcPts val="0"/>
              </a:spcAft>
              <a:buSzPts val="2100"/>
              <a:buFont typeface="Goldman"/>
              <a:buNone/>
              <a:defRPr sz="2100">
                <a:latin typeface="Goldman"/>
                <a:ea typeface="Goldman"/>
                <a:cs typeface="Goldman"/>
                <a:sym typeface="Goldman"/>
              </a:defRPr>
            </a:lvl9pPr>
          </a:lstStyle>
          <a:p>
            <a:endParaRPr/>
          </a:p>
        </p:txBody>
      </p:sp>
      <p:grpSp>
        <p:nvGrpSpPr>
          <p:cNvPr id="48" name="Google Shape;48;p5"/>
          <p:cNvGrpSpPr/>
          <p:nvPr/>
        </p:nvGrpSpPr>
        <p:grpSpPr>
          <a:xfrm flipH="1">
            <a:off x="8430775" y="298000"/>
            <a:ext cx="241500" cy="241500"/>
            <a:chOff x="-1752450" y="4362450"/>
            <a:chExt cx="241500" cy="241500"/>
          </a:xfrm>
        </p:grpSpPr>
        <p:sp>
          <p:nvSpPr>
            <p:cNvPr id="49" name="Google Shape;49;p5"/>
            <p:cNvSpPr/>
            <p:nvPr/>
          </p:nvSpPr>
          <p:spPr>
            <a:xfrm>
              <a:off x="-1752450" y="43624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rot="5400000">
              <a:off x="-1688850" y="42988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5"/>
          <p:cNvGrpSpPr/>
          <p:nvPr/>
        </p:nvGrpSpPr>
        <p:grpSpPr>
          <a:xfrm>
            <a:off x="4200525" y="4676775"/>
            <a:ext cx="742950" cy="76200"/>
            <a:chOff x="2647950" y="4676775"/>
            <a:chExt cx="742950" cy="76200"/>
          </a:xfrm>
        </p:grpSpPr>
        <p:sp>
          <p:nvSpPr>
            <p:cNvPr id="52" name="Google Shape;52;p5"/>
            <p:cNvSpPr/>
            <p:nvPr/>
          </p:nvSpPr>
          <p:spPr>
            <a:xfrm>
              <a:off x="26479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28702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30924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33147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5"/>
          <p:cNvGrpSpPr/>
          <p:nvPr/>
        </p:nvGrpSpPr>
        <p:grpSpPr>
          <a:xfrm>
            <a:off x="74089" y="2876575"/>
            <a:ext cx="1115390" cy="3194439"/>
            <a:chOff x="74089" y="2876575"/>
            <a:chExt cx="1115390" cy="3194439"/>
          </a:xfrm>
        </p:grpSpPr>
        <p:grpSp>
          <p:nvGrpSpPr>
            <p:cNvPr id="57" name="Google Shape;57;p5"/>
            <p:cNvGrpSpPr/>
            <p:nvPr/>
          </p:nvGrpSpPr>
          <p:grpSpPr>
            <a:xfrm>
              <a:off x="74089" y="2876575"/>
              <a:ext cx="639140" cy="2632464"/>
              <a:chOff x="3265400" y="517275"/>
              <a:chExt cx="1212100" cy="4991400"/>
            </a:xfrm>
          </p:grpSpPr>
          <p:sp>
            <p:nvSpPr>
              <p:cNvPr id="58" name="Google Shape;58;p5"/>
              <p:cNvSpPr/>
              <p:nvPr/>
            </p:nvSpPr>
            <p:spPr>
              <a:xfrm>
                <a:off x="3827250" y="517275"/>
                <a:ext cx="88425" cy="3974750"/>
              </a:xfrm>
              <a:custGeom>
                <a:avLst/>
                <a:gdLst/>
                <a:ahLst/>
                <a:cxnLst/>
                <a:rect l="l" t="t" r="r" b="b"/>
                <a:pathLst>
                  <a:path w="3537" h="158990" extrusionOk="0">
                    <a:moveTo>
                      <a:pt x="1768" y="1"/>
                    </a:moveTo>
                    <a:cubicBezTo>
                      <a:pt x="791" y="1"/>
                      <a:pt x="0" y="792"/>
                      <a:pt x="0" y="1769"/>
                    </a:cubicBezTo>
                    <a:lnTo>
                      <a:pt x="0" y="157222"/>
                    </a:lnTo>
                    <a:cubicBezTo>
                      <a:pt x="0" y="158199"/>
                      <a:pt x="791" y="158990"/>
                      <a:pt x="1768" y="158990"/>
                    </a:cubicBezTo>
                    <a:cubicBezTo>
                      <a:pt x="2745" y="158990"/>
                      <a:pt x="3536" y="158199"/>
                      <a:pt x="3536" y="157222"/>
                    </a:cubicBezTo>
                    <a:lnTo>
                      <a:pt x="3536" y="1769"/>
                    </a:lnTo>
                    <a:cubicBezTo>
                      <a:pt x="3536" y="792"/>
                      <a:pt x="2745"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3703950" y="4283000"/>
                <a:ext cx="335025" cy="1225675"/>
              </a:xfrm>
              <a:custGeom>
                <a:avLst/>
                <a:gdLst/>
                <a:ahLst/>
                <a:cxnLst/>
                <a:rect l="l" t="t" r="r" b="b"/>
                <a:pathLst>
                  <a:path w="13401" h="49027" extrusionOk="0">
                    <a:moveTo>
                      <a:pt x="2637" y="1"/>
                    </a:moveTo>
                    <a:cubicBezTo>
                      <a:pt x="1179" y="1"/>
                      <a:pt x="0" y="1180"/>
                      <a:pt x="0" y="2638"/>
                    </a:cubicBezTo>
                    <a:lnTo>
                      <a:pt x="0" y="46375"/>
                    </a:lnTo>
                    <a:cubicBezTo>
                      <a:pt x="0" y="47833"/>
                      <a:pt x="1179" y="49027"/>
                      <a:pt x="2637" y="49027"/>
                    </a:cubicBezTo>
                    <a:lnTo>
                      <a:pt x="10764" y="49027"/>
                    </a:lnTo>
                    <a:cubicBezTo>
                      <a:pt x="12222" y="49027"/>
                      <a:pt x="13400" y="47833"/>
                      <a:pt x="13400" y="46375"/>
                    </a:cubicBezTo>
                    <a:lnTo>
                      <a:pt x="13400" y="2638"/>
                    </a:lnTo>
                    <a:cubicBezTo>
                      <a:pt x="13400" y="1180"/>
                      <a:pt x="12222" y="1"/>
                      <a:pt x="10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3265400" y="813900"/>
                <a:ext cx="1212100" cy="76425"/>
              </a:xfrm>
              <a:custGeom>
                <a:avLst/>
                <a:gdLst/>
                <a:ahLst/>
                <a:cxnLst/>
                <a:rect l="l" t="t" r="r" b="b"/>
                <a:pathLst>
                  <a:path w="48484" h="3057" extrusionOk="0">
                    <a:moveTo>
                      <a:pt x="993" y="1"/>
                    </a:moveTo>
                    <a:cubicBezTo>
                      <a:pt x="435" y="1"/>
                      <a:pt x="1" y="451"/>
                      <a:pt x="1" y="993"/>
                    </a:cubicBezTo>
                    <a:lnTo>
                      <a:pt x="1" y="2048"/>
                    </a:lnTo>
                    <a:cubicBezTo>
                      <a:pt x="1" y="2606"/>
                      <a:pt x="435" y="3056"/>
                      <a:pt x="993" y="3056"/>
                    </a:cubicBezTo>
                    <a:lnTo>
                      <a:pt x="47491" y="3056"/>
                    </a:lnTo>
                    <a:cubicBezTo>
                      <a:pt x="48049" y="3056"/>
                      <a:pt x="48484" y="2606"/>
                      <a:pt x="48484" y="2048"/>
                    </a:cubicBezTo>
                    <a:lnTo>
                      <a:pt x="48484" y="993"/>
                    </a:lnTo>
                    <a:cubicBezTo>
                      <a:pt x="48484" y="451"/>
                      <a:pt x="48049" y="1"/>
                      <a:pt x="47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3394900" y="755350"/>
                <a:ext cx="19425" cy="63225"/>
              </a:xfrm>
              <a:custGeom>
                <a:avLst/>
                <a:gdLst/>
                <a:ahLst/>
                <a:cxnLst/>
                <a:rect l="l" t="t" r="r" b="b"/>
                <a:pathLst>
                  <a:path w="777" h="2529" extrusionOk="0">
                    <a:moveTo>
                      <a:pt x="1" y="1"/>
                    </a:moveTo>
                    <a:lnTo>
                      <a:pt x="1"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3593425"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4130450"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4328600" y="755350"/>
                <a:ext cx="19400" cy="63225"/>
              </a:xfrm>
              <a:custGeom>
                <a:avLst/>
                <a:gdLst/>
                <a:ahLst/>
                <a:cxnLst/>
                <a:rect l="l" t="t" r="r" b="b"/>
                <a:pathLst>
                  <a:path w="776" h="2529" extrusionOk="0">
                    <a:moveTo>
                      <a:pt x="0" y="1"/>
                    </a:moveTo>
                    <a:lnTo>
                      <a:pt x="0"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4296800"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098650" y="725125"/>
                <a:ext cx="83000" cy="41500"/>
              </a:xfrm>
              <a:custGeom>
                <a:avLst/>
                <a:gdLst/>
                <a:ahLst/>
                <a:cxnLst/>
                <a:rect l="l" t="t" r="r" b="b"/>
                <a:pathLst>
                  <a:path w="3320" h="1660" extrusionOk="0">
                    <a:moveTo>
                      <a:pt x="1660" y="0"/>
                    </a:moveTo>
                    <a:cubicBezTo>
                      <a:pt x="745" y="0"/>
                      <a:pt x="1" y="744"/>
                      <a:pt x="1" y="1660"/>
                    </a:cubicBezTo>
                    <a:lnTo>
                      <a:pt x="3320" y="1660"/>
                    </a:lnTo>
                    <a:cubicBezTo>
                      <a:pt x="3320"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3561250" y="725125"/>
                <a:ext cx="83400" cy="41500"/>
              </a:xfrm>
              <a:custGeom>
                <a:avLst/>
                <a:gdLst/>
                <a:ahLst/>
                <a:cxnLst/>
                <a:rect l="l" t="t" r="r" b="b"/>
                <a:pathLst>
                  <a:path w="3336" h="1660" extrusionOk="0">
                    <a:moveTo>
                      <a:pt x="1660" y="0"/>
                    </a:moveTo>
                    <a:cubicBezTo>
                      <a:pt x="745" y="0"/>
                      <a:pt x="1" y="744"/>
                      <a:pt x="1" y="1660"/>
                    </a:cubicBezTo>
                    <a:lnTo>
                      <a:pt x="3335" y="1660"/>
                    </a:lnTo>
                    <a:cubicBezTo>
                      <a:pt x="3335" y="744"/>
                      <a:pt x="2591"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3363125"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5"/>
            <p:cNvGrpSpPr/>
            <p:nvPr/>
          </p:nvGrpSpPr>
          <p:grpSpPr>
            <a:xfrm>
              <a:off x="550339" y="3438550"/>
              <a:ext cx="639140" cy="2632464"/>
              <a:chOff x="3265400" y="517275"/>
              <a:chExt cx="1212100" cy="4991400"/>
            </a:xfrm>
          </p:grpSpPr>
          <p:sp>
            <p:nvSpPr>
              <p:cNvPr id="70" name="Google Shape;70;p5"/>
              <p:cNvSpPr/>
              <p:nvPr/>
            </p:nvSpPr>
            <p:spPr>
              <a:xfrm>
                <a:off x="3827250" y="517275"/>
                <a:ext cx="88425" cy="3974750"/>
              </a:xfrm>
              <a:custGeom>
                <a:avLst/>
                <a:gdLst/>
                <a:ahLst/>
                <a:cxnLst/>
                <a:rect l="l" t="t" r="r" b="b"/>
                <a:pathLst>
                  <a:path w="3537" h="158990" extrusionOk="0">
                    <a:moveTo>
                      <a:pt x="1768" y="1"/>
                    </a:moveTo>
                    <a:cubicBezTo>
                      <a:pt x="791" y="1"/>
                      <a:pt x="0" y="792"/>
                      <a:pt x="0" y="1769"/>
                    </a:cubicBezTo>
                    <a:lnTo>
                      <a:pt x="0" y="157222"/>
                    </a:lnTo>
                    <a:cubicBezTo>
                      <a:pt x="0" y="158199"/>
                      <a:pt x="791" y="158990"/>
                      <a:pt x="1768" y="158990"/>
                    </a:cubicBezTo>
                    <a:cubicBezTo>
                      <a:pt x="2745" y="158990"/>
                      <a:pt x="3536" y="158199"/>
                      <a:pt x="3536" y="157222"/>
                    </a:cubicBezTo>
                    <a:lnTo>
                      <a:pt x="3536" y="1769"/>
                    </a:lnTo>
                    <a:cubicBezTo>
                      <a:pt x="3536" y="792"/>
                      <a:pt x="2745"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3703950" y="4283000"/>
                <a:ext cx="335025" cy="1225675"/>
              </a:xfrm>
              <a:custGeom>
                <a:avLst/>
                <a:gdLst/>
                <a:ahLst/>
                <a:cxnLst/>
                <a:rect l="l" t="t" r="r" b="b"/>
                <a:pathLst>
                  <a:path w="13401" h="49027" extrusionOk="0">
                    <a:moveTo>
                      <a:pt x="2637" y="1"/>
                    </a:moveTo>
                    <a:cubicBezTo>
                      <a:pt x="1179" y="1"/>
                      <a:pt x="0" y="1180"/>
                      <a:pt x="0" y="2638"/>
                    </a:cubicBezTo>
                    <a:lnTo>
                      <a:pt x="0" y="46375"/>
                    </a:lnTo>
                    <a:cubicBezTo>
                      <a:pt x="0" y="47833"/>
                      <a:pt x="1179" y="49027"/>
                      <a:pt x="2637" y="49027"/>
                    </a:cubicBezTo>
                    <a:lnTo>
                      <a:pt x="10764" y="49027"/>
                    </a:lnTo>
                    <a:cubicBezTo>
                      <a:pt x="12222" y="49027"/>
                      <a:pt x="13400" y="47833"/>
                      <a:pt x="13400" y="46375"/>
                    </a:cubicBezTo>
                    <a:lnTo>
                      <a:pt x="13400" y="2638"/>
                    </a:lnTo>
                    <a:cubicBezTo>
                      <a:pt x="13400" y="1180"/>
                      <a:pt x="12222" y="1"/>
                      <a:pt x="10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3265400" y="813900"/>
                <a:ext cx="1212100" cy="76425"/>
              </a:xfrm>
              <a:custGeom>
                <a:avLst/>
                <a:gdLst/>
                <a:ahLst/>
                <a:cxnLst/>
                <a:rect l="l" t="t" r="r" b="b"/>
                <a:pathLst>
                  <a:path w="48484" h="3057" extrusionOk="0">
                    <a:moveTo>
                      <a:pt x="993" y="1"/>
                    </a:moveTo>
                    <a:cubicBezTo>
                      <a:pt x="435" y="1"/>
                      <a:pt x="1" y="451"/>
                      <a:pt x="1" y="993"/>
                    </a:cubicBezTo>
                    <a:lnTo>
                      <a:pt x="1" y="2048"/>
                    </a:lnTo>
                    <a:cubicBezTo>
                      <a:pt x="1" y="2606"/>
                      <a:pt x="435" y="3056"/>
                      <a:pt x="993" y="3056"/>
                    </a:cubicBezTo>
                    <a:lnTo>
                      <a:pt x="47491" y="3056"/>
                    </a:lnTo>
                    <a:cubicBezTo>
                      <a:pt x="48049" y="3056"/>
                      <a:pt x="48484" y="2606"/>
                      <a:pt x="48484" y="2048"/>
                    </a:cubicBezTo>
                    <a:lnTo>
                      <a:pt x="48484" y="993"/>
                    </a:lnTo>
                    <a:cubicBezTo>
                      <a:pt x="48484" y="451"/>
                      <a:pt x="48049" y="1"/>
                      <a:pt x="47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3394900" y="755350"/>
                <a:ext cx="19425" cy="63225"/>
              </a:xfrm>
              <a:custGeom>
                <a:avLst/>
                <a:gdLst/>
                <a:ahLst/>
                <a:cxnLst/>
                <a:rect l="l" t="t" r="r" b="b"/>
                <a:pathLst>
                  <a:path w="777" h="2529" extrusionOk="0">
                    <a:moveTo>
                      <a:pt x="1" y="1"/>
                    </a:moveTo>
                    <a:lnTo>
                      <a:pt x="1"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3593425"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4130450"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4328600" y="755350"/>
                <a:ext cx="19400" cy="63225"/>
              </a:xfrm>
              <a:custGeom>
                <a:avLst/>
                <a:gdLst/>
                <a:ahLst/>
                <a:cxnLst/>
                <a:rect l="l" t="t" r="r" b="b"/>
                <a:pathLst>
                  <a:path w="776" h="2529" extrusionOk="0">
                    <a:moveTo>
                      <a:pt x="0" y="1"/>
                    </a:moveTo>
                    <a:lnTo>
                      <a:pt x="0"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296800"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4098650" y="725125"/>
                <a:ext cx="83000" cy="41500"/>
              </a:xfrm>
              <a:custGeom>
                <a:avLst/>
                <a:gdLst/>
                <a:ahLst/>
                <a:cxnLst/>
                <a:rect l="l" t="t" r="r" b="b"/>
                <a:pathLst>
                  <a:path w="3320" h="1660" extrusionOk="0">
                    <a:moveTo>
                      <a:pt x="1660" y="0"/>
                    </a:moveTo>
                    <a:cubicBezTo>
                      <a:pt x="745" y="0"/>
                      <a:pt x="1" y="744"/>
                      <a:pt x="1" y="1660"/>
                    </a:cubicBezTo>
                    <a:lnTo>
                      <a:pt x="3320" y="1660"/>
                    </a:lnTo>
                    <a:cubicBezTo>
                      <a:pt x="3320"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3561250" y="725125"/>
                <a:ext cx="83400" cy="41500"/>
              </a:xfrm>
              <a:custGeom>
                <a:avLst/>
                <a:gdLst/>
                <a:ahLst/>
                <a:cxnLst/>
                <a:rect l="l" t="t" r="r" b="b"/>
                <a:pathLst>
                  <a:path w="3336" h="1660" extrusionOk="0">
                    <a:moveTo>
                      <a:pt x="1660" y="0"/>
                    </a:moveTo>
                    <a:cubicBezTo>
                      <a:pt x="745" y="0"/>
                      <a:pt x="1" y="744"/>
                      <a:pt x="1" y="1660"/>
                    </a:cubicBezTo>
                    <a:lnTo>
                      <a:pt x="3335" y="1660"/>
                    </a:lnTo>
                    <a:cubicBezTo>
                      <a:pt x="3335" y="744"/>
                      <a:pt x="2591"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3363125"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a:off x="147650" y="3000375"/>
              <a:ext cx="476254" cy="552439"/>
            </a:xfrm>
            <a:custGeom>
              <a:avLst/>
              <a:gdLst/>
              <a:ahLst/>
              <a:cxnLst/>
              <a:rect l="l" t="t" r="r" b="b"/>
              <a:pathLst>
                <a:path w="19431" h="23241" extrusionOk="0">
                  <a:moveTo>
                    <a:pt x="0" y="0"/>
                  </a:moveTo>
                  <a:cubicBezTo>
                    <a:pt x="628" y="10078"/>
                    <a:pt x="10601" y="18342"/>
                    <a:pt x="19431" y="23241"/>
                  </a:cubicBezTo>
                </a:path>
              </a:pathLst>
            </a:custGeom>
            <a:noFill/>
            <a:ln w="9525" cap="flat" cmpd="sng">
              <a:solidFill>
                <a:schemeClr val="accent1"/>
              </a:solidFill>
              <a:prstDash val="solid"/>
              <a:round/>
              <a:headEnd type="none" w="med" len="med"/>
              <a:tailEnd type="none" w="med" len="med"/>
            </a:ln>
          </p:spPr>
        </p:sp>
        <p:sp>
          <p:nvSpPr>
            <p:cNvPr id="82" name="Google Shape;82;p5"/>
            <p:cNvSpPr/>
            <p:nvPr/>
          </p:nvSpPr>
          <p:spPr>
            <a:xfrm>
              <a:off x="254800" y="3036100"/>
              <a:ext cx="476250" cy="516725"/>
            </a:xfrm>
            <a:custGeom>
              <a:avLst/>
              <a:gdLst/>
              <a:ahLst/>
              <a:cxnLst/>
              <a:rect l="l" t="t" r="r" b="b"/>
              <a:pathLst>
                <a:path w="19050" h="20669" extrusionOk="0">
                  <a:moveTo>
                    <a:pt x="0" y="0"/>
                  </a:moveTo>
                  <a:cubicBezTo>
                    <a:pt x="4483" y="8228"/>
                    <a:pt x="10914" y="16022"/>
                    <a:pt x="19050" y="20669"/>
                  </a:cubicBezTo>
                </a:path>
              </a:pathLst>
            </a:custGeom>
            <a:noFill/>
            <a:ln w="9525" cap="flat" cmpd="sng">
              <a:solidFill>
                <a:schemeClr val="accent1"/>
              </a:solidFill>
              <a:prstDash val="solid"/>
              <a:round/>
              <a:headEnd type="none" w="med" len="med"/>
              <a:tailEnd type="none" w="med" len="med"/>
            </a:ln>
          </p:spPr>
        </p:sp>
        <p:sp>
          <p:nvSpPr>
            <p:cNvPr id="83" name="Google Shape;83;p5"/>
            <p:cNvSpPr/>
            <p:nvPr/>
          </p:nvSpPr>
          <p:spPr>
            <a:xfrm>
              <a:off x="533400" y="3032525"/>
              <a:ext cx="469100" cy="523875"/>
            </a:xfrm>
            <a:custGeom>
              <a:avLst/>
              <a:gdLst/>
              <a:ahLst/>
              <a:cxnLst/>
              <a:rect l="l" t="t" r="r" b="b"/>
              <a:pathLst>
                <a:path w="18764" h="20955" extrusionOk="0">
                  <a:moveTo>
                    <a:pt x="0" y="0"/>
                  </a:moveTo>
                  <a:cubicBezTo>
                    <a:pt x="2280" y="9095"/>
                    <a:pt x="11136" y="15503"/>
                    <a:pt x="18764" y="20955"/>
                  </a:cubicBezTo>
                </a:path>
              </a:pathLst>
            </a:custGeom>
            <a:noFill/>
            <a:ln w="9525" cap="flat" cmpd="sng">
              <a:solidFill>
                <a:schemeClr val="accent1"/>
              </a:solidFill>
              <a:prstDash val="solid"/>
              <a:round/>
              <a:headEnd type="none" w="med" len="med"/>
              <a:tailEnd type="none" w="med" len="med"/>
            </a:ln>
          </p:spPr>
        </p:sp>
        <p:sp>
          <p:nvSpPr>
            <p:cNvPr id="84" name="Google Shape;84;p5"/>
            <p:cNvSpPr/>
            <p:nvPr/>
          </p:nvSpPr>
          <p:spPr>
            <a:xfrm>
              <a:off x="642950" y="3038475"/>
              <a:ext cx="471475" cy="514350"/>
            </a:xfrm>
            <a:custGeom>
              <a:avLst/>
              <a:gdLst/>
              <a:ahLst/>
              <a:cxnLst/>
              <a:rect l="l" t="t" r="r" b="b"/>
              <a:pathLst>
                <a:path w="18859" h="20574" extrusionOk="0">
                  <a:moveTo>
                    <a:pt x="0" y="0"/>
                  </a:moveTo>
                  <a:cubicBezTo>
                    <a:pt x="2087" y="9066"/>
                    <a:pt x="10149" y="17305"/>
                    <a:pt x="18859" y="20574"/>
                  </a:cubicBezTo>
                </a:path>
              </a:pathLst>
            </a:custGeom>
            <a:noFill/>
            <a:ln w="9525" cap="flat" cmpd="sng">
              <a:solidFill>
                <a:schemeClr val="accent1"/>
              </a:solidFill>
              <a:prstDash val="solid"/>
              <a:round/>
              <a:headEnd type="none" w="med" len="med"/>
              <a:tailEnd type="none" w="med" len="med"/>
            </a:ln>
          </p:spPr>
        </p:sp>
      </p:grpSp>
      <p:grpSp>
        <p:nvGrpSpPr>
          <p:cNvPr id="85" name="Google Shape;85;p5"/>
          <p:cNvGrpSpPr/>
          <p:nvPr/>
        </p:nvGrpSpPr>
        <p:grpSpPr>
          <a:xfrm>
            <a:off x="8430764" y="2876575"/>
            <a:ext cx="720090" cy="2632464"/>
            <a:chOff x="8430764" y="2876575"/>
            <a:chExt cx="720090" cy="2632464"/>
          </a:xfrm>
        </p:grpSpPr>
        <p:grpSp>
          <p:nvGrpSpPr>
            <p:cNvPr id="86" name="Google Shape;86;p5"/>
            <p:cNvGrpSpPr/>
            <p:nvPr/>
          </p:nvGrpSpPr>
          <p:grpSpPr>
            <a:xfrm>
              <a:off x="8430764" y="2876575"/>
              <a:ext cx="639140" cy="2632464"/>
              <a:chOff x="3265400" y="517275"/>
              <a:chExt cx="1212100" cy="4991400"/>
            </a:xfrm>
          </p:grpSpPr>
          <p:sp>
            <p:nvSpPr>
              <p:cNvPr id="87" name="Google Shape;87;p5"/>
              <p:cNvSpPr/>
              <p:nvPr/>
            </p:nvSpPr>
            <p:spPr>
              <a:xfrm>
                <a:off x="3827250" y="517275"/>
                <a:ext cx="88425" cy="3974750"/>
              </a:xfrm>
              <a:custGeom>
                <a:avLst/>
                <a:gdLst/>
                <a:ahLst/>
                <a:cxnLst/>
                <a:rect l="l" t="t" r="r" b="b"/>
                <a:pathLst>
                  <a:path w="3537" h="158990" extrusionOk="0">
                    <a:moveTo>
                      <a:pt x="1768" y="1"/>
                    </a:moveTo>
                    <a:cubicBezTo>
                      <a:pt x="791" y="1"/>
                      <a:pt x="0" y="792"/>
                      <a:pt x="0" y="1769"/>
                    </a:cubicBezTo>
                    <a:lnTo>
                      <a:pt x="0" y="157222"/>
                    </a:lnTo>
                    <a:cubicBezTo>
                      <a:pt x="0" y="158199"/>
                      <a:pt x="791" y="158990"/>
                      <a:pt x="1768" y="158990"/>
                    </a:cubicBezTo>
                    <a:cubicBezTo>
                      <a:pt x="2745" y="158990"/>
                      <a:pt x="3536" y="158199"/>
                      <a:pt x="3536" y="157222"/>
                    </a:cubicBezTo>
                    <a:lnTo>
                      <a:pt x="3536" y="1769"/>
                    </a:lnTo>
                    <a:cubicBezTo>
                      <a:pt x="3536" y="792"/>
                      <a:pt x="2745"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3703950" y="4283000"/>
                <a:ext cx="335025" cy="1225675"/>
              </a:xfrm>
              <a:custGeom>
                <a:avLst/>
                <a:gdLst/>
                <a:ahLst/>
                <a:cxnLst/>
                <a:rect l="l" t="t" r="r" b="b"/>
                <a:pathLst>
                  <a:path w="13401" h="49027" extrusionOk="0">
                    <a:moveTo>
                      <a:pt x="2637" y="1"/>
                    </a:moveTo>
                    <a:cubicBezTo>
                      <a:pt x="1179" y="1"/>
                      <a:pt x="0" y="1180"/>
                      <a:pt x="0" y="2638"/>
                    </a:cubicBezTo>
                    <a:lnTo>
                      <a:pt x="0" y="46375"/>
                    </a:lnTo>
                    <a:cubicBezTo>
                      <a:pt x="0" y="47833"/>
                      <a:pt x="1179" y="49027"/>
                      <a:pt x="2637" y="49027"/>
                    </a:cubicBezTo>
                    <a:lnTo>
                      <a:pt x="10764" y="49027"/>
                    </a:lnTo>
                    <a:cubicBezTo>
                      <a:pt x="12222" y="49027"/>
                      <a:pt x="13400" y="47833"/>
                      <a:pt x="13400" y="46375"/>
                    </a:cubicBezTo>
                    <a:lnTo>
                      <a:pt x="13400" y="2638"/>
                    </a:lnTo>
                    <a:cubicBezTo>
                      <a:pt x="13400" y="1180"/>
                      <a:pt x="12222" y="1"/>
                      <a:pt x="10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3265400" y="813900"/>
                <a:ext cx="1212100" cy="76425"/>
              </a:xfrm>
              <a:custGeom>
                <a:avLst/>
                <a:gdLst/>
                <a:ahLst/>
                <a:cxnLst/>
                <a:rect l="l" t="t" r="r" b="b"/>
                <a:pathLst>
                  <a:path w="48484" h="3057" extrusionOk="0">
                    <a:moveTo>
                      <a:pt x="993" y="1"/>
                    </a:moveTo>
                    <a:cubicBezTo>
                      <a:pt x="435" y="1"/>
                      <a:pt x="1" y="451"/>
                      <a:pt x="1" y="993"/>
                    </a:cubicBezTo>
                    <a:lnTo>
                      <a:pt x="1" y="2048"/>
                    </a:lnTo>
                    <a:cubicBezTo>
                      <a:pt x="1" y="2606"/>
                      <a:pt x="435" y="3056"/>
                      <a:pt x="993" y="3056"/>
                    </a:cubicBezTo>
                    <a:lnTo>
                      <a:pt x="47491" y="3056"/>
                    </a:lnTo>
                    <a:cubicBezTo>
                      <a:pt x="48049" y="3056"/>
                      <a:pt x="48484" y="2606"/>
                      <a:pt x="48484" y="2048"/>
                    </a:cubicBezTo>
                    <a:lnTo>
                      <a:pt x="48484" y="993"/>
                    </a:lnTo>
                    <a:cubicBezTo>
                      <a:pt x="48484" y="451"/>
                      <a:pt x="48049" y="1"/>
                      <a:pt x="47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3394900" y="755350"/>
                <a:ext cx="19425" cy="63225"/>
              </a:xfrm>
              <a:custGeom>
                <a:avLst/>
                <a:gdLst/>
                <a:ahLst/>
                <a:cxnLst/>
                <a:rect l="l" t="t" r="r" b="b"/>
                <a:pathLst>
                  <a:path w="777" h="2529" extrusionOk="0">
                    <a:moveTo>
                      <a:pt x="1" y="1"/>
                    </a:moveTo>
                    <a:lnTo>
                      <a:pt x="1"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3593425"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130450"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4328600" y="755350"/>
                <a:ext cx="19400" cy="63225"/>
              </a:xfrm>
              <a:custGeom>
                <a:avLst/>
                <a:gdLst/>
                <a:ahLst/>
                <a:cxnLst/>
                <a:rect l="l" t="t" r="r" b="b"/>
                <a:pathLst>
                  <a:path w="776" h="2529" extrusionOk="0">
                    <a:moveTo>
                      <a:pt x="0" y="1"/>
                    </a:moveTo>
                    <a:lnTo>
                      <a:pt x="0"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4296800"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4098650" y="725125"/>
                <a:ext cx="83000" cy="41500"/>
              </a:xfrm>
              <a:custGeom>
                <a:avLst/>
                <a:gdLst/>
                <a:ahLst/>
                <a:cxnLst/>
                <a:rect l="l" t="t" r="r" b="b"/>
                <a:pathLst>
                  <a:path w="3320" h="1660" extrusionOk="0">
                    <a:moveTo>
                      <a:pt x="1660" y="0"/>
                    </a:moveTo>
                    <a:cubicBezTo>
                      <a:pt x="745" y="0"/>
                      <a:pt x="1" y="744"/>
                      <a:pt x="1" y="1660"/>
                    </a:cubicBezTo>
                    <a:lnTo>
                      <a:pt x="3320" y="1660"/>
                    </a:lnTo>
                    <a:cubicBezTo>
                      <a:pt x="3320"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3561250" y="725125"/>
                <a:ext cx="83400" cy="41500"/>
              </a:xfrm>
              <a:custGeom>
                <a:avLst/>
                <a:gdLst/>
                <a:ahLst/>
                <a:cxnLst/>
                <a:rect l="l" t="t" r="r" b="b"/>
                <a:pathLst>
                  <a:path w="3336" h="1660" extrusionOk="0">
                    <a:moveTo>
                      <a:pt x="1660" y="0"/>
                    </a:moveTo>
                    <a:cubicBezTo>
                      <a:pt x="745" y="0"/>
                      <a:pt x="1" y="744"/>
                      <a:pt x="1" y="1660"/>
                    </a:cubicBezTo>
                    <a:lnTo>
                      <a:pt x="3335" y="1660"/>
                    </a:lnTo>
                    <a:cubicBezTo>
                      <a:pt x="3335" y="744"/>
                      <a:pt x="2591"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3363125"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5"/>
            <p:cNvSpPr/>
            <p:nvPr/>
          </p:nvSpPr>
          <p:spPr>
            <a:xfrm>
              <a:off x="8610600" y="3062300"/>
              <a:ext cx="433400" cy="419100"/>
            </a:xfrm>
            <a:custGeom>
              <a:avLst/>
              <a:gdLst/>
              <a:ahLst/>
              <a:cxnLst/>
              <a:rect l="l" t="t" r="r" b="b"/>
              <a:pathLst>
                <a:path w="17336" h="16764" extrusionOk="0">
                  <a:moveTo>
                    <a:pt x="0" y="0"/>
                  </a:moveTo>
                  <a:cubicBezTo>
                    <a:pt x="0" y="8039"/>
                    <a:pt x="9297" y="16764"/>
                    <a:pt x="17336" y="16764"/>
                  </a:cubicBezTo>
                </a:path>
              </a:pathLst>
            </a:custGeom>
            <a:noFill/>
            <a:ln w="9525" cap="flat" cmpd="sng">
              <a:solidFill>
                <a:schemeClr val="accent1"/>
              </a:solidFill>
              <a:prstDash val="solid"/>
              <a:round/>
              <a:headEnd type="none" w="med" len="med"/>
              <a:tailEnd type="none" w="med" len="med"/>
            </a:ln>
          </p:spPr>
        </p:sp>
        <p:sp>
          <p:nvSpPr>
            <p:cNvPr id="99" name="Google Shape;99;p5"/>
            <p:cNvSpPr/>
            <p:nvPr/>
          </p:nvSpPr>
          <p:spPr>
            <a:xfrm>
              <a:off x="8884704" y="3057525"/>
              <a:ext cx="266150" cy="1247775"/>
            </a:xfrm>
            <a:custGeom>
              <a:avLst/>
              <a:gdLst/>
              <a:ahLst/>
              <a:cxnLst/>
              <a:rect l="l" t="t" r="r" b="b"/>
              <a:pathLst>
                <a:path w="10646" h="49911" extrusionOk="0">
                  <a:moveTo>
                    <a:pt x="466" y="0"/>
                  </a:moveTo>
                  <a:cubicBezTo>
                    <a:pt x="-2858" y="16620"/>
                    <a:pt x="13499" y="33290"/>
                    <a:pt x="10182" y="49911"/>
                  </a:cubicBezTo>
                </a:path>
              </a:pathLst>
            </a:custGeom>
            <a:noFill/>
            <a:ln w="9525" cap="flat" cmpd="sng">
              <a:solidFill>
                <a:schemeClr val="accent1"/>
              </a:solidFill>
              <a:prstDash val="solid"/>
              <a:round/>
              <a:headEnd type="none" w="med" len="med"/>
              <a:tailEnd type="none" w="med" len="med"/>
            </a:ln>
          </p:spPr>
        </p:sp>
        <p:sp>
          <p:nvSpPr>
            <p:cNvPr id="100" name="Google Shape;100;p5"/>
            <p:cNvSpPr/>
            <p:nvPr/>
          </p:nvSpPr>
          <p:spPr>
            <a:xfrm>
              <a:off x="8498997" y="3048000"/>
              <a:ext cx="148925" cy="1000125"/>
            </a:xfrm>
            <a:custGeom>
              <a:avLst/>
              <a:gdLst/>
              <a:ahLst/>
              <a:cxnLst/>
              <a:rect l="l" t="t" r="r" b="b"/>
              <a:pathLst>
                <a:path w="5957" h="40005" extrusionOk="0">
                  <a:moveTo>
                    <a:pt x="274" y="0"/>
                  </a:moveTo>
                  <a:cubicBezTo>
                    <a:pt x="-1319" y="7172"/>
                    <a:pt x="5069" y="14026"/>
                    <a:pt x="5798" y="21336"/>
                  </a:cubicBezTo>
                  <a:cubicBezTo>
                    <a:pt x="6434" y="27711"/>
                    <a:pt x="4526" y="34513"/>
                    <a:pt x="1226" y="40005"/>
                  </a:cubicBezTo>
                </a:path>
              </a:pathLst>
            </a:custGeom>
            <a:noFill/>
            <a:ln w="9525" cap="flat" cmpd="sng">
              <a:solidFill>
                <a:schemeClr val="accent1"/>
              </a:solidFill>
              <a:prstDash val="solid"/>
              <a:round/>
              <a:headEnd type="none" w="med" len="med"/>
              <a:tailEnd type="none" w="med" len="med"/>
            </a:ln>
          </p:spPr>
        </p:sp>
        <p:sp>
          <p:nvSpPr>
            <p:cNvPr id="101" name="Google Shape;101;p5"/>
            <p:cNvSpPr/>
            <p:nvPr/>
          </p:nvSpPr>
          <p:spPr>
            <a:xfrm>
              <a:off x="8898743" y="3062300"/>
              <a:ext cx="102375" cy="1114425"/>
            </a:xfrm>
            <a:custGeom>
              <a:avLst/>
              <a:gdLst/>
              <a:ahLst/>
              <a:cxnLst/>
              <a:rect l="l" t="t" r="r" b="b"/>
              <a:pathLst>
                <a:path w="4095" h="44577" extrusionOk="0">
                  <a:moveTo>
                    <a:pt x="4095" y="0"/>
                  </a:moveTo>
                  <a:cubicBezTo>
                    <a:pt x="4095" y="12504"/>
                    <a:pt x="-1580" y="25004"/>
                    <a:pt x="476" y="37338"/>
                  </a:cubicBezTo>
                  <a:cubicBezTo>
                    <a:pt x="920" y="39999"/>
                    <a:pt x="1397" y="44577"/>
                    <a:pt x="4095" y="44577"/>
                  </a:cubicBezTo>
                </a:path>
              </a:pathLst>
            </a:custGeom>
            <a:noFill/>
            <a:ln w="9525" cap="flat" cmpd="sng">
              <a:solidFill>
                <a:schemeClr val="accent1"/>
              </a:solidFill>
              <a:prstDash val="solid"/>
              <a:round/>
              <a:headEnd type="none" w="med" len="med"/>
              <a:tailEnd type="none" w="med" len="med"/>
            </a:ln>
          </p:spPr>
        </p:sp>
      </p:grpSp>
      <p:grpSp>
        <p:nvGrpSpPr>
          <p:cNvPr id="102" name="Google Shape;102;p5"/>
          <p:cNvGrpSpPr/>
          <p:nvPr/>
        </p:nvGrpSpPr>
        <p:grpSpPr>
          <a:xfrm>
            <a:off x="471725" y="298000"/>
            <a:ext cx="241500" cy="241500"/>
            <a:chOff x="-1752450" y="4362450"/>
            <a:chExt cx="241500" cy="241500"/>
          </a:xfrm>
        </p:grpSpPr>
        <p:sp>
          <p:nvSpPr>
            <p:cNvPr id="103" name="Google Shape;103;p5"/>
            <p:cNvSpPr/>
            <p:nvPr/>
          </p:nvSpPr>
          <p:spPr>
            <a:xfrm>
              <a:off x="-1752450" y="43624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rot="5400000">
              <a:off x="-1688850" y="42988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107" name="Google Shape;107;p6"/>
          <p:cNvGrpSpPr/>
          <p:nvPr/>
        </p:nvGrpSpPr>
        <p:grpSpPr>
          <a:xfrm flipH="1">
            <a:off x="8430775" y="298000"/>
            <a:ext cx="241500" cy="241500"/>
            <a:chOff x="-1752450" y="4362450"/>
            <a:chExt cx="241500" cy="241500"/>
          </a:xfrm>
        </p:grpSpPr>
        <p:sp>
          <p:nvSpPr>
            <p:cNvPr id="108" name="Google Shape;108;p6"/>
            <p:cNvSpPr/>
            <p:nvPr/>
          </p:nvSpPr>
          <p:spPr>
            <a:xfrm>
              <a:off x="-1752450" y="43624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rot="5400000">
              <a:off x="-1688850" y="42988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6"/>
          <p:cNvGrpSpPr/>
          <p:nvPr/>
        </p:nvGrpSpPr>
        <p:grpSpPr>
          <a:xfrm>
            <a:off x="713225" y="298000"/>
            <a:ext cx="742950" cy="76200"/>
            <a:chOff x="2647950" y="4676775"/>
            <a:chExt cx="742950" cy="76200"/>
          </a:xfrm>
        </p:grpSpPr>
        <p:sp>
          <p:nvSpPr>
            <p:cNvPr id="111" name="Google Shape;111;p6"/>
            <p:cNvSpPr/>
            <p:nvPr/>
          </p:nvSpPr>
          <p:spPr>
            <a:xfrm>
              <a:off x="26479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28702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30924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33147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6"/>
          <p:cNvGrpSpPr/>
          <p:nvPr/>
        </p:nvGrpSpPr>
        <p:grpSpPr>
          <a:xfrm>
            <a:off x="7685525" y="4803325"/>
            <a:ext cx="742950" cy="76200"/>
            <a:chOff x="2647950" y="4676775"/>
            <a:chExt cx="742950" cy="76200"/>
          </a:xfrm>
        </p:grpSpPr>
        <p:sp>
          <p:nvSpPr>
            <p:cNvPr id="116" name="Google Shape;116;p6"/>
            <p:cNvSpPr/>
            <p:nvPr/>
          </p:nvSpPr>
          <p:spPr>
            <a:xfrm>
              <a:off x="26479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28702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30924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33147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6"/>
          <p:cNvSpPr/>
          <p:nvPr/>
        </p:nvSpPr>
        <p:spPr>
          <a:xfrm>
            <a:off x="-207400" y="2461125"/>
            <a:ext cx="397925" cy="1866600"/>
          </a:xfrm>
          <a:custGeom>
            <a:avLst/>
            <a:gdLst/>
            <a:ahLst/>
            <a:cxnLst/>
            <a:rect l="l" t="t" r="r" b="b"/>
            <a:pathLst>
              <a:path w="15917" h="74664" extrusionOk="0">
                <a:moveTo>
                  <a:pt x="553" y="0"/>
                </a:moveTo>
                <a:cubicBezTo>
                  <a:pt x="9574" y="9021"/>
                  <a:pt x="16915" y="22415"/>
                  <a:pt x="15762" y="35120"/>
                </a:cubicBezTo>
                <a:cubicBezTo>
                  <a:pt x="14480" y="49252"/>
                  <a:pt x="5272" y="61490"/>
                  <a:pt x="0" y="74664"/>
                </a:cubicBezTo>
              </a:path>
            </a:pathLst>
          </a:custGeom>
          <a:noFill/>
          <a:ln w="9525" cap="flat" cmpd="sng">
            <a:solidFill>
              <a:schemeClr val="accent1"/>
            </a:solidFill>
            <a:prstDash val="solid"/>
            <a:round/>
            <a:headEnd type="none" w="med" len="med"/>
            <a:tailEnd type="none" w="med" len="med"/>
          </a:ln>
        </p:spPr>
      </p:sp>
      <p:sp>
        <p:nvSpPr>
          <p:cNvPr id="121" name="Google Shape;121;p6"/>
          <p:cNvSpPr/>
          <p:nvPr/>
        </p:nvSpPr>
        <p:spPr>
          <a:xfrm>
            <a:off x="-200475" y="-62225"/>
            <a:ext cx="525400" cy="594550"/>
          </a:xfrm>
          <a:custGeom>
            <a:avLst/>
            <a:gdLst/>
            <a:ahLst/>
            <a:cxnLst/>
            <a:rect l="l" t="t" r="r" b="b"/>
            <a:pathLst>
              <a:path w="21016" h="23782" extrusionOk="0">
                <a:moveTo>
                  <a:pt x="0" y="23782"/>
                </a:moveTo>
                <a:cubicBezTo>
                  <a:pt x="10579" y="23782"/>
                  <a:pt x="21016" y="10579"/>
                  <a:pt x="21016" y="0"/>
                </a:cubicBezTo>
              </a:path>
            </a:pathLst>
          </a:custGeom>
          <a:noFill/>
          <a:ln w="9525" cap="flat" cmpd="sng">
            <a:solidFill>
              <a:schemeClr val="accent1"/>
            </a:solidFill>
            <a:prstDash val="solid"/>
            <a:round/>
            <a:headEnd type="none" w="med" len="med"/>
            <a:tailEnd type="none" w="med" len="med"/>
          </a:ln>
        </p:spPr>
      </p:sp>
      <p:sp>
        <p:nvSpPr>
          <p:cNvPr id="122" name="Google Shape;122;p6"/>
          <p:cNvSpPr/>
          <p:nvPr/>
        </p:nvSpPr>
        <p:spPr>
          <a:xfrm>
            <a:off x="-159000" y="2765325"/>
            <a:ext cx="456975" cy="1507100"/>
          </a:xfrm>
          <a:custGeom>
            <a:avLst/>
            <a:gdLst/>
            <a:ahLst/>
            <a:cxnLst/>
            <a:rect l="l" t="t" r="r" b="b"/>
            <a:pathLst>
              <a:path w="18279" h="60284" extrusionOk="0">
                <a:moveTo>
                  <a:pt x="5807" y="60284"/>
                </a:moveTo>
                <a:cubicBezTo>
                  <a:pt x="15890" y="60284"/>
                  <a:pt x="20192" y="42049"/>
                  <a:pt x="17421" y="32354"/>
                </a:cubicBezTo>
                <a:cubicBezTo>
                  <a:pt x="14055" y="20577"/>
                  <a:pt x="0" y="12249"/>
                  <a:pt x="0" y="0"/>
                </a:cubicBezTo>
              </a:path>
            </a:pathLst>
          </a:custGeom>
          <a:noFill/>
          <a:ln w="9525" cap="flat" cmpd="sng">
            <a:solidFill>
              <a:schemeClr val="accent1"/>
            </a:solidFill>
            <a:prstDash val="solid"/>
            <a:round/>
            <a:headEnd type="none" w="med" len="med"/>
            <a:tailEnd type="none" w="med" len="med"/>
          </a:ln>
        </p:spPr>
      </p:sp>
      <p:sp>
        <p:nvSpPr>
          <p:cNvPr id="123" name="Google Shape;123;p6"/>
          <p:cNvSpPr/>
          <p:nvPr/>
        </p:nvSpPr>
        <p:spPr>
          <a:xfrm>
            <a:off x="-131350" y="-20750"/>
            <a:ext cx="712075" cy="422525"/>
          </a:xfrm>
          <a:custGeom>
            <a:avLst/>
            <a:gdLst/>
            <a:ahLst/>
            <a:cxnLst/>
            <a:rect l="l" t="t" r="r" b="b"/>
            <a:pathLst>
              <a:path w="28483" h="16901" extrusionOk="0">
                <a:moveTo>
                  <a:pt x="0" y="13827"/>
                </a:moveTo>
                <a:cubicBezTo>
                  <a:pt x="6065" y="15849"/>
                  <a:pt x="13204" y="18279"/>
                  <a:pt x="19081" y="15763"/>
                </a:cubicBezTo>
                <a:cubicBezTo>
                  <a:pt x="24705" y="13355"/>
                  <a:pt x="28483" y="6118"/>
                  <a:pt x="28483" y="0"/>
                </a:cubicBezTo>
              </a:path>
            </a:pathLst>
          </a:custGeom>
          <a:noFill/>
          <a:ln w="9525" cap="flat" cmpd="sng">
            <a:solidFill>
              <a:schemeClr val="accent1"/>
            </a:solidFill>
            <a:prstDash val="solid"/>
            <a:round/>
            <a:headEnd type="none" w="med" len="med"/>
            <a:tailEnd type="none" w="med" len="med"/>
          </a:ln>
        </p:spPr>
      </p:sp>
      <p:sp>
        <p:nvSpPr>
          <p:cNvPr id="124" name="Google Shape;124;p6"/>
          <p:cNvSpPr/>
          <p:nvPr/>
        </p:nvSpPr>
        <p:spPr>
          <a:xfrm>
            <a:off x="8885968" y="2765325"/>
            <a:ext cx="536850" cy="1652275"/>
          </a:xfrm>
          <a:custGeom>
            <a:avLst/>
            <a:gdLst/>
            <a:ahLst/>
            <a:cxnLst/>
            <a:rect l="l" t="t" r="r" b="b"/>
            <a:pathLst>
              <a:path w="21474" h="66091" extrusionOk="0">
                <a:moveTo>
                  <a:pt x="15391" y="0"/>
                </a:moveTo>
                <a:cubicBezTo>
                  <a:pt x="12914" y="824"/>
                  <a:pt x="11520" y="3593"/>
                  <a:pt x="10137" y="5807"/>
                </a:cubicBezTo>
                <a:cubicBezTo>
                  <a:pt x="4204" y="15301"/>
                  <a:pt x="-935" y="26745"/>
                  <a:pt x="181" y="37885"/>
                </a:cubicBezTo>
                <a:cubicBezTo>
                  <a:pt x="1038" y="46442"/>
                  <a:pt x="6848" y="54502"/>
                  <a:pt x="13455" y="60007"/>
                </a:cubicBezTo>
                <a:cubicBezTo>
                  <a:pt x="16033" y="62155"/>
                  <a:pt x="18119" y="66091"/>
                  <a:pt x="21474" y="66091"/>
                </a:cubicBezTo>
              </a:path>
            </a:pathLst>
          </a:custGeom>
          <a:noFill/>
          <a:ln w="9525" cap="flat" cmpd="sng">
            <a:solidFill>
              <a:schemeClr val="accent1"/>
            </a:solidFill>
            <a:prstDash val="solid"/>
            <a:round/>
            <a:headEnd type="none" w="med" len="med"/>
            <a:tailEnd type="none" w="med" len="med"/>
          </a:ln>
        </p:spPr>
      </p:sp>
      <p:sp>
        <p:nvSpPr>
          <p:cNvPr id="125" name="Google Shape;125;p6"/>
          <p:cNvSpPr/>
          <p:nvPr/>
        </p:nvSpPr>
        <p:spPr>
          <a:xfrm>
            <a:off x="8969655" y="3221600"/>
            <a:ext cx="467025" cy="1417225"/>
          </a:xfrm>
          <a:custGeom>
            <a:avLst/>
            <a:gdLst/>
            <a:ahLst/>
            <a:cxnLst/>
            <a:rect l="l" t="t" r="r" b="b"/>
            <a:pathLst>
              <a:path w="18681" h="56689" extrusionOk="0">
                <a:moveTo>
                  <a:pt x="17021" y="0"/>
                </a:moveTo>
                <a:cubicBezTo>
                  <a:pt x="6698" y="7742"/>
                  <a:pt x="-1013" y="21992"/>
                  <a:pt x="153" y="34843"/>
                </a:cubicBezTo>
                <a:cubicBezTo>
                  <a:pt x="1016" y="44352"/>
                  <a:pt x="9622" y="53671"/>
                  <a:pt x="18681" y="56689"/>
                </a:cubicBezTo>
              </a:path>
            </a:pathLst>
          </a:custGeom>
          <a:noFill/>
          <a:ln w="9525" cap="flat" cmpd="sng">
            <a:solidFill>
              <a:schemeClr val="accent1"/>
            </a:solidFill>
            <a:prstDash val="solid"/>
            <a:round/>
            <a:headEnd type="none" w="med" len="med"/>
            <a:tailEnd type="none" w="med" len="med"/>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3920375" y="1307100"/>
            <a:ext cx="4508100" cy="2529300"/>
          </a:xfrm>
          <a:prstGeom prst="rect">
            <a:avLst/>
          </a:prstGeom>
        </p:spPr>
        <p:txBody>
          <a:bodyPr spcFirstLastPara="1" wrap="square" lIns="91425" tIns="91425" rIns="91425" bIns="91425" anchor="ctr" anchorCtr="0">
            <a:noAutofit/>
          </a:bodyPr>
          <a:lstStyle>
            <a:lvl1pPr lvl="0" algn="r">
              <a:lnSpc>
                <a:spcPct val="80000"/>
              </a:lnSpc>
              <a:spcBef>
                <a:spcPts val="0"/>
              </a:spcBef>
              <a:spcAft>
                <a:spcPts val="0"/>
              </a:spcAft>
              <a:buSzPts val="6000"/>
              <a:buNone/>
              <a:defRPr sz="6000"/>
            </a:lvl1pPr>
            <a:lvl2pPr lvl="1" algn="r">
              <a:spcBef>
                <a:spcPts val="0"/>
              </a:spcBef>
              <a:spcAft>
                <a:spcPts val="0"/>
              </a:spcAft>
              <a:buSzPts val="6000"/>
              <a:buFont typeface="Goldman"/>
              <a:buNone/>
              <a:defRPr sz="6000">
                <a:latin typeface="Goldman"/>
                <a:ea typeface="Goldman"/>
                <a:cs typeface="Goldman"/>
                <a:sym typeface="Goldman"/>
              </a:defRPr>
            </a:lvl2pPr>
            <a:lvl3pPr lvl="2" algn="r">
              <a:spcBef>
                <a:spcPts val="0"/>
              </a:spcBef>
              <a:spcAft>
                <a:spcPts val="0"/>
              </a:spcAft>
              <a:buSzPts val="6000"/>
              <a:buFont typeface="Goldman"/>
              <a:buNone/>
              <a:defRPr sz="6000">
                <a:latin typeface="Goldman"/>
                <a:ea typeface="Goldman"/>
                <a:cs typeface="Goldman"/>
                <a:sym typeface="Goldman"/>
              </a:defRPr>
            </a:lvl3pPr>
            <a:lvl4pPr lvl="3" algn="r">
              <a:spcBef>
                <a:spcPts val="0"/>
              </a:spcBef>
              <a:spcAft>
                <a:spcPts val="0"/>
              </a:spcAft>
              <a:buSzPts val="6000"/>
              <a:buFont typeface="Goldman"/>
              <a:buNone/>
              <a:defRPr sz="6000">
                <a:latin typeface="Goldman"/>
                <a:ea typeface="Goldman"/>
                <a:cs typeface="Goldman"/>
                <a:sym typeface="Goldman"/>
              </a:defRPr>
            </a:lvl4pPr>
            <a:lvl5pPr lvl="4" algn="r">
              <a:spcBef>
                <a:spcPts val="0"/>
              </a:spcBef>
              <a:spcAft>
                <a:spcPts val="0"/>
              </a:spcAft>
              <a:buSzPts val="6000"/>
              <a:buFont typeface="Goldman"/>
              <a:buNone/>
              <a:defRPr sz="6000">
                <a:latin typeface="Goldman"/>
                <a:ea typeface="Goldman"/>
                <a:cs typeface="Goldman"/>
                <a:sym typeface="Goldman"/>
              </a:defRPr>
            </a:lvl5pPr>
            <a:lvl6pPr lvl="5" algn="r">
              <a:spcBef>
                <a:spcPts val="0"/>
              </a:spcBef>
              <a:spcAft>
                <a:spcPts val="0"/>
              </a:spcAft>
              <a:buSzPts val="6000"/>
              <a:buFont typeface="Goldman"/>
              <a:buNone/>
              <a:defRPr sz="6000">
                <a:latin typeface="Goldman"/>
                <a:ea typeface="Goldman"/>
                <a:cs typeface="Goldman"/>
                <a:sym typeface="Goldman"/>
              </a:defRPr>
            </a:lvl6pPr>
            <a:lvl7pPr lvl="6" algn="r">
              <a:spcBef>
                <a:spcPts val="0"/>
              </a:spcBef>
              <a:spcAft>
                <a:spcPts val="0"/>
              </a:spcAft>
              <a:buSzPts val="6000"/>
              <a:buFont typeface="Goldman"/>
              <a:buNone/>
              <a:defRPr sz="6000">
                <a:latin typeface="Goldman"/>
                <a:ea typeface="Goldman"/>
                <a:cs typeface="Goldman"/>
                <a:sym typeface="Goldman"/>
              </a:defRPr>
            </a:lvl7pPr>
            <a:lvl8pPr lvl="7" algn="r">
              <a:spcBef>
                <a:spcPts val="0"/>
              </a:spcBef>
              <a:spcAft>
                <a:spcPts val="0"/>
              </a:spcAft>
              <a:buSzPts val="6000"/>
              <a:buFont typeface="Goldman"/>
              <a:buNone/>
              <a:defRPr sz="6000">
                <a:latin typeface="Goldman"/>
                <a:ea typeface="Goldman"/>
                <a:cs typeface="Goldman"/>
                <a:sym typeface="Goldman"/>
              </a:defRPr>
            </a:lvl8pPr>
            <a:lvl9pPr lvl="8" algn="r">
              <a:spcBef>
                <a:spcPts val="0"/>
              </a:spcBef>
              <a:spcAft>
                <a:spcPts val="0"/>
              </a:spcAft>
              <a:buSzPts val="6000"/>
              <a:buFont typeface="Goldman"/>
              <a:buNone/>
              <a:defRPr sz="6000">
                <a:latin typeface="Goldman"/>
                <a:ea typeface="Goldman"/>
                <a:cs typeface="Goldman"/>
                <a:sym typeface="Goldman"/>
              </a:defRPr>
            </a:lvl9pPr>
          </a:lstStyle>
          <a:p>
            <a:endParaRPr/>
          </a:p>
        </p:txBody>
      </p:sp>
      <p:grpSp>
        <p:nvGrpSpPr>
          <p:cNvPr id="144" name="Google Shape;144;p8"/>
          <p:cNvGrpSpPr/>
          <p:nvPr/>
        </p:nvGrpSpPr>
        <p:grpSpPr>
          <a:xfrm>
            <a:off x="471725" y="298000"/>
            <a:ext cx="241500" cy="241500"/>
            <a:chOff x="-1752450" y="4362450"/>
            <a:chExt cx="241500" cy="241500"/>
          </a:xfrm>
        </p:grpSpPr>
        <p:sp>
          <p:nvSpPr>
            <p:cNvPr id="145" name="Google Shape;145;p8"/>
            <p:cNvSpPr/>
            <p:nvPr/>
          </p:nvSpPr>
          <p:spPr>
            <a:xfrm>
              <a:off x="-1752450" y="43624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rot="5400000">
              <a:off x="-1688850" y="42988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8"/>
          <p:cNvGrpSpPr/>
          <p:nvPr/>
        </p:nvGrpSpPr>
        <p:grpSpPr>
          <a:xfrm>
            <a:off x="7685525" y="4803325"/>
            <a:ext cx="742950" cy="76200"/>
            <a:chOff x="2647950" y="4676775"/>
            <a:chExt cx="742950" cy="76200"/>
          </a:xfrm>
        </p:grpSpPr>
        <p:sp>
          <p:nvSpPr>
            <p:cNvPr id="148" name="Google Shape;148;p8"/>
            <p:cNvSpPr/>
            <p:nvPr/>
          </p:nvSpPr>
          <p:spPr>
            <a:xfrm>
              <a:off x="264795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287020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309245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331470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8"/>
          <p:cNvGrpSpPr/>
          <p:nvPr/>
        </p:nvGrpSpPr>
        <p:grpSpPr>
          <a:xfrm flipH="1">
            <a:off x="471723" y="1604199"/>
            <a:ext cx="3095380" cy="3539601"/>
            <a:chOff x="123998" y="1604199"/>
            <a:chExt cx="3095380" cy="3539601"/>
          </a:xfrm>
        </p:grpSpPr>
        <p:grpSp>
          <p:nvGrpSpPr>
            <p:cNvPr id="153" name="Google Shape;153;p8"/>
            <p:cNvGrpSpPr/>
            <p:nvPr/>
          </p:nvGrpSpPr>
          <p:grpSpPr>
            <a:xfrm>
              <a:off x="123998" y="1604199"/>
              <a:ext cx="1665589" cy="3538917"/>
              <a:chOff x="3733925" y="3400424"/>
              <a:chExt cx="1079728" cy="2294274"/>
            </a:xfrm>
          </p:grpSpPr>
          <p:sp>
            <p:nvSpPr>
              <p:cNvPr id="154" name="Google Shape;154;p8"/>
              <p:cNvSpPr/>
              <p:nvPr/>
            </p:nvSpPr>
            <p:spPr>
              <a:xfrm>
                <a:off x="3733925" y="3445303"/>
                <a:ext cx="1079728" cy="42375"/>
              </a:xfrm>
              <a:custGeom>
                <a:avLst/>
                <a:gdLst/>
                <a:ahLst/>
                <a:cxnLst/>
                <a:rect l="l" t="t" r="r" b="b"/>
                <a:pathLst>
                  <a:path w="24563" h="964" extrusionOk="0">
                    <a:moveTo>
                      <a:pt x="1" y="1"/>
                    </a:moveTo>
                    <a:lnTo>
                      <a:pt x="1" y="964"/>
                    </a:lnTo>
                    <a:lnTo>
                      <a:pt x="24562" y="964"/>
                    </a:lnTo>
                    <a:lnTo>
                      <a:pt x="245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4252166" y="3400424"/>
                <a:ext cx="43254" cy="2294274"/>
              </a:xfrm>
              <a:custGeom>
                <a:avLst/>
                <a:gdLst/>
                <a:ahLst/>
                <a:cxnLst/>
                <a:rect l="l" t="t" r="r" b="b"/>
                <a:pathLst>
                  <a:path w="984" h="52193" extrusionOk="0">
                    <a:moveTo>
                      <a:pt x="0" y="1"/>
                    </a:moveTo>
                    <a:lnTo>
                      <a:pt x="0" y="52193"/>
                    </a:lnTo>
                    <a:lnTo>
                      <a:pt x="983" y="52193"/>
                    </a:lnTo>
                    <a:lnTo>
                      <a:pt x="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3761178" y="3401523"/>
                <a:ext cx="83036" cy="80047"/>
              </a:xfrm>
              <a:custGeom>
                <a:avLst/>
                <a:gdLst/>
                <a:ahLst/>
                <a:cxnLst/>
                <a:rect l="l" t="t" r="r" b="b"/>
                <a:pathLst>
                  <a:path w="1889" h="1821" extrusionOk="0">
                    <a:moveTo>
                      <a:pt x="945" y="1"/>
                    </a:moveTo>
                    <a:cubicBezTo>
                      <a:pt x="473" y="1"/>
                      <a:pt x="1" y="304"/>
                      <a:pt x="10" y="911"/>
                    </a:cubicBezTo>
                    <a:cubicBezTo>
                      <a:pt x="1" y="1517"/>
                      <a:pt x="473" y="1820"/>
                      <a:pt x="945" y="1820"/>
                    </a:cubicBezTo>
                    <a:cubicBezTo>
                      <a:pt x="1416" y="1820"/>
                      <a:pt x="1888" y="1517"/>
                      <a:pt x="1879" y="911"/>
                    </a:cubicBezTo>
                    <a:cubicBezTo>
                      <a:pt x="1888" y="304"/>
                      <a:pt x="1416"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4703374" y="3401523"/>
                <a:ext cx="82992" cy="80047"/>
              </a:xfrm>
              <a:custGeom>
                <a:avLst/>
                <a:gdLst/>
                <a:ahLst/>
                <a:cxnLst/>
                <a:rect l="l" t="t" r="r" b="b"/>
                <a:pathLst>
                  <a:path w="1888" h="1821" extrusionOk="0">
                    <a:moveTo>
                      <a:pt x="944" y="1"/>
                    </a:moveTo>
                    <a:cubicBezTo>
                      <a:pt x="472" y="1"/>
                      <a:pt x="0" y="304"/>
                      <a:pt x="9" y="911"/>
                    </a:cubicBezTo>
                    <a:cubicBezTo>
                      <a:pt x="0" y="1517"/>
                      <a:pt x="472" y="1820"/>
                      <a:pt x="944" y="1820"/>
                    </a:cubicBezTo>
                    <a:cubicBezTo>
                      <a:pt x="1416" y="1820"/>
                      <a:pt x="1887" y="1517"/>
                      <a:pt x="1878" y="911"/>
                    </a:cubicBezTo>
                    <a:cubicBezTo>
                      <a:pt x="1887" y="304"/>
                      <a:pt x="1416" y="1"/>
                      <a:pt x="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8"/>
            <p:cNvGrpSpPr/>
            <p:nvPr/>
          </p:nvGrpSpPr>
          <p:grpSpPr>
            <a:xfrm>
              <a:off x="1415091" y="2586831"/>
              <a:ext cx="1203249" cy="2556968"/>
              <a:chOff x="3733925" y="3400424"/>
              <a:chExt cx="1079728" cy="2294274"/>
            </a:xfrm>
          </p:grpSpPr>
          <p:sp>
            <p:nvSpPr>
              <p:cNvPr id="159" name="Google Shape;159;p8"/>
              <p:cNvSpPr/>
              <p:nvPr/>
            </p:nvSpPr>
            <p:spPr>
              <a:xfrm>
                <a:off x="3733925" y="3445303"/>
                <a:ext cx="1079728" cy="42375"/>
              </a:xfrm>
              <a:custGeom>
                <a:avLst/>
                <a:gdLst/>
                <a:ahLst/>
                <a:cxnLst/>
                <a:rect l="l" t="t" r="r" b="b"/>
                <a:pathLst>
                  <a:path w="24563" h="964" extrusionOk="0">
                    <a:moveTo>
                      <a:pt x="1" y="1"/>
                    </a:moveTo>
                    <a:lnTo>
                      <a:pt x="1" y="964"/>
                    </a:lnTo>
                    <a:lnTo>
                      <a:pt x="24562" y="964"/>
                    </a:lnTo>
                    <a:lnTo>
                      <a:pt x="245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4252166" y="3400424"/>
                <a:ext cx="43254" cy="2294274"/>
              </a:xfrm>
              <a:custGeom>
                <a:avLst/>
                <a:gdLst/>
                <a:ahLst/>
                <a:cxnLst/>
                <a:rect l="l" t="t" r="r" b="b"/>
                <a:pathLst>
                  <a:path w="984" h="52193" extrusionOk="0">
                    <a:moveTo>
                      <a:pt x="0" y="1"/>
                    </a:moveTo>
                    <a:lnTo>
                      <a:pt x="0" y="52193"/>
                    </a:lnTo>
                    <a:lnTo>
                      <a:pt x="983" y="52193"/>
                    </a:lnTo>
                    <a:lnTo>
                      <a:pt x="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3761178" y="3401523"/>
                <a:ext cx="83036" cy="80047"/>
              </a:xfrm>
              <a:custGeom>
                <a:avLst/>
                <a:gdLst/>
                <a:ahLst/>
                <a:cxnLst/>
                <a:rect l="l" t="t" r="r" b="b"/>
                <a:pathLst>
                  <a:path w="1889" h="1821" extrusionOk="0">
                    <a:moveTo>
                      <a:pt x="945" y="1"/>
                    </a:moveTo>
                    <a:cubicBezTo>
                      <a:pt x="473" y="1"/>
                      <a:pt x="1" y="304"/>
                      <a:pt x="10" y="911"/>
                    </a:cubicBezTo>
                    <a:cubicBezTo>
                      <a:pt x="1" y="1517"/>
                      <a:pt x="473" y="1820"/>
                      <a:pt x="945" y="1820"/>
                    </a:cubicBezTo>
                    <a:cubicBezTo>
                      <a:pt x="1416" y="1820"/>
                      <a:pt x="1888" y="1517"/>
                      <a:pt x="1879" y="911"/>
                    </a:cubicBezTo>
                    <a:cubicBezTo>
                      <a:pt x="1888" y="304"/>
                      <a:pt x="1416"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4703374" y="3401523"/>
                <a:ext cx="82992" cy="80047"/>
              </a:xfrm>
              <a:custGeom>
                <a:avLst/>
                <a:gdLst/>
                <a:ahLst/>
                <a:cxnLst/>
                <a:rect l="l" t="t" r="r" b="b"/>
                <a:pathLst>
                  <a:path w="1888" h="1821" extrusionOk="0">
                    <a:moveTo>
                      <a:pt x="944" y="1"/>
                    </a:moveTo>
                    <a:cubicBezTo>
                      <a:pt x="472" y="1"/>
                      <a:pt x="0" y="304"/>
                      <a:pt x="9" y="911"/>
                    </a:cubicBezTo>
                    <a:cubicBezTo>
                      <a:pt x="0" y="1517"/>
                      <a:pt x="472" y="1820"/>
                      <a:pt x="944" y="1820"/>
                    </a:cubicBezTo>
                    <a:cubicBezTo>
                      <a:pt x="1416" y="1820"/>
                      <a:pt x="1887" y="1517"/>
                      <a:pt x="1878" y="911"/>
                    </a:cubicBezTo>
                    <a:cubicBezTo>
                      <a:pt x="1887" y="304"/>
                      <a:pt x="1416" y="1"/>
                      <a:pt x="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8"/>
            <p:cNvSpPr/>
            <p:nvPr/>
          </p:nvSpPr>
          <p:spPr>
            <a:xfrm>
              <a:off x="233272" y="1668407"/>
              <a:ext cx="1212175" cy="965991"/>
            </a:xfrm>
            <a:custGeom>
              <a:avLst/>
              <a:gdLst/>
              <a:ahLst/>
              <a:cxnLst/>
              <a:rect l="l" t="t" r="r" b="b"/>
              <a:pathLst>
                <a:path w="31432" h="25050" extrusionOk="0">
                  <a:moveTo>
                    <a:pt x="0" y="0"/>
                  </a:moveTo>
                  <a:cubicBezTo>
                    <a:pt x="8720" y="10171"/>
                    <a:pt x="18137" y="23393"/>
                    <a:pt x="31432" y="25050"/>
                  </a:cubicBezTo>
                </a:path>
              </a:pathLst>
            </a:custGeom>
            <a:noFill/>
            <a:ln w="9525" cap="flat" cmpd="sng">
              <a:solidFill>
                <a:schemeClr val="accent1"/>
              </a:solidFill>
              <a:prstDash val="solid"/>
              <a:round/>
              <a:headEnd type="none" w="med" len="med"/>
              <a:tailEnd type="none" w="med" len="med"/>
            </a:ln>
          </p:spPr>
        </p:sp>
        <p:sp>
          <p:nvSpPr>
            <p:cNvPr id="164" name="Google Shape;164;p8"/>
            <p:cNvSpPr/>
            <p:nvPr/>
          </p:nvSpPr>
          <p:spPr>
            <a:xfrm>
              <a:off x="218575" y="1657375"/>
              <a:ext cx="2342385" cy="966016"/>
            </a:xfrm>
            <a:custGeom>
              <a:avLst/>
              <a:gdLst/>
              <a:ahLst/>
              <a:cxnLst/>
              <a:rect l="l" t="t" r="r" b="b"/>
              <a:pathLst>
                <a:path w="58769" h="24670" extrusionOk="0">
                  <a:moveTo>
                    <a:pt x="0" y="0"/>
                  </a:moveTo>
                  <a:cubicBezTo>
                    <a:pt x="16766" y="13049"/>
                    <a:pt x="39766" y="15169"/>
                    <a:pt x="58769" y="24670"/>
                  </a:cubicBezTo>
                </a:path>
              </a:pathLst>
            </a:custGeom>
            <a:noFill/>
            <a:ln w="9525" cap="flat" cmpd="sng">
              <a:solidFill>
                <a:schemeClr val="accent1"/>
              </a:solidFill>
              <a:prstDash val="solid"/>
              <a:round/>
              <a:headEnd type="none" w="med" len="med"/>
              <a:tailEnd type="none" w="med" len="med"/>
            </a:ln>
          </p:spPr>
        </p:sp>
        <p:sp>
          <p:nvSpPr>
            <p:cNvPr id="165" name="Google Shape;165;p8"/>
            <p:cNvSpPr/>
            <p:nvPr/>
          </p:nvSpPr>
          <p:spPr>
            <a:xfrm>
              <a:off x="1489480" y="1661050"/>
              <a:ext cx="203630" cy="966016"/>
            </a:xfrm>
            <a:custGeom>
              <a:avLst/>
              <a:gdLst/>
              <a:ahLst/>
              <a:cxnLst/>
              <a:rect l="l" t="t" r="r" b="b"/>
              <a:pathLst>
                <a:path w="7184" h="24670" extrusionOk="0">
                  <a:moveTo>
                    <a:pt x="7049" y="0"/>
                  </a:moveTo>
                  <a:cubicBezTo>
                    <a:pt x="7897" y="8510"/>
                    <a:pt x="3825" y="17020"/>
                    <a:pt x="0" y="24670"/>
                  </a:cubicBezTo>
                </a:path>
              </a:pathLst>
            </a:custGeom>
            <a:noFill/>
            <a:ln w="9525" cap="flat" cmpd="sng">
              <a:solidFill>
                <a:schemeClr val="accent1"/>
              </a:solidFill>
              <a:prstDash val="solid"/>
              <a:round/>
              <a:headEnd type="none" w="med" len="med"/>
              <a:tailEnd type="none" w="med" len="med"/>
            </a:ln>
          </p:spPr>
        </p:sp>
        <p:sp>
          <p:nvSpPr>
            <p:cNvPr id="166" name="Google Shape;166;p8"/>
            <p:cNvSpPr/>
            <p:nvPr/>
          </p:nvSpPr>
          <p:spPr>
            <a:xfrm>
              <a:off x="1702600" y="1719800"/>
              <a:ext cx="858354" cy="914591"/>
            </a:xfrm>
            <a:custGeom>
              <a:avLst/>
              <a:gdLst/>
              <a:ahLst/>
              <a:cxnLst/>
              <a:rect l="l" t="t" r="r" b="b"/>
              <a:pathLst>
                <a:path w="20193" h="23241" extrusionOk="0">
                  <a:moveTo>
                    <a:pt x="20193" y="23241"/>
                  </a:moveTo>
                  <a:cubicBezTo>
                    <a:pt x="15103" y="14330"/>
                    <a:pt x="3239" y="9738"/>
                    <a:pt x="0" y="0"/>
                  </a:cubicBezTo>
                </a:path>
              </a:pathLst>
            </a:custGeom>
            <a:noFill/>
            <a:ln w="9525" cap="flat" cmpd="sng">
              <a:solidFill>
                <a:schemeClr val="accent1"/>
              </a:solidFill>
              <a:prstDash val="solid"/>
              <a:round/>
              <a:headEnd type="none" w="med" len="med"/>
              <a:tailEnd type="none" w="med" len="med"/>
            </a:ln>
          </p:spPr>
        </p:sp>
        <p:grpSp>
          <p:nvGrpSpPr>
            <p:cNvPr id="167" name="Google Shape;167;p8"/>
            <p:cNvGrpSpPr/>
            <p:nvPr/>
          </p:nvGrpSpPr>
          <p:grpSpPr>
            <a:xfrm>
              <a:off x="2243844" y="3070646"/>
              <a:ext cx="975534" cy="2073106"/>
              <a:chOff x="3733925" y="3400424"/>
              <a:chExt cx="1079728" cy="2294274"/>
            </a:xfrm>
          </p:grpSpPr>
          <p:sp>
            <p:nvSpPr>
              <p:cNvPr id="168" name="Google Shape;168;p8"/>
              <p:cNvSpPr/>
              <p:nvPr/>
            </p:nvSpPr>
            <p:spPr>
              <a:xfrm>
                <a:off x="3733925" y="3445303"/>
                <a:ext cx="1079728" cy="42375"/>
              </a:xfrm>
              <a:custGeom>
                <a:avLst/>
                <a:gdLst/>
                <a:ahLst/>
                <a:cxnLst/>
                <a:rect l="l" t="t" r="r" b="b"/>
                <a:pathLst>
                  <a:path w="24563" h="964" extrusionOk="0">
                    <a:moveTo>
                      <a:pt x="1" y="1"/>
                    </a:moveTo>
                    <a:lnTo>
                      <a:pt x="1" y="964"/>
                    </a:lnTo>
                    <a:lnTo>
                      <a:pt x="24562" y="964"/>
                    </a:lnTo>
                    <a:lnTo>
                      <a:pt x="245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4252166" y="3400424"/>
                <a:ext cx="43254" cy="2294274"/>
              </a:xfrm>
              <a:custGeom>
                <a:avLst/>
                <a:gdLst/>
                <a:ahLst/>
                <a:cxnLst/>
                <a:rect l="l" t="t" r="r" b="b"/>
                <a:pathLst>
                  <a:path w="984" h="52193" extrusionOk="0">
                    <a:moveTo>
                      <a:pt x="0" y="1"/>
                    </a:moveTo>
                    <a:lnTo>
                      <a:pt x="0" y="52193"/>
                    </a:lnTo>
                    <a:lnTo>
                      <a:pt x="983" y="52193"/>
                    </a:lnTo>
                    <a:lnTo>
                      <a:pt x="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3761178" y="3401523"/>
                <a:ext cx="83036" cy="80047"/>
              </a:xfrm>
              <a:custGeom>
                <a:avLst/>
                <a:gdLst/>
                <a:ahLst/>
                <a:cxnLst/>
                <a:rect l="l" t="t" r="r" b="b"/>
                <a:pathLst>
                  <a:path w="1889" h="1821" extrusionOk="0">
                    <a:moveTo>
                      <a:pt x="945" y="1"/>
                    </a:moveTo>
                    <a:cubicBezTo>
                      <a:pt x="473" y="1"/>
                      <a:pt x="1" y="304"/>
                      <a:pt x="10" y="911"/>
                    </a:cubicBezTo>
                    <a:cubicBezTo>
                      <a:pt x="1" y="1517"/>
                      <a:pt x="473" y="1820"/>
                      <a:pt x="945" y="1820"/>
                    </a:cubicBezTo>
                    <a:cubicBezTo>
                      <a:pt x="1416" y="1820"/>
                      <a:pt x="1888" y="1517"/>
                      <a:pt x="1879" y="911"/>
                    </a:cubicBezTo>
                    <a:cubicBezTo>
                      <a:pt x="1888" y="304"/>
                      <a:pt x="1416"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4703374" y="3401523"/>
                <a:ext cx="82992" cy="80047"/>
              </a:xfrm>
              <a:custGeom>
                <a:avLst/>
                <a:gdLst/>
                <a:ahLst/>
                <a:cxnLst/>
                <a:rect l="l" t="t" r="r" b="b"/>
                <a:pathLst>
                  <a:path w="1888" h="1821" extrusionOk="0">
                    <a:moveTo>
                      <a:pt x="944" y="1"/>
                    </a:moveTo>
                    <a:cubicBezTo>
                      <a:pt x="472" y="1"/>
                      <a:pt x="0" y="304"/>
                      <a:pt x="9" y="911"/>
                    </a:cubicBezTo>
                    <a:cubicBezTo>
                      <a:pt x="0" y="1517"/>
                      <a:pt x="472" y="1820"/>
                      <a:pt x="944" y="1820"/>
                    </a:cubicBezTo>
                    <a:cubicBezTo>
                      <a:pt x="1416" y="1820"/>
                      <a:pt x="1887" y="1517"/>
                      <a:pt x="1878" y="911"/>
                    </a:cubicBezTo>
                    <a:cubicBezTo>
                      <a:pt x="1887" y="304"/>
                      <a:pt x="1416" y="1"/>
                      <a:pt x="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8"/>
            <p:cNvSpPr/>
            <p:nvPr/>
          </p:nvSpPr>
          <p:spPr>
            <a:xfrm>
              <a:off x="1483525" y="2631275"/>
              <a:ext cx="804850" cy="459600"/>
            </a:xfrm>
            <a:custGeom>
              <a:avLst/>
              <a:gdLst/>
              <a:ahLst/>
              <a:cxnLst/>
              <a:rect l="l" t="t" r="r" b="b"/>
              <a:pathLst>
                <a:path w="32194" h="18384" extrusionOk="0">
                  <a:moveTo>
                    <a:pt x="0" y="0"/>
                  </a:moveTo>
                  <a:cubicBezTo>
                    <a:pt x="7086" y="10124"/>
                    <a:pt x="19933" y="16839"/>
                    <a:pt x="32194" y="18384"/>
                  </a:cubicBezTo>
                </a:path>
              </a:pathLst>
            </a:custGeom>
            <a:noFill/>
            <a:ln w="9525" cap="flat" cmpd="sng">
              <a:solidFill>
                <a:schemeClr val="accent1"/>
              </a:solidFill>
              <a:prstDash val="solid"/>
              <a:round/>
              <a:headEnd type="none" w="med" len="med"/>
              <a:tailEnd type="none" w="med" len="med"/>
            </a:ln>
          </p:spPr>
        </p:sp>
        <p:sp>
          <p:nvSpPr>
            <p:cNvPr id="173" name="Google Shape;173;p8"/>
            <p:cNvSpPr/>
            <p:nvPr/>
          </p:nvSpPr>
          <p:spPr>
            <a:xfrm>
              <a:off x="1476375" y="2631275"/>
              <a:ext cx="1695450" cy="473875"/>
            </a:xfrm>
            <a:custGeom>
              <a:avLst/>
              <a:gdLst/>
              <a:ahLst/>
              <a:cxnLst/>
              <a:rect l="l" t="t" r="r" b="b"/>
              <a:pathLst>
                <a:path w="67818" h="18955" extrusionOk="0">
                  <a:moveTo>
                    <a:pt x="0" y="0"/>
                  </a:moveTo>
                  <a:cubicBezTo>
                    <a:pt x="17915" y="15166"/>
                    <a:pt x="48712" y="5320"/>
                    <a:pt x="67818" y="18955"/>
                  </a:cubicBezTo>
                </a:path>
              </a:pathLst>
            </a:custGeom>
            <a:noFill/>
            <a:ln w="9525" cap="flat" cmpd="sng">
              <a:solidFill>
                <a:schemeClr val="accent1"/>
              </a:solidFill>
              <a:prstDash val="solid"/>
              <a:round/>
              <a:headEnd type="none" w="med" len="med"/>
              <a:tailEnd type="none" w="med" len="med"/>
            </a:ln>
          </p:spPr>
        </p:sp>
        <p:sp>
          <p:nvSpPr>
            <p:cNvPr id="174" name="Google Shape;174;p8"/>
            <p:cNvSpPr/>
            <p:nvPr/>
          </p:nvSpPr>
          <p:spPr>
            <a:xfrm>
              <a:off x="2297288" y="2631275"/>
              <a:ext cx="257779" cy="473875"/>
            </a:xfrm>
            <a:custGeom>
              <a:avLst/>
              <a:gdLst/>
              <a:ahLst/>
              <a:cxnLst/>
              <a:rect l="l" t="t" r="r" b="b"/>
              <a:pathLst>
                <a:path w="8953" h="18955" extrusionOk="0">
                  <a:moveTo>
                    <a:pt x="8953" y="0"/>
                  </a:moveTo>
                  <a:cubicBezTo>
                    <a:pt x="4589" y="5458"/>
                    <a:pt x="864" y="12021"/>
                    <a:pt x="0" y="18955"/>
                  </a:cubicBezTo>
                </a:path>
              </a:pathLst>
            </a:custGeom>
            <a:noFill/>
            <a:ln w="9525" cap="flat" cmpd="sng">
              <a:solidFill>
                <a:schemeClr val="accent1"/>
              </a:solidFill>
              <a:prstDash val="solid"/>
              <a:round/>
              <a:headEnd type="none" w="med" len="med"/>
              <a:tailEnd type="none" w="med" len="med"/>
            </a:ln>
          </p:spPr>
        </p:sp>
        <p:sp>
          <p:nvSpPr>
            <p:cNvPr id="175" name="Google Shape;175;p8"/>
            <p:cNvSpPr/>
            <p:nvPr/>
          </p:nvSpPr>
          <p:spPr>
            <a:xfrm>
              <a:off x="2521750" y="2636050"/>
              <a:ext cx="642925" cy="457200"/>
            </a:xfrm>
            <a:custGeom>
              <a:avLst/>
              <a:gdLst/>
              <a:ahLst/>
              <a:cxnLst/>
              <a:rect l="l" t="t" r="r" b="b"/>
              <a:pathLst>
                <a:path w="25717" h="18288" extrusionOk="0">
                  <a:moveTo>
                    <a:pt x="0" y="0"/>
                  </a:moveTo>
                  <a:cubicBezTo>
                    <a:pt x="6573" y="8212"/>
                    <a:pt x="17159" y="12172"/>
                    <a:pt x="25717" y="18288"/>
                  </a:cubicBezTo>
                </a:path>
              </a:pathLst>
            </a:custGeom>
            <a:noFill/>
            <a:ln w="9525" cap="flat" cmpd="sng">
              <a:solidFill>
                <a:schemeClr val="accent1"/>
              </a:solidFill>
              <a:prstDash val="solid"/>
              <a:round/>
              <a:headEnd type="none" w="med" len="med"/>
              <a:tailEnd type="none" w="med" len="med"/>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sp>
        <p:nvSpPr>
          <p:cNvPr id="177" name="Google Shape;17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178" name="Google Shape;17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79" name="Google Shape;179;p9"/>
          <p:cNvGrpSpPr/>
          <p:nvPr/>
        </p:nvGrpSpPr>
        <p:grpSpPr>
          <a:xfrm flipH="1">
            <a:off x="8430775" y="298000"/>
            <a:ext cx="241500" cy="241500"/>
            <a:chOff x="-1752450" y="4362450"/>
            <a:chExt cx="241500" cy="241500"/>
          </a:xfrm>
        </p:grpSpPr>
        <p:sp>
          <p:nvSpPr>
            <p:cNvPr id="180" name="Google Shape;180;p9"/>
            <p:cNvSpPr/>
            <p:nvPr/>
          </p:nvSpPr>
          <p:spPr>
            <a:xfrm>
              <a:off x="-1752450" y="43624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rot="5400000">
              <a:off x="-1688850" y="42988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9"/>
          <p:cNvGrpSpPr/>
          <p:nvPr/>
        </p:nvGrpSpPr>
        <p:grpSpPr>
          <a:xfrm>
            <a:off x="4200525" y="4676775"/>
            <a:ext cx="742950" cy="76200"/>
            <a:chOff x="2647950" y="4676775"/>
            <a:chExt cx="742950" cy="76200"/>
          </a:xfrm>
        </p:grpSpPr>
        <p:sp>
          <p:nvSpPr>
            <p:cNvPr id="183" name="Google Shape;183;p9"/>
            <p:cNvSpPr/>
            <p:nvPr/>
          </p:nvSpPr>
          <p:spPr>
            <a:xfrm>
              <a:off x="264795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a:off x="287020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a:off x="309245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a:off x="331470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9"/>
          <p:cNvGrpSpPr/>
          <p:nvPr/>
        </p:nvGrpSpPr>
        <p:grpSpPr>
          <a:xfrm>
            <a:off x="471725" y="298000"/>
            <a:ext cx="241500" cy="241500"/>
            <a:chOff x="-1752450" y="4362450"/>
            <a:chExt cx="241500" cy="241500"/>
          </a:xfrm>
        </p:grpSpPr>
        <p:sp>
          <p:nvSpPr>
            <p:cNvPr id="188" name="Google Shape;188;p9"/>
            <p:cNvSpPr/>
            <p:nvPr/>
          </p:nvSpPr>
          <p:spPr>
            <a:xfrm>
              <a:off x="-1752450" y="43624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rot="5400000">
              <a:off x="-1688850" y="42988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9"/>
          <p:cNvGrpSpPr/>
          <p:nvPr/>
        </p:nvGrpSpPr>
        <p:grpSpPr>
          <a:xfrm>
            <a:off x="138278" y="1526683"/>
            <a:ext cx="1586643" cy="4544090"/>
            <a:chOff x="74089" y="2876575"/>
            <a:chExt cx="1115390" cy="3194439"/>
          </a:xfrm>
        </p:grpSpPr>
        <p:grpSp>
          <p:nvGrpSpPr>
            <p:cNvPr id="191" name="Google Shape;191;p9"/>
            <p:cNvGrpSpPr/>
            <p:nvPr/>
          </p:nvGrpSpPr>
          <p:grpSpPr>
            <a:xfrm>
              <a:off x="74089" y="2876575"/>
              <a:ext cx="639140" cy="2632464"/>
              <a:chOff x="3265400" y="517275"/>
              <a:chExt cx="1212100" cy="4991400"/>
            </a:xfrm>
          </p:grpSpPr>
          <p:sp>
            <p:nvSpPr>
              <p:cNvPr id="192" name="Google Shape;192;p9"/>
              <p:cNvSpPr/>
              <p:nvPr/>
            </p:nvSpPr>
            <p:spPr>
              <a:xfrm>
                <a:off x="3827250" y="517275"/>
                <a:ext cx="88425" cy="3974750"/>
              </a:xfrm>
              <a:custGeom>
                <a:avLst/>
                <a:gdLst/>
                <a:ahLst/>
                <a:cxnLst/>
                <a:rect l="l" t="t" r="r" b="b"/>
                <a:pathLst>
                  <a:path w="3537" h="158990" extrusionOk="0">
                    <a:moveTo>
                      <a:pt x="1768" y="1"/>
                    </a:moveTo>
                    <a:cubicBezTo>
                      <a:pt x="791" y="1"/>
                      <a:pt x="0" y="792"/>
                      <a:pt x="0" y="1769"/>
                    </a:cubicBezTo>
                    <a:lnTo>
                      <a:pt x="0" y="157222"/>
                    </a:lnTo>
                    <a:cubicBezTo>
                      <a:pt x="0" y="158199"/>
                      <a:pt x="791" y="158990"/>
                      <a:pt x="1768" y="158990"/>
                    </a:cubicBezTo>
                    <a:cubicBezTo>
                      <a:pt x="2745" y="158990"/>
                      <a:pt x="3536" y="158199"/>
                      <a:pt x="3536" y="157222"/>
                    </a:cubicBezTo>
                    <a:lnTo>
                      <a:pt x="3536" y="1769"/>
                    </a:lnTo>
                    <a:cubicBezTo>
                      <a:pt x="3536" y="792"/>
                      <a:pt x="2745"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a:off x="3703950" y="4283000"/>
                <a:ext cx="335025" cy="1225675"/>
              </a:xfrm>
              <a:custGeom>
                <a:avLst/>
                <a:gdLst/>
                <a:ahLst/>
                <a:cxnLst/>
                <a:rect l="l" t="t" r="r" b="b"/>
                <a:pathLst>
                  <a:path w="13401" h="49027" extrusionOk="0">
                    <a:moveTo>
                      <a:pt x="2637" y="1"/>
                    </a:moveTo>
                    <a:cubicBezTo>
                      <a:pt x="1179" y="1"/>
                      <a:pt x="0" y="1180"/>
                      <a:pt x="0" y="2638"/>
                    </a:cubicBezTo>
                    <a:lnTo>
                      <a:pt x="0" y="46375"/>
                    </a:lnTo>
                    <a:cubicBezTo>
                      <a:pt x="0" y="47833"/>
                      <a:pt x="1179" y="49027"/>
                      <a:pt x="2637" y="49027"/>
                    </a:cubicBezTo>
                    <a:lnTo>
                      <a:pt x="10764" y="49027"/>
                    </a:lnTo>
                    <a:cubicBezTo>
                      <a:pt x="12222" y="49027"/>
                      <a:pt x="13400" y="47833"/>
                      <a:pt x="13400" y="46375"/>
                    </a:cubicBezTo>
                    <a:lnTo>
                      <a:pt x="13400" y="2638"/>
                    </a:lnTo>
                    <a:cubicBezTo>
                      <a:pt x="13400" y="1180"/>
                      <a:pt x="12222" y="1"/>
                      <a:pt x="10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a:off x="3265400" y="813900"/>
                <a:ext cx="1212100" cy="76425"/>
              </a:xfrm>
              <a:custGeom>
                <a:avLst/>
                <a:gdLst/>
                <a:ahLst/>
                <a:cxnLst/>
                <a:rect l="l" t="t" r="r" b="b"/>
                <a:pathLst>
                  <a:path w="48484" h="3057" extrusionOk="0">
                    <a:moveTo>
                      <a:pt x="993" y="1"/>
                    </a:moveTo>
                    <a:cubicBezTo>
                      <a:pt x="435" y="1"/>
                      <a:pt x="1" y="451"/>
                      <a:pt x="1" y="993"/>
                    </a:cubicBezTo>
                    <a:lnTo>
                      <a:pt x="1" y="2048"/>
                    </a:lnTo>
                    <a:cubicBezTo>
                      <a:pt x="1" y="2606"/>
                      <a:pt x="435" y="3056"/>
                      <a:pt x="993" y="3056"/>
                    </a:cubicBezTo>
                    <a:lnTo>
                      <a:pt x="47491" y="3056"/>
                    </a:lnTo>
                    <a:cubicBezTo>
                      <a:pt x="48049" y="3056"/>
                      <a:pt x="48484" y="2606"/>
                      <a:pt x="48484" y="2048"/>
                    </a:cubicBezTo>
                    <a:lnTo>
                      <a:pt x="48484" y="993"/>
                    </a:lnTo>
                    <a:cubicBezTo>
                      <a:pt x="48484" y="451"/>
                      <a:pt x="48049" y="1"/>
                      <a:pt x="47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3394900" y="755350"/>
                <a:ext cx="19425" cy="63225"/>
              </a:xfrm>
              <a:custGeom>
                <a:avLst/>
                <a:gdLst/>
                <a:ahLst/>
                <a:cxnLst/>
                <a:rect l="l" t="t" r="r" b="b"/>
                <a:pathLst>
                  <a:path w="777" h="2529" extrusionOk="0">
                    <a:moveTo>
                      <a:pt x="1" y="1"/>
                    </a:moveTo>
                    <a:lnTo>
                      <a:pt x="1"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3593425"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4130450"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4328600" y="755350"/>
                <a:ext cx="19400" cy="63225"/>
              </a:xfrm>
              <a:custGeom>
                <a:avLst/>
                <a:gdLst/>
                <a:ahLst/>
                <a:cxnLst/>
                <a:rect l="l" t="t" r="r" b="b"/>
                <a:pathLst>
                  <a:path w="776" h="2529" extrusionOk="0">
                    <a:moveTo>
                      <a:pt x="0" y="1"/>
                    </a:moveTo>
                    <a:lnTo>
                      <a:pt x="0"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4296800"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4098650" y="725125"/>
                <a:ext cx="83000" cy="41500"/>
              </a:xfrm>
              <a:custGeom>
                <a:avLst/>
                <a:gdLst/>
                <a:ahLst/>
                <a:cxnLst/>
                <a:rect l="l" t="t" r="r" b="b"/>
                <a:pathLst>
                  <a:path w="3320" h="1660" extrusionOk="0">
                    <a:moveTo>
                      <a:pt x="1660" y="0"/>
                    </a:moveTo>
                    <a:cubicBezTo>
                      <a:pt x="745" y="0"/>
                      <a:pt x="1" y="744"/>
                      <a:pt x="1" y="1660"/>
                    </a:cubicBezTo>
                    <a:lnTo>
                      <a:pt x="3320" y="1660"/>
                    </a:lnTo>
                    <a:cubicBezTo>
                      <a:pt x="3320"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3561250" y="725125"/>
                <a:ext cx="83400" cy="41500"/>
              </a:xfrm>
              <a:custGeom>
                <a:avLst/>
                <a:gdLst/>
                <a:ahLst/>
                <a:cxnLst/>
                <a:rect l="l" t="t" r="r" b="b"/>
                <a:pathLst>
                  <a:path w="3336" h="1660" extrusionOk="0">
                    <a:moveTo>
                      <a:pt x="1660" y="0"/>
                    </a:moveTo>
                    <a:cubicBezTo>
                      <a:pt x="745" y="0"/>
                      <a:pt x="1" y="744"/>
                      <a:pt x="1" y="1660"/>
                    </a:cubicBezTo>
                    <a:lnTo>
                      <a:pt x="3335" y="1660"/>
                    </a:lnTo>
                    <a:cubicBezTo>
                      <a:pt x="3335" y="744"/>
                      <a:pt x="2591"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3363125"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9"/>
            <p:cNvGrpSpPr/>
            <p:nvPr/>
          </p:nvGrpSpPr>
          <p:grpSpPr>
            <a:xfrm>
              <a:off x="550339" y="3438550"/>
              <a:ext cx="639140" cy="2632464"/>
              <a:chOff x="3265400" y="517275"/>
              <a:chExt cx="1212100" cy="4991400"/>
            </a:xfrm>
          </p:grpSpPr>
          <p:sp>
            <p:nvSpPr>
              <p:cNvPr id="204" name="Google Shape;204;p9"/>
              <p:cNvSpPr/>
              <p:nvPr/>
            </p:nvSpPr>
            <p:spPr>
              <a:xfrm>
                <a:off x="3827250" y="517275"/>
                <a:ext cx="88425" cy="3974750"/>
              </a:xfrm>
              <a:custGeom>
                <a:avLst/>
                <a:gdLst/>
                <a:ahLst/>
                <a:cxnLst/>
                <a:rect l="l" t="t" r="r" b="b"/>
                <a:pathLst>
                  <a:path w="3537" h="158990" extrusionOk="0">
                    <a:moveTo>
                      <a:pt x="1768" y="1"/>
                    </a:moveTo>
                    <a:cubicBezTo>
                      <a:pt x="791" y="1"/>
                      <a:pt x="0" y="792"/>
                      <a:pt x="0" y="1769"/>
                    </a:cubicBezTo>
                    <a:lnTo>
                      <a:pt x="0" y="157222"/>
                    </a:lnTo>
                    <a:cubicBezTo>
                      <a:pt x="0" y="158199"/>
                      <a:pt x="791" y="158990"/>
                      <a:pt x="1768" y="158990"/>
                    </a:cubicBezTo>
                    <a:cubicBezTo>
                      <a:pt x="2745" y="158990"/>
                      <a:pt x="3536" y="158199"/>
                      <a:pt x="3536" y="157222"/>
                    </a:cubicBezTo>
                    <a:lnTo>
                      <a:pt x="3536" y="1769"/>
                    </a:lnTo>
                    <a:cubicBezTo>
                      <a:pt x="3536" y="792"/>
                      <a:pt x="2745"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3703950" y="4283000"/>
                <a:ext cx="335025" cy="1225675"/>
              </a:xfrm>
              <a:custGeom>
                <a:avLst/>
                <a:gdLst/>
                <a:ahLst/>
                <a:cxnLst/>
                <a:rect l="l" t="t" r="r" b="b"/>
                <a:pathLst>
                  <a:path w="13401" h="49027" extrusionOk="0">
                    <a:moveTo>
                      <a:pt x="2637" y="1"/>
                    </a:moveTo>
                    <a:cubicBezTo>
                      <a:pt x="1179" y="1"/>
                      <a:pt x="0" y="1180"/>
                      <a:pt x="0" y="2638"/>
                    </a:cubicBezTo>
                    <a:lnTo>
                      <a:pt x="0" y="46375"/>
                    </a:lnTo>
                    <a:cubicBezTo>
                      <a:pt x="0" y="47833"/>
                      <a:pt x="1179" y="49027"/>
                      <a:pt x="2637" y="49027"/>
                    </a:cubicBezTo>
                    <a:lnTo>
                      <a:pt x="10764" y="49027"/>
                    </a:lnTo>
                    <a:cubicBezTo>
                      <a:pt x="12222" y="49027"/>
                      <a:pt x="13400" y="47833"/>
                      <a:pt x="13400" y="46375"/>
                    </a:cubicBezTo>
                    <a:lnTo>
                      <a:pt x="13400" y="2638"/>
                    </a:lnTo>
                    <a:cubicBezTo>
                      <a:pt x="13400" y="1180"/>
                      <a:pt x="12222" y="1"/>
                      <a:pt x="10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3265400" y="813900"/>
                <a:ext cx="1212100" cy="76425"/>
              </a:xfrm>
              <a:custGeom>
                <a:avLst/>
                <a:gdLst/>
                <a:ahLst/>
                <a:cxnLst/>
                <a:rect l="l" t="t" r="r" b="b"/>
                <a:pathLst>
                  <a:path w="48484" h="3057" extrusionOk="0">
                    <a:moveTo>
                      <a:pt x="993" y="1"/>
                    </a:moveTo>
                    <a:cubicBezTo>
                      <a:pt x="435" y="1"/>
                      <a:pt x="1" y="451"/>
                      <a:pt x="1" y="993"/>
                    </a:cubicBezTo>
                    <a:lnTo>
                      <a:pt x="1" y="2048"/>
                    </a:lnTo>
                    <a:cubicBezTo>
                      <a:pt x="1" y="2606"/>
                      <a:pt x="435" y="3056"/>
                      <a:pt x="993" y="3056"/>
                    </a:cubicBezTo>
                    <a:lnTo>
                      <a:pt x="47491" y="3056"/>
                    </a:lnTo>
                    <a:cubicBezTo>
                      <a:pt x="48049" y="3056"/>
                      <a:pt x="48484" y="2606"/>
                      <a:pt x="48484" y="2048"/>
                    </a:cubicBezTo>
                    <a:lnTo>
                      <a:pt x="48484" y="993"/>
                    </a:lnTo>
                    <a:cubicBezTo>
                      <a:pt x="48484" y="451"/>
                      <a:pt x="48049" y="1"/>
                      <a:pt x="47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3394900" y="755350"/>
                <a:ext cx="19425" cy="63225"/>
              </a:xfrm>
              <a:custGeom>
                <a:avLst/>
                <a:gdLst/>
                <a:ahLst/>
                <a:cxnLst/>
                <a:rect l="l" t="t" r="r" b="b"/>
                <a:pathLst>
                  <a:path w="777" h="2529" extrusionOk="0">
                    <a:moveTo>
                      <a:pt x="1" y="1"/>
                    </a:moveTo>
                    <a:lnTo>
                      <a:pt x="1"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3593425"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4130450"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4328600" y="755350"/>
                <a:ext cx="19400" cy="63225"/>
              </a:xfrm>
              <a:custGeom>
                <a:avLst/>
                <a:gdLst/>
                <a:ahLst/>
                <a:cxnLst/>
                <a:rect l="l" t="t" r="r" b="b"/>
                <a:pathLst>
                  <a:path w="776" h="2529" extrusionOk="0">
                    <a:moveTo>
                      <a:pt x="0" y="1"/>
                    </a:moveTo>
                    <a:lnTo>
                      <a:pt x="0"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4296800"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4098650" y="725125"/>
                <a:ext cx="83000" cy="41500"/>
              </a:xfrm>
              <a:custGeom>
                <a:avLst/>
                <a:gdLst/>
                <a:ahLst/>
                <a:cxnLst/>
                <a:rect l="l" t="t" r="r" b="b"/>
                <a:pathLst>
                  <a:path w="3320" h="1660" extrusionOk="0">
                    <a:moveTo>
                      <a:pt x="1660" y="0"/>
                    </a:moveTo>
                    <a:cubicBezTo>
                      <a:pt x="745" y="0"/>
                      <a:pt x="1" y="744"/>
                      <a:pt x="1" y="1660"/>
                    </a:cubicBezTo>
                    <a:lnTo>
                      <a:pt x="3320" y="1660"/>
                    </a:lnTo>
                    <a:cubicBezTo>
                      <a:pt x="3320"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a:off x="3561250" y="725125"/>
                <a:ext cx="83400" cy="41500"/>
              </a:xfrm>
              <a:custGeom>
                <a:avLst/>
                <a:gdLst/>
                <a:ahLst/>
                <a:cxnLst/>
                <a:rect l="l" t="t" r="r" b="b"/>
                <a:pathLst>
                  <a:path w="3336" h="1660" extrusionOk="0">
                    <a:moveTo>
                      <a:pt x="1660" y="0"/>
                    </a:moveTo>
                    <a:cubicBezTo>
                      <a:pt x="745" y="0"/>
                      <a:pt x="1" y="744"/>
                      <a:pt x="1" y="1660"/>
                    </a:cubicBezTo>
                    <a:lnTo>
                      <a:pt x="3335" y="1660"/>
                    </a:lnTo>
                    <a:cubicBezTo>
                      <a:pt x="3335" y="744"/>
                      <a:pt x="2591"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3363125"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9"/>
            <p:cNvSpPr/>
            <p:nvPr/>
          </p:nvSpPr>
          <p:spPr>
            <a:xfrm>
              <a:off x="147650" y="3000375"/>
              <a:ext cx="476254" cy="552439"/>
            </a:xfrm>
            <a:custGeom>
              <a:avLst/>
              <a:gdLst/>
              <a:ahLst/>
              <a:cxnLst/>
              <a:rect l="l" t="t" r="r" b="b"/>
              <a:pathLst>
                <a:path w="19431" h="23241" extrusionOk="0">
                  <a:moveTo>
                    <a:pt x="0" y="0"/>
                  </a:moveTo>
                  <a:cubicBezTo>
                    <a:pt x="628" y="10078"/>
                    <a:pt x="10601" y="18342"/>
                    <a:pt x="19431" y="23241"/>
                  </a:cubicBezTo>
                </a:path>
              </a:pathLst>
            </a:custGeom>
            <a:noFill/>
            <a:ln w="9525" cap="flat" cmpd="sng">
              <a:solidFill>
                <a:schemeClr val="accent1"/>
              </a:solidFill>
              <a:prstDash val="solid"/>
              <a:round/>
              <a:headEnd type="none" w="med" len="med"/>
              <a:tailEnd type="none" w="med" len="med"/>
            </a:ln>
          </p:spPr>
        </p:sp>
        <p:sp>
          <p:nvSpPr>
            <p:cNvPr id="216" name="Google Shape;216;p9"/>
            <p:cNvSpPr/>
            <p:nvPr/>
          </p:nvSpPr>
          <p:spPr>
            <a:xfrm>
              <a:off x="254800" y="3036100"/>
              <a:ext cx="476250" cy="516725"/>
            </a:xfrm>
            <a:custGeom>
              <a:avLst/>
              <a:gdLst/>
              <a:ahLst/>
              <a:cxnLst/>
              <a:rect l="l" t="t" r="r" b="b"/>
              <a:pathLst>
                <a:path w="19050" h="20669" extrusionOk="0">
                  <a:moveTo>
                    <a:pt x="0" y="0"/>
                  </a:moveTo>
                  <a:cubicBezTo>
                    <a:pt x="4483" y="8228"/>
                    <a:pt x="10914" y="16022"/>
                    <a:pt x="19050" y="20669"/>
                  </a:cubicBezTo>
                </a:path>
              </a:pathLst>
            </a:custGeom>
            <a:noFill/>
            <a:ln w="9525" cap="flat" cmpd="sng">
              <a:solidFill>
                <a:schemeClr val="accent1"/>
              </a:solidFill>
              <a:prstDash val="solid"/>
              <a:round/>
              <a:headEnd type="none" w="med" len="med"/>
              <a:tailEnd type="none" w="med" len="med"/>
            </a:ln>
          </p:spPr>
        </p:sp>
        <p:sp>
          <p:nvSpPr>
            <p:cNvPr id="217" name="Google Shape;217;p9"/>
            <p:cNvSpPr/>
            <p:nvPr/>
          </p:nvSpPr>
          <p:spPr>
            <a:xfrm>
              <a:off x="533400" y="3032525"/>
              <a:ext cx="469100" cy="523875"/>
            </a:xfrm>
            <a:custGeom>
              <a:avLst/>
              <a:gdLst/>
              <a:ahLst/>
              <a:cxnLst/>
              <a:rect l="l" t="t" r="r" b="b"/>
              <a:pathLst>
                <a:path w="18764" h="20955" extrusionOk="0">
                  <a:moveTo>
                    <a:pt x="0" y="0"/>
                  </a:moveTo>
                  <a:cubicBezTo>
                    <a:pt x="2280" y="9095"/>
                    <a:pt x="11136" y="15503"/>
                    <a:pt x="18764" y="20955"/>
                  </a:cubicBezTo>
                </a:path>
              </a:pathLst>
            </a:custGeom>
            <a:noFill/>
            <a:ln w="9525" cap="flat" cmpd="sng">
              <a:solidFill>
                <a:schemeClr val="accent1"/>
              </a:solidFill>
              <a:prstDash val="solid"/>
              <a:round/>
              <a:headEnd type="none" w="med" len="med"/>
              <a:tailEnd type="none" w="med" len="med"/>
            </a:ln>
          </p:spPr>
        </p:sp>
        <p:sp>
          <p:nvSpPr>
            <p:cNvPr id="218" name="Google Shape;218;p9"/>
            <p:cNvSpPr/>
            <p:nvPr/>
          </p:nvSpPr>
          <p:spPr>
            <a:xfrm>
              <a:off x="642950" y="3038475"/>
              <a:ext cx="471475" cy="514350"/>
            </a:xfrm>
            <a:custGeom>
              <a:avLst/>
              <a:gdLst/>
              <a:ahLst/>
              <a:cxnLst/>
              <a:rect l="l" t="t" r="r" b="b"/>
              <a:pathLst>
                <a:path w="18859" h="20574" extrusionOk="0">
                  <a:moveTo>
                    <a:pt x="0" y="0"/>
                  </a:moveTo>
                  <a:cubicBezTo>
                    <a:pt x="2087" y="9066"/>
                    <a:pt x="10149" y="17305"/>
                    <a:pt x="18859" y="20574"/>
                  </a:cubicBezTo>
                </a:path>
              </a:pathLst>
            </a:custGeom>
            <a:noFill/>
            <a:ln w="9525" cap="flat" cmpd="sng">
              <a:solidFill>
                <a:schemeClr val="accent1"/>
              </a:solidFill>
              <a:prstDash val="solid"/>
              <a:round/>
              <a:headEnd type="none" w="med" len="med"/>
              <a:tailEnd type="none" w="med" len="med"/>
            </a:ln>
          </p:spPr>
        </p:sp>
      </p:grpSp>
      <p:grpSp>
        <p:nvGrpSpPr>
          <p:cNvPr id="219" name="Google Shape;219;p9"/>
          <p:cNvGrpSpPr/>
          <p:nvPr/>
        </p:nvGrpSpPr>
        <p:grpSpPr>
          <a:xfrm flipH="1">
            <a:off x="7419078" y="1526683"/>
            <a:ext cx="1586643" cy="4544090"/>
            <a:chOff x="74089" y="2876575"/>
            <a:chExt cx="1115390" cy="3194439"/>
          </a:xfrm>
        </p:grpSpPr>
        <p:grpSp>
          <p:nvGrpSpPr>
            <p:cNvPr id="220" name="Google Shape;220;p9"/>
            <p:cNvGrpSpPr/>
            <p:nvPr/>
          </p:nvGrpSpPr>
          <p:grpSpPr>
            <a:xfrm>
              <a:off x="74089" y="2876575"/>
              <a:ext cx="639140" cy="2632464"/>
              <a:chOff x="3265400" y="517275"/>
              <a:chExt cx="1212100" cy="4991400"/>
            </a:xfrm>
          </p:grpSpPr>
          <p:sp>
            <p:nvSpPr>
              <p:cNvPr id="221" name="Google Shape;221;p9"/>
              <p:cNvSpPr/>
              <p:nvPr/>
            </p:nvSpPr>
            <p:spPr>
              <a:xfrm>
                <a:off x="3827250" y="517275"/>
                <a:ext cx="88425" cy="3974750"/>
              </a:xfrm>
              <a:custGeom>
                <a:avLst/>
                <a:gdLst/>
                <a:ahLst/>
                <a:cxnLst/>
                <a:rect l="l" t="t" r="r" b="b"/>
                <a:pathLst>
                  <a:path w="3537" h="158990" extrusionOk="0">
                    <a:moveTo>
                      <a:pt x="1768" y="1"/>
                    </a:moveTo>
                    <a:cubicBezTo>
                      <a:pt x="791" y="1"/>
                      <a:pt x="0" y="792"/>
                      <a:pt x="0" y="1769"/>
                    </a:cubicBezTo>
                    <a:lnTo>
                      <a:pt x="0" y="157222"/>
                    </a:lnTo>
                    <a:cubicBezTo>
                      <a:pt x="0" y="158199"/>
                      <a:pt x="791" y="158990"/>
                      <a:pt x="1768" y="158990"/>
                    </a:cubicBezTo>
                    <a:cubicBezTo>
                      <a:pt x="2745" y="158990"/>
                      <a:pt x="3536" y="158199"/>
                      <a:pt x="3536" y="157222"/>
                    </a:cubicBezTo>
                    <a:lnTo>
                      <a:pt x="3536" y="1769"/>
                    </a:lnTo>
                    <a:cubicBezTo>
                      <a:pt x="3536" y="792"/>
                      <a:pt x="2745"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3703950" y="4283000"/>
                <a:ext cx="335025" cy="1225675"/>
              </a:xfrm>
              <a:custGeom>
                <a:avLst/>
                <a:gdLst/>
                <a:ahLst/>
                <a:cxnLst/>
                <a:rect l="l" t="t" r="r" b="b"/>
                <a:pathLst>
                  <a:path w="13401" h="49027" extrusionOk="0">
                    <a:moveTo>
                      <a:pt x="2637" y="1"/>
                    </a:moveTo>
                    <a:cubicBezTo>
                      <a:pt x="1179" y="1"/>
                      <a:pt x="0" y="1180"/>
                      <a:pt x="0" y="2638"/>
                    </a:cubicBezTo>
                    <a:lnTo>
                      <a:pt x="0" y="46375"/>
                    </a:lnTo>
                    <a:cubicBezTo>
                      <a:pt x="0" y="47833"/>
                      <a:pt x="1179" y="49027"/>
                      <a:pt x="2637" y="49027"/>
                    </a:cubicBezTo>
                    <a:lnTo>
                      <a:pt x="10764" y="49027"/>
                    </a:lnTo>
                    <a:cubicBezTo>
                      <a:pt x="12222" y="49027"/>
                      <a:pt x="13400" y="47833"/>
                      <a:pt x="13400" y="46375"/>
                    </a:cubicBezTo>
                    <a:lnTo>
                      <a:pt x="13400" y="2638"/>
                    </a:lnTo>
                    <a:cubicBezTo>
                      <a:pt x="13400" y="1180"/>
                      <a:pt x="12222" y="1"/>
                      <a:pt x="10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3265400" y="813900"/>
                <a:ext cx="1212100" cy="76425"/>
              </a:xfrm>
              <a:custGeom>
                <a:avLst/>
                <a:gdLst/>
                <a:ahLst/>
                <a:cxnLst/>
                <a:rect l="l" t="t" r="r" b="b"/>
                <a:pathLst>
                  <a:path w="48484" h="3057" extrusionOk="0">
                    <a:moveTo>
                      <a:pt x="993" y="1"/>
                    </a:moveTo>
                    <a:cubicBezTo>
                      <a:pt x="435" y="1"/>
                      <a:pt x="1" y="451"/>
                      <a:pt x="1" y="993"/>
                    </a:cubicBezTo>
                    <a:lnTo>
                      <a:pt x="1" y="2048"/>
                    </a:lnTo>
                    <a:cubicBezTo>
                      <a:pt x="1" y="2606"/>
                      <a:pt x="435" y="3056"/>
                      <a:pt x="993" y="3056"/>
                    </a:cubicBezTo>
                    <a:lnTo>
                      <a:pt x="47491" y="3056"/>
                    </a:lnTo>
                    <a:cubicBezTo>
                      <a:pt x="48049" y="3056"/>
                      <a:pt x="48484" y="2606"/>
                      <a:pt x="48484" y="2048"/>
                    </a:cubicBezTo>
                    <a:lnTo>
                      <a:pt x="48484" y="993"/>
                    </a:lnTo>
                    <a:cubicBezTo>
                      <a:pt x="48484" y="451"/>
                      <a:pt x="48049" y="1"/>
                      <a:pt x="47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3394900" y="755350"/>
                <a:ext cx="19425" cy="63225"/>
              </a:xfrm>
              <a:custGeom>
                <a:avLst/>
                <a:gdLst/>
                <a:ahLst/>
                <a:cxnLst/>
                <a:rect l="l" t="t" r="r" b="b"/>
                <a:pathLst>
                  <a:path w="777" h="2529" extrusionOk="0">
                    <a:moveTo>
                      <a:pt x="1" y="1"/>
                    </a:moveTo>
                    <a:lnTo>
                      <a:pt x="1"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3593425"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4130450"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4328600" y="755350"/>
                <a:ext cx="19400" cy="63225"/>
              </a:xfrm>
              <a:custGeom>
                <a:avLst/>
                <a:gdLst/>
                <a:ahLst/>
                <a:cxnLst/>
                <a:rect l="l" t="t" r="r" b="b"/>
                <a:pathLst>
                  <a:path w="776" h="2529" extrusionOk="0">
                    <a:moveTo>
                      <a:pt x="0" y="1"/>
                    </a:moveTo>
                    <a:lnTo>
                      <a:pt x="0"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4296800"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4098650" y="725125"/>
                <a:ext cx="83000" cy="41500"/>
              </a:xfrm>
              <a:custGeom>
                <a:avLst/>
                <a:gdLst/>
                <a:ahLst/>
                <a:cxnLst/>
                <a:rect l="l" t="t" r="r" b="b"/>
                <a:pathLst>
                  <a:path w="3320" h="1660" extrusionOk="0">
                    <a:moveTo>
                      <a:pt x="1660" y="0"/>
                    </a:moveTo>
                    <a:cubicBezTo>
                      <a:pt x="745" y="0"/>
                      <a:pt x="1" y="744"/>
                      <a:pt x="1" y="1660"/>
                    </a:cubicBezTo>
                    <a:lnTo>
                      <a:pt x="3320" y="1660"/>
                    </a:lnTo>
                    <a:cubicBezTo>
                      <a:pt x="3320"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3561250" y="725125"/>
                <a:ext cx="83400" cy="41500"/>
              </a:xfrm>
              <a:custGeom>
                <a:avLst/>
                <a:gdLst/>
                <a:ahLst/>
                <a:cxnLst/>
                <a:rect l="l" t="t" r="r" b="b"/>
                <a:pathLst>
                  <a:path w="3336" h="1660" extrusionOk="0">
                    <a:moveTo>
                      <a:pt x="1660" y="0"/>
                    </a:moveTo>
                    <a:cubicBezTo>
                      <a:pt x="745" y="0"/>
                      <a:pt x="1" y="744"/>
                      <a:pt x="1" y="1660"/>
                    </a:cubicBezTo>
                    <a:lnTo>
                      <a:pt x="3335" y="1660"/>
                    </a:lnTo>
                    <a:cubicBezTo>
                      <a:pt x="3335" y="744"/>
                      <a:pt x="2591"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3363125"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9"/>
            <p:cNvGrpSpPr/>
            <p:nvPr/>
          </p:nvGrpSpPr>
          <p:grpSpPr>
            <a:xfrm>
              <a:off x="550339" y="3438550"/>
              <a:ext cx="639140" cy="2632464"/>
              <a:chOff x="3265400" y="517275"/>
              <a:chExt cx="1212100" cy="4991400"/>
            </a:xfrm>
          </p:grpSpPr>
          <p:sp>
            <p:nvSpPr>
              <p:cNvPr id="233" name="Google Shape;233;p9"/>
              <p:cNvSpPr/>
              <p:nvPr/>
            </p:nvSpPr>
            <p:spPr>
              <a:xfrm>
                <a:off x="3827250" y="517275"/>
                <a:ext cx="88425" cy="3974750"/>
              </a:xfrm>
              <a:custGeom>
                <a:avLst/>
                <a:gdLst/>
                <a:ahLst/>
                <a:cxnLst/>
                <a:rect l="l" t="t" r="r" b="b"/>
                <a:pathLst>
                  <a:path w="3537" h="158990" extrusionOk="0">
                    <a:moveTo>
                      <a:pt x="1768" y="1"/>
                    </a:moveTo>
                    <a:cubicBezTo>
                      <a:pt x="791" y="1"/>
                      <a:pt x="0" y="792"/>
                      <a:pt x="0" y="1769"/>
                    </a:cubicBezTo>
                    <a:lnTo>
                      <a:pt x="0" y="157222"/>
                    </a:lnTo>
                    <a:cubicBezTo>
                      <a:pt x="0" y="158199"/>
                      <a:pt x="791" y="158990"/>
                      <a:pt x="1768" y="158990"/>
                    </a:cubicBezTo>
                    <a:cubicBezTo>
                      <a:pt x="2745" y="158990"/>
                      <a:pt x="3536" y="158199"/>
                      <a:pt x="3536" y="157222"/>
                    </a:cubicBezTo>
                    <a:lnTo>
                      <a:pt x="3536" y="1769"/>
                    </a:lnTo>
                    <a:cubicBezTo>
                      <a:pt x="3536" y="792"/>
                      <a:pt x="2745"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3703950" y="4283000"/>
                <a:ext cx="335025" cy="1225675"/>
              </a:xfrm>
              <a:custGeom>
                <a:avLst/>
                <a:gdLst/>
                <a:ahLst/>
                <a:cxnLst/>
                <a:rect l="l" t="t" r="r" b="b"/>
                <a:pathLst>
                  <a:path w="13401" h="49027" extrusionOk="0">
                    <a:moveTo>
                      <a:pt x="2637" y="1"/>
                    </a:moveTo>
                    <a:cubicBezTo>
                      <a:pt x="1179" y="1"/>
                      <a:pt x="0" y="1180"/>
                      <a:pt x="0" y="2638"/>
                    </a:cubicBezTo>
                    <a:lnTo>
                      <a:pt x="0" y="46375"/>
                    </a:lnTo>
                    <a:cubicBezTo>
                      <a:pt x="0" y="47833"/>
                      <a:pt x="1179" y="49027"/>
                      <a:pt x="2637" y="49027"/>
                    </a:cubicBezTo>
                    <a:lnTo>
                      <a:pt x="10764" y="49027"/>
                    </a:lnTo>
                    <a:cubicBezTo>
                      <a:pt x="12222" y="49027"/>
                      <a:pt x="13400" y="47833"/>
                      <a:pt x="13400" y="46375"/>
                    </a:cubicBezTo>
                    <a:lnTo>
                      <a:pt x="13400" y="2638"/>
                    </a:lnTo>
                    <a:cubicBezTo>
                      <a:pt x="13400" y="1180"/>
                      <a:pt x="12222" y="1"/>
                      <a:pt x="10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3265400" y="813900"/>
                <a:ext cx="1212100" cy="76425"/>
              </a:xfrm>
              <a:custGeom>
                <a:avLst/>
                <a:gdLst/>
                <a:ahLst/>
                <a:cxnLst/>
                <a:rect l="l" t="t" r="r" b="b"/>
                <a:pathLst>
                  <a:path w="48484" h="3057" extrusionOk="0">
                    <a:moveTo>
                      <a:pt x="993" y="1"/>
                    </a:moveTo>
                    <a:cubicBezTo>
                      <a:pt x="435" y="1"/>
                      <a:pt x="1" y="451"/>
                      <a:pt x="1" y="993"/>
                    </a:cubicBezTo>
                    <a:lnTo>
                      <a:pt x="1" y="2048"/>
                    </a:lnTo>
                    <a:cubicBezTo>
                      <a:pt x="1" y="2606"/>
                      <a:pt x="435" y="3056"/>
                      <a:pt x="993" y="3056"/>
                    </a:cubicBezTo>
                    <a:lnTo>
                      <a:pt x="47491" y="3056"/>
                    </a:lnTo>
                    <a:cubicBezTo>
                      <a:pt x="48049" y="3056"/>
                      <a:pt x="48484" y="2606"/>
                      <a:pt x="48484" y="2048"/>
                    </a:cubicBezTo>
                    <a:lnTo>
                      <a:pt x="48484" y="993"/>
                    </a:lnTo>
                    <a:cubicBezTo>
                      <a:pt x="48484" y="451"/>
                      <a:pt x="48049" y="1"/>
                      <a:pt x="47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3394900" y="755350"/>
                <a:ext cx="19425" cy="63225"/>
              </a:xfrm>
              <a:custGeom>
                <a:avLst/>
                <a:gdLst/>
                <a:ahLst/>
                <a:cxnLst/>
                <a:rect l="l" t="t" r="r" b="b"/>
                <a:pathLst>
                  <a:path w="777" h="2529" extrusionOk="0">
                    <a:moveTo>
                      <a:pt x="1" y="1"/>
                    </a:moveTo>
                    <a:lnTo>
                      <a:pt x="1"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3593425"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4130450"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4328600" y="755350"/>
                <a:ext cx="19400" cy="63225"/>
              </a:xfrm>
              <a:custGeom>
                <a:avLst/>
                <a:gdLst/>
                <a:ahLst/>
                <a:cxnLst/>
                <a:rect l="l" t="t" r="r" b="b"/>
                <a:pathLst>
                  <a:path w="776" h="2529" extrusionOk="0">
                    <a:moveTo>
                      <a:pt x="0" y="1"/>
                    </a:moveTo>
                    <a:lnTo>
                      <a:pt x="0"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4296800"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4098650" y="725125"/>
                <a:ext cx="83000" cy="41500"/>
              </a:xfrm>
              <a:custGeom>
                <a:avLst/>
                <a:gdLst/>
                <a:ahLst/>
                <a:cxnLst/>
                <a:rect l="l" t="t" r="r" b="b"/>
                <a:pathLst>
                  <a:path w="3320" h="1660" extrusionOk="0">
                    <a:moveTo>
                      <a:pt x="1660" y="0"/>
                    </a:moveTo>
                    <a:cubicBezTo>
                      <a:pt x="745" y="0"/>
                      <a:pt x="1" y="744"/>
                      <a:pt x="1" y="1660"/>
                    </a:cubicBezTo>
                    <a:lnTo>
                      <a:pt x="3320" y="1660"/>
                    </a:lnTo>
                    <a:cubicBezTo>
                      <a:pt x="3320"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3561250" y="725125"/>
                <a:ext cx="83400" cy="41500"/>
              </a:xfrm>
              <a:custGeom>
                <a:avLst/>
                <a:gdLst/>
                <a:ahLst/>
                <a:cxnLst/>
                <a:rect l="l" t="t" r="r" b="b"/>
                <a:pathLst>
                  <a:path w="3336" h="1660" extrusionOk="0">
                    <a:moveTo>
                      <a:pt x="1660" y="0"/>
                    </a:moveTo>
                    <a:cubicBezTo>
                      <a:pt x="745" y="0"/>
                      <a:pt x="1" y="744"/>
                      <a:pt x="1" y="1660"/>
                    </a:cubicBezTo>
                    <a:lnTo>
                      <a:pt x="3335" y="1660"/>
                    </a:lnTo>
                    <a:cubicBezTo>
                      <a:pt x="3335" y="744"/>
                      <a:pt x="2591"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3363125"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9"/>
            <p:cNvSpPr/>
            <p:nvPr/>
          </p:nvSpPr>
          <p:spPr>
            <a:xfrm>
              <a:off x="147650" y="3000375"/>
              <a:ext cx="476254" cy="552439"/>
            </a:xfrm>
            <a:custGeom>
              <a:avLst/>
              <a:gdLst/>
              <a:ahLst/>
              <a:cxnLst/>
              <a:rect l="l" t="t" r="r" b="b"/>
              <a:pathLst>
                <a:path w="19431" h="23241" extrusionOk="0">
                  <a:moveTo>
                    <a:pt x="0" y="0"/>
                  </a:moveTo>
                  <a:cubicBezTo>
                    <a:pt x="628" y="10078"/>
                    <a:pt x="10601" y="18342"/>
                    <a:pt x="19431" y="23241"/>
                  </a:cubicBezTo>
                </a:path>
              </a:pathLst>
            </a:custGeom>
            <a:noFill/>
            <a:ln w="9525" cap="flat" cmpd="sng">
              <a:solidFill>
                <a:schemeClr val="accent1"/>
              </a:solidFill>
              <a:prstDash val="solid"/>
              <a:round/>
              <a:headEnd type="none" w="med" len="med"/>
              <a:tailEnd type="none" w="med" len="med"/>
            </a:ln>
          </p:spPr>
        </p:sp>
        <p:sp>
          <p:nvSpPr>
            <p:cNvPr id="245" name="Google Shape;245;p9"/>
            <p:cNvSpPr/>
            <p:nvPr/>
          </p:nvSpPr>
          <p:spPr>
            <a:xfrm>
              <a:off x="254800" y="3036100"/>
              <a:ext cx="476250" cy="516725"/>
            </a:xfrm>
            <a:custGeom>
              <a:avLst/>
              <a:gdLst/>
              <a:ahLst/>
              <a:cxnLst/>
              <a:rect l="l" t="t" r="r" b="b"/>
              <a:pathLst>
                <a:path w="19050" h="20669" extrusionOk="0">
                  <a:moveTo>
                    <a:pt x="0" y="0"/>
                  </a:moveTo>
                  <a:cubicBezTo>
                    <a:pt x="4483" y="8228"/>
                    <a:pt x="10914" y="16022"/>
                    <a:pt x="19050" y="20669"/>
                  </a:cubicBezTo>
                </a:path>
              </a:pathLst>
            </a:custGeom>
            <a:noFill/>
            <a:ln w="9525" cap="flat" cmpd="sng">
              <a:solidFill>
                <a:schemeClr val="accent1"/>
              </a:solidFill>
              <a:prstDash val="solid"/>
              <a:round/>
              <a:headEnd type="none" w="med" len="med"/>
              <a:tailEnd type="none" w="med" len="med"/>
            </a:ln>
          </p:spPr>
        </p:sp>
        <p:sp>
          <p:nvSpPr>
            <p:cNvPr id="246" name="Google Shape;246;p9"/>
            <p:cNvSpPr/>
            <p:nvPr/>
          </p:nvSpPr>
          <p:spPr>
            <a:xfrm>
              <a:off x="533400" y="3032525"/>
              <a:ext cx="469100" cy="523875"/>
            </a:xfrm>
            <a:custGeom>
              <a:avLst/>
              <a:gdLst/>
              <a:ahLst/>
              <a:cxnLst/>
              <a:rect l="l" t="t" r="r" b="b"/>
              <a:pathLst>
                <a:path w="18764" h="20955" extrusionOk="0">
                  <a:moveTo>
                    <a:pt x="0" y="0"/>
                  </a:moveTo>
                  <a:cubicBezTo>
                    <a:pt x="2280" y="9095"/>
                    <a:pt x="11136" y="15503"/>
                    <a:pt x="18764" y="20955"/>
                  </a:cubicBezTo>
                </a:path>
              </a:pathLst>
            </a:custGeom>
            <a:noFill/>
            <a:ln w="9525" cap="flat" cmpd="sng">
              <a:solidFill>
                <a:schemeClr val="accent1"/>
              </a:solidFill>
              <a:prstDash val="solid"/>
              <a:round/>
              <a:headEnd type="none" w="med" len="med"/>
              <a:tailEnd type="none" w="med" len="med"/>
            </a:ln>
          </p:spPr>
        </p:sp>
        <p:sp>
          <p:nvSpPr>
            <p:cNvPr id="247" name="Google Shape;247;p9"/>
            <p:cNvSpPr/>
            <p:nvPr/>
          </p:nvSpPr>
          <p:spPr>
            <a:xfrm>
              <a:off x="642950" y="3038475"/>
              <a:ext cx="471475" cy="514350"/>
            </a:xfrm>
            <a:custGeom>
              <a:avLst/>
              <a:gdLst/>
              <a:ahLst/>
              <a:cxnLst/>
              <a:rect l="l" t="t" r="r" b="b"/>
              <a:pathLst>
                <a:path w="18859" h="20574" extrusionOk="0">
                  <a:moveTo>
                    <a:pt x="0" y="0"/>
                  </a:moveTo>
                  <a:cubicBezTo>
                    <a:pt x="2087" y="9066"/>
                    <a:pt x="10149" y="17305"/>
                    <a:pt x="18859" y="20574"/>
                  </a:cubicBezTo>
                </a:path>
              </a:pathLst>
            </a:custGeom>
            <a:noFill/>
            <a:ln w="9525" cap="flat" cmpd="sng">
              <a:solidFill>
                <a:schemeClr val="accent1"/>
              </a:solidFill>
              <a:prstDash val="solid"/>
              <a:round/>
              <a:headEnd type="none" w="med" len="med"/>
              <a:tailEnd type="none" w="med" len="med"/>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8"/>
        <p:cNvGrpSpPr/>
        <p:nvPr/>
      </p:nvGrpSpPr>
      <p:grpSpPr>
        <a:xfrm>
          <a:off x="0" y="0"/>
          <a:ext cx="0" cy="0"/>
          <a:chOff x="0" y="0"/>
          <a:chExt cx="0" cy="0"/>
        </a:xfrm>
      </p:grpSpPr>
      <p:sp>
        <p:nvSpPr>
          <p:cNvPr id="249" name="Google Shape;249;p10"/>
          <p:cNvSpPr>
            <a:spLocks noGrp="1"/>
          </p:cNvSpPr>
          <p:nvPr>
            <p:ph type="pic" idx="2"/>
          </p:nvPr>
        </p:nvSpPr>
        <p:spPr>
          <a:xfrm>
            <a:off x="-7000" y="-7000"/>
            <a:ext cx="9150900" cy="5150400"/>
          </a:xfrm>
          <a:prstGeom prst="rect">
            <a:avLst/>
          </a:prstGeom>
          <a:noFill/>
          <a:ln>
            <a:noFill/>
          </a:ln>
        </p:spPr>
      </p:sp>
      <p:sp>
        <p:nvSpPr>
          <p:cNvPr id="250" name="Google Shape;250;p10"/>
          <p:cNvSpPr txBox="1">
            <a:spLocks noGrp="1"/>
          </p:cNvSpPr>
          <p:nvPr>
            <p:ph type="title"/>
          </p:nvPr>
        </p:nvSpPr>
        <p:spPr>
          <a:xfrm>
            <a:off x="720000" y="4014450"/>
            <a:ext cx="77040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Font typeface="Goldman"/>
              <a:buNone/>
              <a:defRPr>
                <a:latin typeface="Goldman"/>
                <a:ea typeface="Goldman"/>
                <a:cs typeface="Goldman"/>
                <a:sym typeface="Goldman"/>
              </a:defRPr>
            </a:lvl2pPr>
            <a:lvl3pPr lvl="2" algn="ctr" rtl="0">
              <a:spcBef>
                <a:spcPts val="0"/>
              </a:spcBef>
              <a:spcAft>
                <a:spcPts val="0"/>
              </a:spcAft>
              <a:buSzPts val="3200"/>
              <a:buFont typeface="Goldman"/>
              <a:buNone/>
              <a:defRPr>
                <a:latin typeface="Goldman"/>
                <a:ea typeface="Goldman"/>
                <a:cs typeface="Goldman"/>
                <a:sym typeface="Goldman"/>
              </a:defRPr>
            </a:lvl3pPr>
            <a:lvl4pPr lvl="3" algn="ctr" rtl="0">
              <a:spcBef>
                <a:spcPts val="0"/>
              </a:spcBef>
              <a:spcAft>
                <a:spcPts val="0"/>
              </a:spcAft>
              <a:buSzPts val="3200"/>
              <a:buFont typeface="Goldman"/>
              <a:buNone/>
              <a:defRPr>
                <a:latin typeface="Goldman"/>
                <a:ea typeface="Goldman"/>
                <a:cs typeface="Goldman"/>
                <a:sym typeface="Goldman"/>
              </a:defRPr>
            </a:lvl4pPr>
            <a:lvl5pPr lvl="4" algn="ctr" rtl="0">
              <a:spcBef>
                <a:spcPts val="0"/>
              </a:spcBef>
              <a:spcAft>
                <a:spcPts val="0"/>
              </a:spcAft>
              <a:buSzPts val="3200"/>
              <a:buFont typeface="Goldman"/>
              <a:buNone/>
              <a:defRPr>
                <a:latin typeface="Goldman"/>
                <a:ea typeface="Goldman"/>
                <a:cs typeface="Goldman"/>
                <a:sym typeface="Goldman"/>
              </a:defRPr>
            </a:lvl5pPr>
            <a:lvl6pPr lvl="5" algn="ctr" rtl="0">
              <a:spcBef>
                <a:spcPts val="0"/>
              </a:spcBef>
              <a:spcAft>
                <a:spcPts val="0"/>
              </a:spcAft>
              <a:buSzPts val="3200"/>
              <a:buFont typeface="Goldman"/>
              <a:buNone/>
              <a:defRPr>
                <a:latin typeface="Goldman"/>
                <a:ea typeface="Goldman"/>
                <a:cs typeface="Goldman"/>
                <a:sym typeface="Goldman"/>
              </a:defRPr>
            </a:lvl6pPr>
            <a:lvl7pPr lvl="6" algn="ctr" rtl="0">
              <a:spcBef>
                <a:spcPts val="0"/>
              </a:spcBef>
              <a:spcAft>
                <a:spcPts val="0"/>
              </a:spcAft>
              <a:buSzPts val="3200"/>
              <a:buFont typeface="Goldman"/>
              <a:buNone/>
              <a:defRPr>
                <a:latin typeface="Goldman"/>
                <a:ea typeface="Goldman"/>
                <a:cs typeface="Goldman"/>
                <a:sym typeface="Goldman"/>
              </a:defRPr>
            </a:lvl7pPr>
            <a:lvl8pPr lvl="7" algn="ctr" rtl="0">
              <a:spcBef>
                <a:spcPts val="0"/>
              </a:spcBef>
              <a:spcAft>
                <a:spcPts val="0"/>
              </a:spcAft>
              <a:buSzPts val="3200"/>
              <a:buFont typeface="Goldman"/>
              <a:buNone/>
              <a:defRPr>
                <a:latin typeface="Goldman"/>
                <a:ea typeface="Goldman"/>
                <a:cs typeface="Goldman"/>
                <a:sym typeface="Goldman"/>
              </a:defRPr>
            </a:lvl8pPr>
            <a:lvl9pPr lvl="8" algn="ctr" rtl="0">
              <a:spcBef>
                <a:spcPts val="0"/>
              </a:spcBef>
              <a:spcAft>
                <a:spcPts val="0"/>
              </a:spcAft>
              <a:buSzPts val="3200"/>
              <a:buFont typeface="Goldman"/>
              <a:buNone/>
              <a:defRPr>
                <a:latin typeface="Goldman"/>
                <a:ea typeface="Goldman"/>
                <a:cs typeface="Goldman"/>
                <a:sym typeface="Goldma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1"/>
        <p:cNvGrpSpPr/>
        <p:nvPr/>
      </p:nvGrpSpPr>
      <p:grpSpPr>
        <a:xfrm>
          <a:off x="0" y="0"/>
          <a:ext cx="0" cy="0"/>
          <a:chOff x="0" y="0"/>
          <a:chExt cx="0" cy="0"/>
        </a:xfrm>
      </p:grpSpPr>
      <p:sp>
        <p:nvSpPr>
          <p:cNvPr id="252" name="Google Shape;252;p11"/>
          <p:cNvSpPr txBox="1">
            <a:spLocks noGrp="1"/>
          </p:cNvSpPr>
          <p:nvPr>
            <p:ph type="title" hasCustomPrompt="1"/>
          </p:nvPr>
        </p:nvSpPr>
        <p:spPr>
          <a:xfrm>
            <a:off x="2209800" y="1679500"/>
            <a:ext cx="6221100" cy="1287300"/>
          </a:xfrm>
          <a:prstGeom prst="rect">
            <a:avLst/>
          </a:prstGeom>
          <a:solidFill>
            <a:schemeClr val="lt2"/>
          </a:solidFill>
          <a:ln>
            <a:noFill/>
          </a:ln>
        </p:spPr>
        <p:txBody>
          <a:bodyPr spcFirstLastPara="1" wrap="square" lIns="91425" tIns="91425" rIns="91425" bIns="91425" anchor="ctr" anchorCtr="0">
            <a:noAutofit/>
          </a:bodyPr>
          <a:lstStyle>
            <a:lvl1pPr lvl="0" algn="r">
              <a:spcBef>
                <a:spcPts val="0"/>
              </a:spcBef>
              <a:spcAft>
                <a:spcPts val="0"/>
              </a:spcAft>
              <a:buSzPts val="5500"/>
              <a:buNone/>
              <a:defRPr sz="5500"/>
            </a:lvl1pPr>
            <a:lvl2pPr lvl="1" algn="ctr">
              <a:spcBef>
                <a:spcPts val="0"/>
              </a:spcBef>
              <a:spcAft>
                <a:spcPts val="0"/>
              </a:spcAft>
              <a:buSzPts val="5500"/>
              <a:buFont typeface="Goldman"/>
              <a:buNone/>
              <a:defRPr sz="5500">
                <a:latin typeface="Goldman"/>
                <a:ea typeface="Goldman"/>
                <a:cs typeface="Goldman"/>
                <a:sym typeface="Goldman"/>
              </a:defRPr>
            </a:lvl2pPr>
            <a:lvl3pPr lvl="2" algn="ctr">
              <a:spcBef>
                <a:spcPts val="0"/>
              </a:spcBef>
              <a:spcAft>
                <a:spcPts val="0"/>
              </a:spcAft>
              <a:buSzPts val="5500"/>
              <a:buFont typeface="Goldman"/>
              <a:buNone/>
              <a:defRPr sz="5500">
                <a:latin typeface="Goldman"/>
                <a:ea typeface="Goldman"/>
                <a:cs typeface="Goldman"/>
                <a:sym typeface="Goldman"/>
              </a:defRPr>
            </a:lvl3pPr>
            <a:lvl4pPr lvl="3" algn="ctr">
              <a:spcBef>
                <a:spcPts val="0"/>
              </a:spcBef>
              <a:spcAft>
                <a:spcPts val="0"/>
              </a:spcAft>
              <a:buSzPts val="5500"/>
              <a:buFont typeface="Goldman"/>
              <a:buNone/>
              <a:defRPr sz="5500">
                <a:latin typeface="Goldman"/>
                <a:ea typeface="Goldman"/>
                <a:cs typeface="Goldman"/>
                <a:sym typeface="Goldman"/>
              </a:defRPr>
            </a:lvl4pPr>
            <a:lvl5pPr lvl="4" algn="ctr">
              <a:spcBef>
                <a:spcPts val="0"/>
              </a:spcBef>
              <a:spcAft>
                <a:spcPts val="0"/>
              </a:spcAft>
              <a:buSzPts val="5500"/>
              <a:buFont typeface="Goldman"/>
              <a:buNone/>
              <a:defRPr sz="5500">
                <a:latin typeface="Goldman"/>
                <a:ea typeface="Goldman"/>
                <a:cs typeface="Goldman"/>
                <a:sym typeface="Goldman"/>
              </a:defRPr>
            </a:lvl5pPr>
            <a:lvl6pPr lvl="5" algn="ctr">
              <a:spcBef>
                <a:spcPts val="0"/>
              </a:spcBef>
              <a:spcAft>
                <a:spcPts val="0"/>
              </a:spcAft>
              <a:buSzPts val="5500"/>
              <a:buFont typeface="Goldman"/>
              <a:buNone/>
              <a:defRPr sz="5500">
                <a:latin typeface="Goldman"/>
                <a:ea typeface="Goldman"/>
                <a:cs typeface="Goldman"/>
                <a:sym typeface="Goldman"/>
              </a:defRPr>
            </a:lvl6pPr>
            <a:lvl7pPr lvl="6" algn="ctr">
              <a:spcBef>
                <a:spcPts val="0"/>
              </a:spcBef>
              <a:spcAft>
                <a:spcPts val="0"/>
              </a:spcAft>
              <a:buSzPts val="5500"/>
              <a:buFont typeface="Goldman"/>
              <a:buNone/>
              <a:defRPr sz="5500">
                <a:latin typeface="Goldman"/>
                <a:ea typeface="Goldman"/>
                <a:cs typeface="Goldman"/>
                <a:sym typeface="Goldman"/>
              </a:defRPr>
            </a:lvl7pPr>
            <a:lvl8pPr lvl="7" algn="ctr">
              <a:spcBef>
                <a:spcPts val="0"/>
              </a:spcBef>
              <a:spcAft>
                <a:spcPts val="0"/>
              </a:spcAft>
              <a:buSzPts val="5500"/>
              <a:buFont typeface="Goldman"/>
              <a:buNone/>
              <a:defRPr sz="5500">
                <a:latin typeface="Goldman"/>
                <a:ea typeface="Goldman"/>
                <a:cs typeface="Goldman"/>
                <a:sym typeface="Goldman"/>
              </a:defRPr>
            </a:lvl8pPr>
            <a:lvl9pPr lvl="8" algn="ctr">
              <a:spcBef>
                <a:spcPts val="0"/>
              </a:spcBef>
              <a:spcAft>
                <a:spcPts val="0"/>
              </a:spcAft>
              <a:buSzPts val="5500"/>
              <a:buFont typeface="Goldman"/>
              <a:buNone/>
              <a:defRPr sz="5500">
                <a:latin typeface="Goldman"/>
                <a:ea typeface="Goldman"/>
                <a:cs typeface="Goldman"/>
                <a:sym typeface="Goldman"/>
              </a:defRPr>
            </a:lvl9pPr>
          </a:lstStyle>
          <a:p>
            <a:r>
              <a:t>xx%</a:t>
            </a:r>
          </a:p>
        </p:txBody>
      </p:sp>
      <p:sp>
        <p:nvSpPr>
          <p:cNvPr id="253" name="Google Shape;253;p11"/>
          <p:cNvSpPr txBox="1">
            <a:spLocks noGrp="1"/>
          </p:cNvSpPr>
          <p:nvPr>
            <p:ph type="subTitle" idx="1"/>
          </p:nvPr>
        </p:nvSpPr>
        <p:spPr>
          <a:xfrm>
            <a:off x="2209800" y="2966900"/>
            <a:ext cx="6221100" cy="4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54" name="Google Shape;254;p11"/>
          <p:cNvGrpSpPr/>
          <p:nvPr/>
        </p:nvGrpSpPr>
        <p:grpSpPr>
          <a:xfrm flipH="1">
            <a:off x="8430775" y="298000"/>
            <a:ext cx="241500" cy="241500"/>
            <a:chOff x="-1752450" y="4362450"/>
            <a:chExt cx="241500" cy="241500"/>
          </a:xfrm>
        </p:grpSpPr>
        <p:sp>
          <p:nvSpPr>
            <p:cNvPr id="255" name="Google Shape;255;p11"/>
            <p:cNvSpPr/>
            <p:nvPr/>
          </p:nvSpPr>
          <p:spPr>
            <a:xfrm>
              <a:off x="-1752450" y="43624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rot="5400000">
              <a:off x="-1688850" y="42988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11"/>
          <p:cNvGrpSpPr/>
          <p:nvPr/>
        </p:nvGrpSpPr>
        <p:grpSpPr>
          <a:xfrm>
            <a:off x="4200525" y="4676775"/>
            <a:ext cx="742950" cy="76200"/>
            <a:chOff x="2647950" y="4676775"/>
            <a:chExt cx="742950" cy="76200"/>
          </a:xfrm>
        </p:grpSpPr>
        <p:sp>
          <p:nvSpPr>
            <p:cNvPr id="258" name="Google Shape;258;p11"/>
            <p:cNvSpPr/>
            <p:nvPr/>
          </p:nvSpPr>
          <p:spPr>
            <a:xfrm>
              <a:off x="264795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a:off x="287020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1"/>
            <p:cNvSpPr/>
            <p:nvPr/>
          </p:nvSpPr>
          <p:spPr>
            <a:xfrm>
              <a:off x="309245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a:off x="331470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11"/>
          <p:cNvGrpSpPr/>
          <p:nvPr/>
        </p:nvGrpSpPr>
        <p:grpSpPr>
          <a:xfrm>
            <a:off x="467875" y="298000"/>
            <a:ext cx="241500" cy="241500"/>
            <a:chOff x="-1752450" y="4362450"/>
            <a:chExt cx="241500" cy="241500"/>
          </a:xfrm>
        </p:grpSpPr>
        <p:sp>
          <p:nvSpPr>
            <p:cNvPr id="263" name="Google Shape;263;p11"/>
            <p:cNvSpPr/>
            <p:nvPr/>
          </p:nvSpPr>
          <p:spPr>
            <a:xfrm>
              <a:off x="-1752450" y="43624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rot="5400000">
              <a:off x="-1688850" y="42988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11"/>
          <p:cNvGrpSpPr/>
          <p:nvPr/>
        </p:nvGrpSpPr>
        <p:grpSpPr>
          <a:xfrm>
            <a:off x="8323466" y="2390773"/>
            <a:ext cx="826734" cy="2752815"/>
            <a:chOff x="8323466" y="2390773"/>
            <a:chExt cx="826734" cy="2752815"/>
          </a:xfrm>
        </p:grpSpPr>
        <p:sp>
          <p:nvSpPr>
            <p:cNvPr id="266" name="Google Shape;266;p11"/>
            <p:cNvSpPr/>
            <p:nvPr/>
          </p:nvSpPr>
          <p:spPr>
            <a:xfrm flipH="1">
              <a:off x="8600450" y="2390773"/>
              <a:ext cx="393099" cy="2752815"/>
            </a:xfrm>
            <a:custGeom>
              <a:avLst/>
              <a:gdLst/>
              <a:ahLst/>
              <a:cxnLst/>
              <a:rect l="l" t="t" r="r" b="b"/>
              <a:pathLst>
                <a:path w="3722" h="26064" extrusionOk="0">
                  <a:moveTo>
                    <a:pt x="3572" y="1210"/>
                  </a:moveTo>
                  <a:lnTo>
                    <a:pt x="3572" y="605"/>
                  </a:lnTo>
                  <a:lnTo>
                    <a:pt x="3721" y="605"/>
                  </a:lnTo>
                  <a:lnTo>
                    <a:pt x="3721" y="406"/>
                  </a:lnTo>
                  <a:lnTo>
                    <a:pt x="2278" y="406"/>
                  </a:lnTo>
                  <a:lnTo>
                    <a:pt x="2278" y="0"/>
                  </a:lnTo>
                  <a:lnTo>
                    <a:pt x="1445" y="0"/>
                  </a:lnTo>
                  <a:lnTo>
                    <a:pt x="1445" y="406"/>
                  </a:lnTo>
                  <a:lnTo>
                    <a:pt x="0" y="406"/>
                  </a:lnTo>
                  <a:lnTo>
                    <a:pt x="0" y="605"/>
                  </a:lnTo>
                  <a:lnTo>
                    <a:pt x="150" y="605"/>
                  </a:lnTo>
                  <a:lnTo>
                    <a:pt x="150" y="1210"/>
                  </a:lnTo>
                  <a:lnTo>
                    <a:pt x="301" y="1210"/>
                  </a:lnTo>
                  <a:lnTo>
                    <a:pt x="860" y="1963"/>
                  </a:lnTo>
                  <a:lnTo>
                    <a:pt x="696" y="1963"/>
                  </a:lnTo>
                  <a:lnTo>
                    <a:pt x="696" y="2573"/>
                  </a:lnTo>
                  <a:lnTo>
                    <a:pt x="0" y="2573"/>
                  </a:lnTo>
                  <a:lnTo>
                    <a:pt x="0" y="2772"/>
                  </a:lnTo>
                  <a:lnTo>
                    <a:pt x="149" y="2772"/>
                  </a:lnTo>
                  <a:lnTo>
                    <a:pt x="149" y="3376"/>
                  </a:lnTo>
                  <a:lnTo>
                    <a:pt x="548" y="3376"/>
                  </a:lnTo>
                  <a:lnTo>
                    <a:pt x="548" y="2772"/>
                  </a:lnTo>
                  <a:lnTo>
                    <a:pt x="1445" y="2772"/>
                  </a:lnTo>
                  <a:lnTo>
                    <a:pt x="1445" y="6207"/>
                  </a:lnTo>
                  <a:lnTo>
                    <a:pt x="0" y="6207"/>
                  </a:lnTo>
                  <a:lnTo>
                    <a:pt x="0" y="6406"/>
                  </a:lnTo>
                  <a:lnTo>
                    <a:pt x="149" y="6406"/>
                  </a:lnTo>
                  <a:lnTo>
                    <a:pt x="149" y="7010"/>
                  </a:lnTo>
                  <a:lnTo>
                    <a:pt x="548" y="7010"/>
                  </a:lnTo>
                  <a:lnTo>
                    <a:pt x="548" y="6406"/>
                  </a:lnTo>
                  <a:lnTo>
                    <a:pt x="1445" y="6406"/>
                  </a:lnTo>
                  <a:lnTo>
                    <a:pt x="1445" y="26064"/>
                  </a:lnTo>
                  <a:lnTo>
                    <a:pt x="2277" y="26064"/>
                  </a:lnTo>
                  <a:lnTo>
                    <a:pt x="2277" y="6406"/>
                  </a:lnTo>
                  <a:lnTo>
                    <a:pt x="3174" y="6406"/>
                  </a:lnTo>
                  <a:lnTo>
                    <a:pt x="3174" y="7010"/>
                  </a:lnTo>
                  <a:lnTo>
                    <a:pt x="3572" y="7010"/>
                  </a:lnTo>
                  <a:lnTo>
                    <a:pt x="3572" y="6406"/>
                  </a:lnTo>
                  <a:lnTo>
                    <a:pt x="3721" y="6406"/>
                  </a:lnTo>
                  <a:lnTo>
                    <a:pt x="3721" y="6207"/>
                  </a:lnTo>
                  <a:lnTo>
                    <a:pt x="2277" y="6207"/>
                  </a:lnTo>
                  <a:lnTo>
                    <a:pt x="2277" y="2772"/>
                  </a:lnTo>
                  <a:lnTo>
                    <a:pt x="3174" y="2772"/>
                  </a:lnTo>
                  <a:lnTo>
                    <a:pt x="3174" y="3376"/>
                  </a:lnTo>
                  <a:lnTo>
                    <a:pt x="3572" y="3376"/>
                  </a:lnTo>
                  <a:lnTo>
                    <a:pt x="3572" y="2772"/>
                  </a:lnTo>
                  <a:lnTo>
                    <a:pt x="3721" y="2772"/>
                  </a:lnTo>
                  <a:lnTo>
                    <a:pt x="3721" y="2573"/>
                  </a:lnTo>
                  <a:lnTo>
                    <a:pt x="3026" y="2573"/>
                  </a:lnTo>
                  <a:lnTo>
                    <a:pt x="3026" y="1963"/>
                  </a:lnTo>
                  <a:lnTo>
                    <a:pt x="2863" y="1963"/>
                  </a:lnTo>
                  <a:lnTo>
                    <a:pt x="3420" y="1210"/>
                  </a:lnTo>
                  <a:lnTo>
                    <a:pt x="3572" y="1210"/>
                  </a:lnTo>
                  <a:close/>
                  <a:moveTo>
                    <a:pt x="1445" y="2573"/>
                  </a:moveTo>
                  <a:lnTo>
                    <a:pt x="1094" y="2573"/>
                  </a:lnTo>
                  <a:lnTo>
                    <a:pt x="1094" y="1963"/>
                  </a:lnTo>
                  <a:lnTo>
                    <a:pt x="964" y="1963"/>
                  </a:lnTo>
                  <a:lnTo>
                    <a:pt x="406" y="1209"/>
                  </a:lnTo>
                  <a:lnTo>
                    <a:pt x="549" y="1209"/>
                  </a:lnTo>
                  <a:lnTo>
                    <a:pt x="549" y="605"/>
                  </a:lnTo>
                  <a:lnTo>
                    <a:pt x="1445" y="605"/>
                  </a:lnTo>
                  <a:close/>
                  <a:moveTo>
                    <a:pt x="2759" y="1963"/>
                  </a:moveTo>
                  <a:lnTo>
                    <a:pt x="2628" y="1963"/>
                  </a:lnTo>
                  <a:lnTo>
                    <a:pt x="2628" y="2573"/>
                  </a:lnTo>
                  <a:lnTo>
                    <a:pt x="2278" y="2573"/>
                  </a:lnTo>
                  <a:lnTo>
                    <a:pt x="2278" y="605"/>
                  </a:lnTo>
                  <a:lnTo>
                    <a:pt x="3174" y="605"/>
                  </a:lnTo>
                  <a:lnTo>
                    <a:pt x="3174" y="1209"/>
                  </a:lnTo>
                  <a:lnTo>
                    <a:pt x="3317" y="120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8323466" y="3124238"/>
              <a:ext cx="344325" cy="1285875"/>
            </a:xfrm>
            <a:custGeom>
              <a:avLst/>
              <a:gdLst/>
              <a:ahLst/>
              <a:cxnLst/>
              <a:rect l="l" t="t" r="r" b="b"/>
              <a:pathLst>
                <a:path w="13773" h="51435" extrusionOk="0">
                  <a:moveTo>
                    <a:pt x="12628" y="0"/>
                  </a:moveTo>
                  <a:cubicBezTo>
                    <a:pt x="13819" y="7145"/>
                    <a:pt x="14719" y="15059"/>
                    <a:pt x="11866" y="21717"/>
                  </a:cubicBezTo>
                  <a:cubicBezTo>
                    <a:pt x="7720" y="31391"/>
                    <a:pt x="-3509" y="42021"/>
                    <a:pt x="1198" y="51435"/>
                  </a:cubicBezTo>
                </a:path>
              </a:pathLst>
            </a:custGeom>
            <a:noFill/>
            <a:ln w="9525" cap="flat" cmpd="sng">
              <a:solidFill>
                <a:schemeClr val="accent1"/>
              </a:solidFill>
              <a:prstDash val="solid"/>
              <a:round/>
              <a:headEnd type="none" w="med" len="med"/>
              <a:tailEnd type="none" w="med" len="med"/>
            </a:ln>
          </p:spPr>
        </p:sp>
        <p:sp>
          <p:nvSpPr>
            <p:cNvPr id="268" name="Google Shape;268;p11"/>
            <p:cNvSpPr/>
            <p:nvPr/>
          </p:nvSpPr>
          <p:spPr>
            <a:xfrm>
              <a:off x="8972550" y="2743200"/>
              <a:ext cx="177650" cy="1143000"/>
            </a:xfrm>
            <a:custGeom>
              <a:avLst/>
              <a:gdLst/>
              <a:ahLst/>
              <a:cxnLst/>
              <a:rect l="l" t="t" r="r" b="b"/>
              <a:pathLst>
                <a:path w="7106" h="45720" extrusionOk="0">
                  <a:moveTo>
                    <a:pt x="0" y="0"/>
                  </a:moveTo>
                  <a:cubicBezTo>
                    <a:pt x="4269" y="4269"/>
                    <a:pt x="7851" y="10809"/>
                    <a:pt x="6858" y="16764"/>
                  </a:cubicBezTo>
                  <a:cubicBezTo>
                    <a:pt x="5252" y="26403"/>
                    <a:pt x="-2084" y="36980"/>
                    <a:pt x="2286" y="45720"/>
                  </a:cubicBezTo>
                </a:path>
              </a:pathLst>
            </a:custGeom>
            <a:noFill/>
            <a:ln w="9525" cap="flat" cmpd="sng">
              <a:solidFill>
                <a:schemeClr val="accent1"/>
              </a:solidFill>
              <a:prstDash val="solid"/>
              <a:round/>
              <a:headEnd type="none" w="med" len="med"/>
              <a:tailEnd type="none" w="med" len="med"/>
            </a:ln>
          </p:spPr>
        </p:sp>
        <p:sp>
          <p:nvSpPr>
            <p:cNvPr id="269" name="Google Shape;269;p11"/>
            <p:cNvSpPr/>
            <p:nvPr/>
          </p:nvSpPr>
          <p:spPr>
            <a:xfrm>
              <a:off x="8629650" y="2752725"/>
              <a:ext cx="62025" cy="819150"/>
            </a:xfrm>
            <a:custGeom>
              <a:avLst/>
              <a:gdLst/>
              <a:ahLst/>
              <a:cxnLst/>
              <a:rect l="l" t="t" r="r" b="b"/>
              <a:pathLst>
                <a:path w="2481" h="32766" extrusionOk="0">
                  <a:moveTo>
                    <a:pt x="762" y="0"/>
                  </a:moveTo>
                  <a:cubicBezTo>
                    <a:pt x="762" y="10925"/>
                    <a:pt x="4886" y="22994"/>
                    <a:pt x="0" y="32766"/>
                  </a:cubicBezTo>
                </a:path>
              </a:pathLst>
            </a:custGeom>
            <a:noFill/>
            <a:ln w="9525" cap="flat" cmpd="sng">
              <a:solidFill>
                <a:schemeClr val="accent1"/>
              </a:solidFill>
              <a:prstDash val="solid"/>
              <a:round/>
              <a:headEnd type="none" w="med" len="med"/>
              <a:tailEnd type="none" w="med" len="med"/>
            </a:ln>
          </p:spPr>
        </p:sp>
        <p:sp>
          <p:nvSpPr>
            <p:cNvPr id="270" name="Google Shape;270;p11"/>
            <p:cNvSpPr/>
            <p:nvPr/>
          </p:nvSpPr>
          <p:spPr>
            <a:xfrm>
              <a:off x="8943975" y="3133725"/>
              <a:ext cx="150350" cy="1143000"/>
            </a:xfrm>
            <a:custGeom>
              <a:avLst/>
              <a:gdLst/>
              <a:ahLst/>
              <a:cxnLst/>
              <a:rect l="l" t="t" r="r" b="b"/>
              <a:pathLst>
                <a:path w="6014" h="45720" extrusionOk="0">
                  <a:moveTo>
                    <a:pt x="1524" y="0"/>
                  </a:moveTo>
                  <a:cubicBezTo>
                    <a:pt x="-446" y="7880"/>
                    <a:pt x="4566" y="15963"/>
                    <a:pt x="5715" y="24003"/>
                  </a:cubicBezTo>
                  <a:cubicBezTo>
                    <a:pt x="6774" y="31413"/>
                    <a:pt x="4152" y="39492"/>
                    <a:pt x="0" y="45720"/>
                  </a:cubicBezTo>
                </a:path>
              </a:pathLst>
            </a:custGeom>
            <a:noFill/>
            <a:ln w="9525" cap="flat" cmpd="sng">
              <a:solidFill>
                <a:schemeClr val="accent1"/>
              </a:solidFill>
              <a:prstDash val="solid"/>
              <a:round/>
              <a:headEnd type="none" w="med" len="med"/>
              <a:tailEnd type="none" w="med" len="med"/>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7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2">
    <p:spTree>
      <p:nvGrpSpPr>
        <p:cNvPr id="1" name="Shape 322"/>
        <p:cNvGrpSpPr/>
        <p:nvPr/>
      </p:nvGrpSpPr>
      <p:grpSpPr>
        <a:xfrm>
          <a:off x="0" y="0"/>
          <a:ext cx="0" cy="0"/>
          <a:chOff x="0" y="0"/>
          <a:chExt cx="0" cy="0"/>
        </a:xfrm>
      </p:grpSpPr>
      <p:sp>
        <p:nvSpPr>
          <p:cNvPr id="323" name="Google Shape;323;p1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atin typeface="Mulish"/>
                <a:ea typeface="Mulish"/>
                <a:cs typeface="Mulish"/>
                <a:sym typeface="Mulish"/>
              </a:defRPr>
            </a:lvl2pPr>
            <a:lvl3pPr lvl="2">
              <a:spcBef>
                <a:spcPts val="0"/>
              </a:spcBef>
              <a:spcAft>
                <a:spcPts val="0"/>
              </a:spcAft>
              <a:buSzPts val="3200"/>
              <a:buNone/>
              <a:defRPr>
                <a:latin typeface="Mulish"/>
                <a:ea typeface="Mulish"/>
                <a:cs typeface="Mulish"/>
                <a:sym typeface="Mulish"/>
              </a:defRPr>
            </a:lvl3pPr>
            <a:lvl4pPr lvl="3">
              <a:spcBef>
                <a:spcPts val="0"/>
              </a:spcBef>
              <a:spcAft>
                <a:spcPts val="0"/>
              </a:spcAft>
              <a:buSzPts val="3200"/>
              <a:buNone/>
              <a:defRPr>
                <a:latin typeface="Mulish"/>
                <a:ea typeface="Mulish"/>
                <a:cs typeface="Mulish"/>
                <a:sym typeface="Mulish"/>
              </a:defRPr>
            </a:lvl4pPr>
            <a:lvl5pPr lvl="4">
              <a:spcBef>
                <a:spcPts val="0"/>
              </a:spcBef>
              <a:spcAft>
                <a:spcPts val="0"/>
              </a:spcAft>
              <a:buSzPts val="3200"/>
              <a:buNone/>
              <a:defRPr>
                <a:latin typeface="Mulish"/>
                <a:ea typeface="Mulish"/>
                <a:cs typeface="Mulish"/>
                <a:sym typeface="Mulish"/>
              </a:defRPr>
            </a:lvl5pPr>
            <a:lvl6pPr lvl="5">
              <a:spcBef>
                <a:spcPts val="0"/>
              </a:spcBef>
              <a:spcAft>
                <a:spcPts val="0"/>
              </a:spcAft>
              <a:buSzPts val="3200"/>
              <a:buNone/>
              <a:defRPr>
                <a:latin typeface="Mulish"/>
                <a:ea typeface="Mulish"/>
                <a:cs typeface="Mulish"/>
                <a:sym typeface="Mulish"/>
              </a:defRPr>
            </a:lvl6pPr>
            <a:lvl7pPr lvl="6">
              <a:spcBef>
                <a:spcPts val="0"/>
              </a:spcBef>
              <a:spcAft>
                <a:spcPts val="0"/>
              </a:spcAft>
              <a:buSzPts val="3200"/>
              <a:buNone/>
              <a:defRPr>
                <a:latin typeface="Mulish"/>
                <a:ea typeface="Mulish"/>
                <a:cs typeface="Mulish"/>
                <a:sym typeface="Mulish"/>
              </a:defRPr>
            </a:lvl7pPr>
            <a:lvl8pPr lvl="7">
              <a:spcBef>
                <a:spcPts val="0"/>
              </a:spcBef>
              <a:spcAft>
                <a:spcPts val="0"/>
              </a:spcAft>
              <a:buSzPts val="3200"/>
              <a:buNone/>
              <a:defRPr>
                <a:latin typeface="Mulish"/>
                <a:ea typeface="Mulish"/>
                <a:cs typeface="Mulish"/>
                <a:sym typeface="Mulish"/>
              </a:defRPr>
            </a:lvl8pPr>
            <a:lvl9pPr lvl="8">
              <a:spcBef>
                <a:spcPts val="0"/>
              </a:spcBef>
              <a:spcAft>
                <a:spcPts val="0"/>
              </a:spcAft>
              <a:buSzPts val="3200"/>
              <a:buNone/>
              <a:defRPr>
                <a:latin typeface="Mulish"/>
                <a:ea typeface="Mulish"/>
                <a:cs typeface="Mulish"/>
                <a:sym typeface="Mulish"/>
              </a:defRPr>
            </a:lvl9pPr>
          </a:lstStyle>
          <a:p>
            <a:endParaRPr/>
          </a:p>
        </p:txBody>
      </p:sp>
      <p:sp>
        <p:nvSpPr>
          <p:cNvPr id="324" name="Google Shape;324;p16"/>
          <p:cNvSpPr/>
          <p:nvPr/>
        </p:nvSpPr>
        <p:spPr>
          <a:xfrm>
            <a:off x="7368134" y="4351441"/>
            <a:ext cx="1994950" cy="1068275"/>
          </a:xfrm>
          <a:custGeom>
            <a:avLst/>
            <a:gdLst/>
            <a:ahLst/>
            <a:cxnLst/>
            <a:rect l="l" t="t" r="r" b="b"/>
            <a:pathLst>
              <a:path w="79798" h="42731" extrusionOk="0">
                <a:moveTo>
                  <a:pt x="550" y="42731"/>
                </a:moveTo>
                <a:cubicBezTo>
                  <a:pt x="-556" y="33883"/>
                  <a:pt x="-300" y="23212"/>
                  <a:pt x="5503" y="16442"/>
                </a:cubicBezTo>
                <a:cubicBezTo>
                  <a:pt x="13080" y="7602"/>
                  <a:pt x="25328" y="3104"/>
                  <a:pt x="36745" y="821"/>
                </a:cubicBezTo>
                <a:cubicBezTo>
                  <a:pt x="48254" y="-1481"/>
                  <a:pt x="61870" y="1490"/>
                  <a:pt x="71035" y="8822"/>
                </a:cubicBezTo>
                <a:cubicBezTo>
                  <a:pt x="74404" y="11517"/>
                  <a:pt x="79798" y="14033"/>
                  <a:pt x="79798" y="18347"/>
                </a:cubicBezTo>
              </a:path>
            </a:pathLst>
          </a:custGeom>
          <a:noFill/>
          <a:ln w="9525" cap="flat" cmpd="sng">
            <a:solidFill>
              <a:schemeClr val="accent1"/>
            </a:solidFill>
            <a:prstDash val="solid"/>
            <a:round/>
            <a:headEnd type="none" w="med" len="med"/>
            <a:tailEnd type="none" w="med" len="med"/>
          </a:ln>
        </p:spPr>
      </p:sp>
      <p:sp>
        <p:nvSpPr>
          <p:cNvPr id="325" name="Google Shape;325;p16"/>
          <p:cNvSpPr/>
          <p:nvPr/>
        </p:nvSpPr>
        <p:spPr>
          <a:xfrm>
            <a:off x="6578050" y="3700846"/>
            <a:ext cx="2448050" cy="1652200"/>
          </a:xfrm>
          <a:custGeom>
            <a:avLst/>
            <a:gdLst/>
            <a:ahLst/>
            <a:cxnLst/>
            <a:rect l="l" t="t" r="r" b="b"/>
            <a:pathLst>
              <a:path w="97922" h="66088" extrusionOk="0">
                <a:moveTo>
                  <a:pt x="3197" y="64183"/>
                </a:moveTo>
                <a:cubicBezTo>
                  <a:pt x="324" y="52692"/>
                  <a:pt x="-3268" y="36293"/>
                  <a:pt x="5864" y="28750"/>
                </a:cubicBezTo>
                <a:cubicBezTo>
                  <a:pt x="11825" y="23826"/>
                  <a:pt x="20622" y="22629"/>
                  <a:pt x="28343" y="23035"/>
                </a:cubicBezTo>
                <a:cubicBezTo>
                  <a:pt x="33820" y="23323"/>
                  <a:pt x="40163" y="27601"/>
                  <a:pt x="44726" y="24559"/>
                </a:cubicBezTo>
                <a:cubicBezTo>
                  <a:pt x="50139" y="20950"/>
                  <a:pt x="52002" y="13580"/>
                  <a:pt x="56918" y="9319"/>
                </a:cubicBezTo>
                <a:cubicBezTo>
                  <a:pt x="64264" y="2953"/>
                  <a:pt x="75242" y="-1553"/>
                  <a:pt x="84731" y="556"/>
                </a:cubicBezTo>
                <a:cubicBezTo>
                  <a:pt x="93004" y="2394"/>
                  <a:pt x="99984" y="14614"/>
                  <a:pt x="97304" y="22654"/>
                </a:cubicBezTo>
                <a:cubicBezTo>
                  <a:pt x="94562" y="30879"/>
                  <a:pt x="87465" y="36998"/>
                  <a:pt x="83588" y="44752"/>
                </a:cubicBezTo>
                <a:cubicBezTo>
                  <a:pt x="80335" y="51258"/>
                  <a:pt x="80887" y="66088"/>
                  <a:pt x="88160" y="66088"/>
                </a:cubicBezTo>
              </a:path>
            </a:pathLst>
          </a:custGeom>
          <a:noFill/>
          <a:ln w="9525" cap="flat" cmpd="sng">
            <a:solidFill>
              <a:schemeClr val="accent1"/>
            </a:solidFill>
            <a:prstDash val="solid"/>
            <a:round/>
            <a:headEnd type="none" w="med" len="med"/>
            <a:tailEnd type="none" w="med" len="med"/>
          </a:ln>
        </p:spPr>
      </p:sp>
      <p:grpSp>
        <p:nvGrpSpPr>
          <p:cNvPr id="326" name="Google Shape;326;p16"/>
          <p:cNvGrpSpPr/>
          <p:nvPr/>
        </p:nvGrpSpPr>
        <p:grpSpPr>
          <a:xfrm flipH="1">
            <a:off x="8430775" y="298000"/>
            <a:ext cx="241500" cy="241500"/>
            <a:chOff x="-1752450" y="4362450"/>
            <a:chExt cx="241500" cy="241500"/>
          </a:xfrm>
        </p:grpSpPr>
        <p:sp>
          <p:nvSpPr>
            <p:cNvPr id="327" name="Google Shape;327;p16"/>
            <p:cNvSpPr/>
            <p:nvPr/>
          </p:nvSpPr>
          <p:spPr>
            <a:xfrm>
              <a:off x="-1752450" y="43624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rot="5400000">
              <a:off x="-1688850" y="42988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16"/>
          <p:cNvGrpSpPr/>
          <p:nvPr/>
        </p:nvGrpSpPr>
        <p:grpSpPr>
          <a:xfrm>
            <a:off x="713225" y="298000"/>
            <a:ext cx="742950" cy="76200"/>
            <a:chOff x="2647950" y="4676775"/>
            <a:chExt cx="742950" cy="76200"/>
          </a:xfrm>
        </p:grpSpPr>
        <p:sp>
          <p:nvSpPr>
            <p:cNvPr id="330" name="Google Shape;330;p16"/>
            <p:cNvSpPr/>
            <p:nvPr/>
          </p:nvSpPr>
          <p:spPr>
            <a:xfrm>
              <a:off x="26479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28702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30924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33147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16"/>
          <p:cNvSpPr txBox="1">
            <a:spLocks noGrp="1"/>
          </p:cNvSpPr>
          <p:nvPr>
            <p:ph type="subTitle" idx="1"/>
          </p:nvPr>
        </p:nvSpPr>
        <p:spPr>
          <a:xfrm>
            <a:off x="713225" y="1213625"/>
            <a:ext cx="7717500" cy="338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cxnSp>
        <p:nvCxnSpPr>
          <p:cNvPr id="335" name="Google Shape;335;p16"/>
          <p:cNvCxnSpPr/>
          <p:nvPr/>
        </p:nvCxnSpPr>
        <p:spPr>
          <a:xfrm rot="10800000" flipH="1">
            <a:off x="-36775" y="-117025"/>
            <a:ext cx="846300" cy="1355400"/>
          </a:xfrm>
          <a:prstGeom prst="straightConnector1">
            <a:avLst/>
          </a:prstGeom>
          <a:noFill/>
          <a:ln w="9525" cap="flat" cmpd="sng">
            <a:solidFill>
              <a:schemeClr val="accent1"/>
            </a:solidFill>
            <a:prstDash val="solid"/>
            <a:round/>
            <a:headEnd type="none" w="med" len="med"/>
            <a:tailEnd type="none" w="med" len="med"/>
          </a:ln>
        </p:spPr>
      </p:cxnSp>
      <p:cxnSp>
        <p:nvCxnSpPr>
          <p:cNvPr id="336" name="Google Shape;336;p16"/>
          <p:cNvCxnSpPr/>
          <p:nvPr/>
        </p:nvCxnSpPr>
        <p:spPr>
          <a:xfrm rot="10800000" flipH="1">
            <a:off x="-52450" y="-46650"/>
            <a:ext cx="1649700" cy="490500"/>
          </a:xfrm>
          <a:prstGeom prst="straightConnector1">
            <a:avLst/>
          </a:prstGeom>
          <a:noFill/>
          <a:ln w="9525" cap="flat" cmpd="sng">
            <a:solidFill>
              <a:schemeClr val="accent1"/>
            </a:solidFill>
            <a:prstDash val="solid"/>
            <a:round/>
            <a:headEnd type="none" w="med" len="med"/>
            <a:tailEnd type="none" w="med" len="med"/>
          </a:ln>
        </p:spPr>
      </p:cxnSp>
      <p:sp>
        <p:nvSpPr>
          <p:cNvPr id="337" name="Google Shape;337;p16"/>
          <p:cNvSpPr/>
          <p:nvPr/>
        </p:nvSpPr>
        <p:spPr>
          <a:xfrm>
            <a:off x="-62700" y="-47475"/>
            <a:ext cx="542575" cy="1115275"/>
          </a:xfrm>
          <a:custGeom>
            <a:avLst/>
            <a:gdLst/>
            <a:ahLst/>
            <a:cxnLst/>
            <a:rect l="l" t="t" r="r" b="b"/>
            <a:pathLst>
              <a:path w="21703" h="44611" extrusionOk="0">
                <a:moveTo>
                  <a:pt x="0" y="28457"/>
                </a:moveTo>
                <a:cubicBezTo>
                  <a:pt x="2093" y="33686"/>
                  <a:pt x="3083" y="40002"/>
                  <a:pt x="7360" y="43666"/>
                </a:cubicBezTo>
                <a:cubicBezTo>
                  <a:pt x="10646" y="46482"/>
                  <a:pt x="16898" y="42305"/>
                  <a:pt x="19380" y="38760"/>
                </a:cubicBezTo>
                <a:cubicBezTo>
                  <a:pt x="23696" y="32596"/>
                  <a:pt x="20805" y="23658"/>
                  <a:pt x="19871" y="16191"/>
                </a:cubicBezTo>
                <a:cubicBezTo>
                  <a:pt x="19200" y="10830"/>
                  <a:pt x="15315" y="3820"/>
                  <a:pt x="19135" y="0"/>
                </a:cubicBezTo>
              </a:path>
            </a:pathLst>
          </a:custGeom>
          <a:noFill/>
          <a:ln w="9525" cap="flat" cmpd="sng">
            <a:solidFill>
              <a:schemeClr val="accent1"/>
            </a:solidFill>
            <a:prstDash val="solid"/>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Goldman"/>
              <a:buNone/>
              <a:defRPr sz="3200">
                <a:solidFill>
                  <a:schemeClr val="dk1"/>
                </a:solidFill>
                <a:latin typeface="Goldman"/>
                <a:ea typeface="Goldman"/>
                <a:cs typeface="Goldman"/>
                <a:sym typeface="Goldman"/>
              </a:defRPr>
            </a:lvl1pPr>
            <a:lvl2pPr lvl="1" rtl="0">
              <a:spcBef>
                <a:spcPts val="0"/>
              </a:spcBef>
              <a:spcAft>
                <a:spcPts val="0"/>
              </a:spcAft>
              <a:buClr>
                <a:schemeClr val="dk1"/>
              </a:buClr>
              <a:buSzPts val="3200"/>
              <a:buFont typeface="Alexandria"/>
              <a:buNone/>
              <a:defRPr sz="3200">
                <a:solidFill>
                  <a:schemeClr val="dk1"/>
                </a:solidFill>
                <a:latin typeface="Alexandria"/>
                <a:ea typeface="Alexandria"/>
                <a:cs typeface="Alexandria"/>
                <a:sym typeface="Alexandria"/>
              </a:defRPr>
            </a:lvl2pPr>
            <a:lvl3pPr lvl="2" rtl="0">
              <a:spcBef>
                <a:spcPts val="0"/>
              </a:spcBef>
              <a:spcAft>
                <a:spcPts val="0"/>
              </a:spcAft>
              <a:buClr>
                <a:schemeClr val="dk1"/>
              </a:buClr>
              <a:buSzPts val="3200"/>
              <a:buFont typeface="Alexandria"/>
              <a:buNone/>
              <a:defRPr sz="3200">
                <a:solidFill>
                  <a:schemeClr val="dk1"/>
                </a:solidFill>
                <a:latin typeface="Alexandria"/>
                <a:ea typeface="Alexandria"/>
                <a:cs typeface="Alexandria"/>
                <a:sym typeface="Alexandria"/>
              </a:defRPr>
            </a:lvl3pPr>
            <a:lvl4pPr lvl="3" rtl="0">
              <a:spcBef>
                <a:spcPts val="0"/>
              </a:spcBef>
              <a:spcAft>
                <a:spcPts val="0"/>
              </a:spcAft>
              <a:buClr>
                <a:schemeClr val="dk1"/>
              </a:buClr>
              <a:buSzPts val="3200"/>
              <a:buFont typeface="Alexandria"/>
              <a:buNone/>
              <a:defRPr sz="3200">
                <a:solidFill>
                  <a:schemeClr val="dk1"/>
                </a:solidFill>
                <a:latin typeface="Alexandria"/>
                <a:ea typeface="Alexandria"/>
                <a:cs typeface="Alexandria"/>
                <a:sym typeface="Alexandria"/>
              </a:defRPr>
            </a:lvl4pPr>
            <a:lvl5pPr lvl="4" rtl="0">
              <a:spcBef>
                <a:spcPts val="0"/>
              </a:spcBef>
              <a:spcAft>
                <a:spcPts val="0"/>
              </a:spcAft>
              <a:buClr>
                <a:schemeClr val="dk1"/>
              </a:buClr>
              <a:buSzPts val="3200"/>
              <a:buFont typeface="Alexandria"/>
              <a:buNone/>
              <a:defRPr sz="3200">
                <a:solidFill>
                  <a:schemeClr val="dk1"/>
                </a:solidFill>
                <a:latin typeface="Alexandria"/>
                <a:ea typeface="Alexandria"/>
                <a:cs typeface="Alexandria"/>
                <a:sym typeface="Alexandria"/>
              </a:defRPr>
            </a:lvl5pPr>
            <a:lvl6pPr lvl="5" rtl="0">
              <a:spcBef>
                <a:spcPts val="0"/>
              </a:spcBef>
              <a:spcAft>
                <a:spcPts val="0"/>
              </a:spcAft>
              <a:buClr>
                <a:schemeClr val="dk1"/>
              </a:buClr>
              <a:buSzPts val="3200"/>
              <a:buFont typeface="Alexandria"/>
              <a:buNone/>
              <a:defRPr sz="3200">
                <a:solidFill>
                  <a:schemeClr val="dk1"/>
                </a:solidFill>
                <a:latin typeface="Alexandria"/>
                <a:ea typeface="Alexandria"/>
                <a:cs typeface="Alexandria"/>
                <a:sym typeface="Alexandria"/>
              </a:defRPr>
            </a:lvl6pPr>
            <a:lvl7pPr lvl="6" rtl="0">
              <a:spcBef>
                <a:spcPts val="0"/>
              </a:spcBef>
              <a:spcAft>
                <a:spcPts val="0"/>
              </a:spcAft>
              <a:buClr>
                <a:schemeClr val="dk1"/>
              </a:buClr>
              <a:buSzPts val="3200"/>
              <a:buFont typeface="Alexandria"/>
              <a:buNone/>
              <a:defRPr sz="3200">
                <a:solidFill>
                  <a:schemeClr val="dk1"/>
                </a:solidFill>
                <a:latin typeface="Alexandria"/>
                <a:ea typeface="Alexandria"/>
                <a:cs typeface="Alexandria"/>
                <a:sym typeface="Alexandria"/>
              </a:defRPr>
            </a:lvl7pPr>
            <a:lvl8pPr lvl="7" rtl="0">
              <a:spcBef>
                <a:spcPts val="0"/>
              </a:spcBef>
              <a:spcAft>
                <a:spcPts val="0"/>
              </a:spcAft>
              <a:buClr>
                <a:schemeClr val="dk1"/>
              </a:buClr>
              <a:buSzPts val="3200"/>
              <a:buFont typeface="Alexandria"/>
              <a:buNone/>
              <a:defRPr sz="3200">
                <a:solidFill>
                  <a:schemeClr val="dk1"/>
                </a:solidFill>
                <a:latin typeface="Alexandria"/>
                <a:ea typeface="Alexandria"/>
                <a:cs typeface="Alexandria"/>
                <a:sym typeface="Alexandria"/>
              </a:defRPr>
            </a:lvl8pPr>
            <a:lvl9pPr lvl="8" rtl="0">
              <a:spcBef>
                <a:spcPts val="0"/>
              </a:spcBef>
              <a:spcAft>
                <a:spcPts val="0"/>
              </a:spcAft>
              <a:buClr>
                <a:schemeClr val="dk1"/>
              </a:buClr>
              <a:buSzPts val="3200"/>
              <a:buFont typeface="Alexandria"/>
              <a:buNone/>
              <a:defRPr sz="3200">
                <a:solidFill>
                  <a:schemeClr val="dk1"/>
                </a:solidFill>
                <a:latin typeface="Alexandria"/>
                <a:ea typeface="Alexandria"/>
                <a:cs typeface="Alexandria"/>
                <a:sym typeface="Alexandri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Mulish"/>
              <a:buChar char="◇"/>
              <a:defRPr sz="1200">
                <a:solidFill>
                  <a:schemeClr val="dk1"/>
                </a:solidFill>
                <a:latin typeface="Mulish"/>
                <a:ea typeface="Mulish"/>
                <a:cs typeface="Mulish"/>
                <a:sym typeface="Mulish"/>
              </a:defRPr>
            </a:lvl1pPr>
            <a:lvl2pPr marL="914400" lvl="1"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2pPr>
            <a:lvl3pPr marL="1371600" lvl="2"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3pPr>
            <a:lvl4pPr marL="1828800" lvl="3"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4pPr>
            <a:lvl5pPr marL="2286000" lvl="4"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5pPr>
            <a:lvl6pPr marL="2743200" lvl="5"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6pPr>
            <a:lvl7pPr marL="3200400" lvl="6"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7pPr>
            <a:lvl8pPr marL="3657600" lvl="7"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8pPr>
            <a:lvl9pPr marL="4114800" lvl="8"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6" r:id="rId6"/>
    <p:sldLayoutId id="2147483657" r:id="rId7"/>
    <p:sldLayoutId id="2147483658" r:id="rId8"/>
    <p:sldLayoutId id="2147483662" r:id="rId9"/>
    <p:sldLayoutId id="2147483666" r:id="rId10"/>
    <p:sldLayoutId id="2147483668" r:id="rId11"/>
    <p:sldLayoutId id="2147483670" r:id="rId12"/>
    <p:sldLayoutId id="2147483671" r:id="rId13"/>
    <p:sldLayoutId id="214748367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cedirect.com/science/article/pii/S0360544221033090?ref=cra_js_challenge&amp;fr=RR-1https://haas.berkeley.edu/wp-content/uploads/WP299.pdf"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hyperlink" Target="https://www.fitchratings.com/research/corporate-finance/india-to-face-supply-challenges-rising-electricity-demand-07-04-2022" TargetMode="External"/><Relationship Id="rId4" Type="http://schemas.openxmlformats.org/officeDocument/2006/relationships/hyperlink" Target="https://prsindia.org/policy/vital-stats/overview-issues-power-sector-india"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0"/>
          <p:cNvSpPr txBox="1">
            <a:spLocks noGrp="1"/>
          </p:cNvSpPr>
          <p:nvPr>
            <p:ph type="ctrTitle"/>
          </p:nvPr>
        </p:nvSpPr>
        <p:spPr>
          <a:xfrm>
            <a:off x="713224" y="1193477"/>
            <a:ext cx="4571839" cy="25228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Easy Power</a:t>
            </a:r>
            <a:endParaRPr dirty="0"/>
          </a:p>
          <a:p>
            <a:pPr marL="0" lvl="0" indent="0" algn="l" rtl="0">
              <a:spcBef>
                <a:spcPts val="0"/>
              </a:spcBef>
              <a:spcAft>
                <a:spcPts val="0"/>
              </a:spcAft>
              <a:buNone/>
            </a:pPr>
            <a:r>
              <a:rPr lang="en" dirty="0">
                <a:solidFill>
                  <a:schemeClr val="lt1"/>
                </a:solidFill>
              </a:rPr>
              <a:t>Predictor</a:t>
            </a:r>
            <a:endParaRPr dirty="0">
              <a:solidFill>
                <a:schemeClr val="lt1"/>
              </a:solidFill>
            </a:endParaRPr>
          </a:p>
        </p:txBody>
      </p:sp>
      <p:sp>
        <p:nvSpPr>
          <p:cNvPr id="554" name="Google Shape;554;p30"/>
          <p:cNvSpPr/>
          <p:nvPr/>
        </p:nvSpPr>
        <p:spPr>
          <a:xfrm>
            <a:off x="5130300" y="864125"/>
            <a:ext cx="3741775" cy="6831503"/>
          </a:xfrm>
          <a:custGeom>
            <a:avLst/>
            <a:gdLst/>
            <a:ahLst/>
            <a:cxnLst/>
            <a:rect l="l" t="t" r="r" b="b"/>
            <a:pathLst>
              <a:path w="39412" h="71956" extrusionOk="0">
                <a:moveTo>
                  <a:pt x="26435" y="5219"/>
                </a:moveTo>
                <a:cubicBezTo>
                  <a:pt x="26414" y="5447"/>
                  <a:pt x="26391" y="5674"/>
                  <a:pt x="26366" y="5900"/>
                </a:cubicBezTo>
                <a:lnTo>
                  <a:pt x="24728" y="5219"/>
                </a:lnTo>
                <a:close/>
                <a:moveTo>
                  <a:pt x="36617" y="5219"/>
                </a:moveTo>
                <a:lnTo>
                  <a:pt x="34266" y="6197"/>
                </a:lnTo>
                <a:cubicBezTo>
                  <a:pt x="34307" y="5875"/>
                  <a:pt x="34344" y="5549"/>
                  <a:pt x="34375" y="5219"/>
                </a:cubicBezTo>
                <a:close/>
                <a:moveTo>
                  <a:pt x="30064" y="5219"/>
                </a:moveTo>
                <a:lnTo>
                  <a:pt x="30064" y="7439"/>
                </a:lnTo>
                <a:lnTo>
                  <a:pt x="26467" y="5942"/>
                </a:lnTo>
                <a:cubicBezTo>
                  <a:pt x="26494" y="5702"/>
                  <a:pt x="26518" y="5461"/>
                  <a:pt x="26541" y="5219"/>
                </a:cubicBezTo>
                <a:close/>
                <a:moveTo>
                  <a:pt x="34269" y="5219"/>
                </a:moveTo>
                <a:cubicBezTo>
                  <a:pt x="34236" y="5564"/>
                  <a:pt x="34198" y="5906"/>
                  <a:pt x="34154" y="6243"/>
                </a:cubicBezTo>
                <a:lnTo>
                  <a:pt x="31282" y="7439"/>
                </a:lnTo>
                <a:lnTo>
                  <a:pt x="31282" y="5219"/>
                </a:lnTo>
                <a:close/>
                <a:moveTo>
                  <a:pt x="34108" y="6587"/>
                </a:moveTo>
                <a:cubicBezTo>
                  <a:pt x="33621" y="10031"/>
                  <a:pt x="32586" y="13006"/>
                  <a:pt x="31282" y="15337"/>
                </a:cubicBezTo>
                <a:lnTo>
                  <a:pt x="31282" y="7763"/>
                </a:lnTo>
                <a:lnTo>
                  <a:pt x="34108" y="6587"/>
                </a:lnTo>
                <a:close/>
                <a:moveTo>
                  <a:pt x="20438" y="17390"/>
                </a:moveTo>
                <a:lnTo>
                  <a:pt x="20438" y="18004"/>
                </a:lnTo>
                <a:lnTo>
                  <a:pt x="19995" y="18004"/>
                </a:lnTo>
                <a:cubicBezTo>
                  <a:pt x="20128" y="17809"/>
                  <a:pt x="20260" y="17604"/>
                  <a:pt x="20389" y="17390"/>
                </a:cubicBezTo>
                <a:close/>
                <a:moveTo>
                  <a:pt x="23951" y="5218"/>
                </a:moveTo>
                <a:lnTo>
                  <a:pt x="26331" y="6210"/>
                </a:lnTo>
                <a:cubicBezTo>
                  <a:pt x="25896" y="9839"/>
                  <a:pt x="24941" y="13226"/>
                  <a:pt x="23593" y="15872"/>
                </a:cubicBezTo>
                <a:cubicBezTo>
                  <a:pt x="23456" y="16140"/>
                  <a:pt x="23316" y="16400"/>
                  <a:pt x="23172" y="16651"/>
                </a:cubicBezTo>
                <a:cubicBezTo>
                  <a:pt x="23051" y="16583"/>
                  <a:pt x="22910" y="16544"/>
                  <a:pt x="22761" y="16544"/>
                </a:cubicBezTo>
                <a:cubicBezTo>
                  <a:pt x="22293" y="16544"/>
                  <a:pt x="21914" y="16923"/>
                  <a:pt x="21914" y="17390"/>
                </a:cubicBezTo>
                <a:lnTo>
                  <a:pt x="22645" y="17390"/>
                </a:lnTo>
                <a:lnTo>
                  <a:pt x="22645" y="17507"/>
                </a:lnTo>
                <a:cubicBezTo>
                  <a:pt x="22532" y="17679"/>
                  <a:pt x="22418" y="17844"/>
                  <a:pt x="22302" y="18004"/>
                </a:cubicBezTo>
                <a:lnTo>
                  <a:pt x="20668" y="18004"/>
                </a:lnTo>
                <a:lnTo>
                  <a:pt x="20668" y="17390"/>
                </a:lnTo>
                <a:lnTo>
                  <a:pt x="21399" y="17390"/>
                </a:lnTo>
                <a:cubicBezTo>
                  <a:pt x="21399" y="17024"/>
                  <a:pt x="21166" y="16713"/>
                  <a:pt x="20841" y="16595"/>
                </a:cubicBezTo>
                <a:cubicBezTo>
                  <a:pt x="20957" y="16378"/>
                  <a:pt x="21071" y="16154"/>
                  <a:pt x="21183" y="15922"/>
                </a:cubicBezTo>
                <a:cubicBezTo>
                  <a:pt x="22577" y="13043"/>
                  <a:pt x="23537" y="9257"/>
                  <a:pt x="23906" y="5218"/>
                </a:cubicBezTo>
                <a:close/>
                <a:moveTo>
                  <a:pt x="22645" y="17705"/>
                </a:moveTo>
                <a:lnTo>
                  <a:pt x="22645" y="18005"/>
                </a:lnTo>
                <a:lnTo>
                  <a:pt x="22437" y="18005"/>
                </a:lnTo>
                <a:cubicBezTo>
                  <a:pt x="22507" y="17906"/>
                  <a:pt x="22577" y="17806"/>
                  <a:pt x="22645" y="17705"/>
                </a:cubicBezTo>
                <a:close/>
                <a:moveTo>
                  <a:pt x="37183" y="5306"/>
                </a:moveTo>
                <a:cubicBezTo>
                  <a:pt x="36576" y="11373"/>
                  <a:pt x="34103" y="16160"/>
                  <a:pt x="31282" y="18753"/>
                </a:cubicBezTo>
                <a:lnTo>
                  <a:pt x="31282" y="15545"/>
                </a:lnTo>
                <a:cubicBezTo>
                  <a:pt x="32644" y="13165"/>
                  <a:pt x="33724" y="10100"/>
                  <a:pt x="34221" y="6539"/>
                </a:cubicBezTo>
                <a:lnTo>
                  <a:pt x="37183" y="5306"/>
                </a:lnTo>
                <a:close/>
                <a:moveTo>
                  <a:pt x="22128" y="18853"/>
                </a:moveTo>
                <a:lnTo>
                  <a:pt x="21574" y="19084"/>
                </a:lnTo>
                <a:cubicBezTo>
                  <a:pt x="21642" y="19009"/>
                  <a:pt x="21711" y="18933"/>
                  <a:pt x="21778" y="18853"/>
                </a:cubicBezTo>
                <a:close/>
                <a:moveTo>
                  <a:pt x="21627" y="18853"/>
                </a:moveTo>
                <a:cubicBezTo>
                  <a:pt x="21526" y="18968"/>
                  <a:pt x="21426" y="19077"/>
                  <a:pt x="21324" y="19183"/>
                </a:cubicBezTo>
                <a:cubicBezTo>
                  <a:pt x="21243" y="19077"/>
                  <a:pt x="21164" y="18968"/>
                  <a:pt x="21086" y="18853"/>
                </a:cubicBezTo>
                <a:close/>
                <a:moveTo>
                  <a:pt x="14353" y="18853"/>
                </a:moveTo>
                <a:cubicBezTo>
                  <a:pt x="14317" y="19035"/>
                  <a:pt x="14280" y="19215"/>
                  <a:pt x="14242" y="19394"/>
                </a:cubicBezTo>
                <a:lnTo>
                  <a:pt x="12941" y="18853"/>
                </a:lnTo>
                <a:close/>
                <a:moveTo>
                  <a:pt x="20962" y="18853"/>
                </a:moveTo>
                <a:cubicBezTo>
                  <a:pt x="21048" y="18984"/>
                  <a:pt x="21138" y="19108"/>
                  <a:pt x="21230" y="19227"/>
                </a:cubicBezTo>
                <a:lnTo>
                  <a:pt x="20317" y="19608"/>
                </a:lnTo>
                <a:cubicBezTo>
                  <a:pt x="20374" y="19357"/>
                  <a:pt x="20427" y="19106"/>
                  <a:pt x="20478" y="18853"/>
                </a:cubicBezTo>
                <a:close/>
                <a:moveTo>
                  <a:pt x="22176" y="19084"/>
                </a:moveTo>
                <a:cubicBezTo>
                  <a:pt x="22119" y="19358"/>
                  <a:pt x="22055" y="19631"/>
                  <a:pt x="21987" y="19902"/>
                </a:cubicBezTo>
                <a:cubicBezTo>
                  <a:pt x="21811" y="19745"/>
                  <a:pt x="21641" y="19569"/>
                  <a:pt x="21478" y="19373"/>
                </a:cubicBezTo>
                <a:lnTo>
                  <a:pt x="22176" y="19084"/>
                </a:lnTo>
                <a:close/>
                <a:moveTo>
                  <a:pt x="14646" y="18853"/>
                </a:moveTo>
                <a:cubicBezTo>
                  <a:pt x="14904" y="19258"/>
                  <a:pt x="15178" y="19608"/>
                  <a:pt x="15465" y="19904"/>
                </a:cubicBezTo>
                <a:lnTo>
                  <a:pt x="14341" y="19435"/>
                </a:lnTo>
                <a:cubicBezTo>
                  <a:pt x="14383" y="19243"/>
                  <a:pt x="14422" y="19049"/>
                  <a:pt x="14460" y="18853"/>
                </a:cubicBezTo>
                <a:close/>
                <a:moveTo>
                  <a:pt x="19228" y="18853"/>
                </a:moveTo>
                <a:cubicBezTo>
                  <a:pt x="18830" y="19331"/>
                  <a:pt x="18421" y="19732"/>
                  <a:pt x="18006" y="20049"/>
                </a:cubicBezTo>
                <a:lnTo>
                  <a:pt x="18006" y="18853"/>
                </a:lnTo>
                <a:close/>
                <a:moveTo>
                  <a:pt x="20866" y="19628"/>
                </a:moveTo>
                <a:lnTo>
                  <a:pt x="20866" y="19628"/>
                </a:lnTo>
                <a:cubicBezTo>
                  <a:pt x="20637" y="19835"/>
                  <a:pt x="20406" y="20018"/>
                  <a:pt x="20175" y="20178"/>
                </a:cubicBezTo>
                <a:cubicBezTo>
                  <a:pt x="20199" y="20080"/>
                  <a:pt x="20224" y="19983"/>
                  <a:pt x="20249" y="19885"/>
                </a:cubicBezTo>
                <a:lnTo>
                  <a:pt x="20866" y="19628"/>
                </a:lnTo>
                <a:close/>
                <a:moveTo>
                  <a:pt x="12780" y="19035"/>
                </a:moveTo>
                <a:lnTo>
                  <a:pt x="14193" y="19624"/>
                </a:lnTo>
                <a:cubicBezTo>
                  <a:pt x="14139" y="19867"/>
                  <a:pt x="14081" y="20105"/>
                  <a:pt x="14021" y="20341"/>
                </a:cubicBezTo>
                <a:cubicBezTo>
                  <a:pt x="13584" y="20029"/>
                  <a:pt x="13167" y="19592"/>
                  <a:pt x="12780" y="19035"/>
                </a:cubicBezTo>
                <a:close/>
                <a:moveTo>
                  <a:pt x="17065" y="18853"/>
                </a:moveTo>
                <a:lnTo>
                  <a:pt x="17065" y="20569"/>
                </a:lnTo>
                <a:lnTo>
                  <a:pt x="15728" y="20012"/>
                </a:lnTo>
                <a:cubicBezTo>
                  <a:pt x="15391" y="19701"/>
                  <a:pt x="15070" y="19315"/>
                  <a:pt x="14770" y="18853"/>
                </a:cubicBezTo>
                <a:close/>
                <a:moveTo>
                  <a:pt x="20370" y="18853"/>
                </a:moveTo>
                <a:cubicBezTo>
                  <a:pt x="20317" y="19123"/>
                  <a:pt x="20259" y="19391"/>
                  <a:pt x="20195" y="19658"/>
                </a:cubicBezTo>
                <a:lnTo>
                  <a:pt x="18006" y="20569"/>
                </a:lnTo>
                <a:lnTo>
                  <a:pt x="18006" y="20181"/>
                </a:lnTo>
                <a:cubicBezTo>
                  <a:pt x="18468" y="19837"/>
                  <a:pt x="18924" y="19392"/>
                  <a:pt x="19365" y="18853"/>
                </a:cubicBezTo>
                <a:close/>
                <a:moveTo>
                  <a:pt x="16554" y="20606"/>
                </a:moveTo>
                <a:lnTo>
                  <a:pt x="16825" y="20719"/>
                </a:lnTo>
                <a:cubicBezTo>
                  <a:pt x="16819" y="20721"/>
                  <a:pt x="16813" y="20723"/>
                  <a:pt x="16807" y="20725"/>
                </a:cubicBezTo>
                <a:cubicBezTo>
                  <a:pt x="16722" y="20690"/>
                  <a:pt x="16638" y="20650"/>
                  <a:pt x="16554" y="20606"/>
                </a:cubicBezTo>
                <a:close/>
                <a:moveTo>
                  <a:pt x="26433" y="6252"/>
                </a:moveTo>
                <a:lnTo>
                  <a:pt x="30064" y="7763"/>
                </a:lnTo>
                <a:lnTo>
                  <a:pt x="30064" y="17227"/>
                </a:lnTo>
                <a:cubicBezTo>
                  <a:pt x="28674" y="19095"/>
                  <a:pt x="27108" y="20315"/>
                  <a:pt x="25615" y="20730"/>
                </a:cubicBezTo>
                <a:cubicBezTo>
                  <a:pt x="24679" y="20454"/>
                  <a:pt x="23854" y="19820"/>
                  <a:pt x="23188" y="18853"/>
                </a:cubicBezTo>
                <a:lnTo>
                  <a:pt x="24034" y="18853"/>
                </a:lnTo>
                <a:cubicBezTo>
                  <a:pt x="24174" y="18853"/>
                  <a:pt x="24288" y="18739"/>
                  <a:pt x="24288" y="18600"/>
                </a:cubicBezTo>
                <a:lnTo>
                  <a:pt x="24288" y="18259"/>
                </a:lnTo>
                <a:cubicBezTo>
                  <a:pt x="24288" y="18118"/>
                  <a:pt x="24174" y="18005"/>
                  <a:pt x="24034" y="18005"/>
                </a:cubicBezTo>
                <a:lnTo>
                  <a:pt x="22876" y="18005"/>
                </a:lnTo>
                <a:lnTo>
                  <a:pt x="22876" y="17390"/>
                </a:lnTo>
                <a:lnTo>
                  <a:pt x="23607" y="17390"/>
                </a:lnTo>
                <a:cubicBezTo>
                  <a:pt x="23607" y="17110"/>
                  <a:pt x="23471" y="16863"/>
                  <a:pt x="23261" y="16709"/>
                </a:cubicBezTo>
                <a:cubicBezTo>
                  <a:pt x="23406" y="16455"/>
                  <a:pt x="23548" y="16192"/>
                  <a:pt x="23687" y="15919"/>
                </a:cubicBezTo>
                <a:cubicBezTo>
                  <a:pt x="25037" y="13270"/>
                  <a:pt x="25994" y="9882"/>
                  <a:pt x="26433" y="6252"/>
                </a:cubicBezTo>
                <a:close/>
                <a:moveTo>
                  <a:pt x="16965" y="20777"/>
                </a:moveTo>
                <a:lnTo>
                  <a:pt x="17065" y="20819"/>
                </a:lnTo>
                <a:lnTo>
                  <a:pt x="17065" y="20821"/>
                </a:lnTo>
                <a:cubicBezTo>
                  <a:pt x="17027" y="20809"/>
                  <a:pt x="16990" y="20796"/>
                  <a:pt x="16952" y="20783"/>
                </a:cubicBezTo>
                <a:cubicBezTo>
                  <a:pt x="16957" y="20781"/>
                  <a:pt x="16961" y="20779"/>
                  <a:pt x="16965" y="20777"/>
                </a:cubicBezTo>
                <a:close/>
                <a:moveTo>
                  <a:pt x="30064" y="17395"/>
                </a:moveTo>
                <a:lnTo>
                  <a:pt x="30064" y="19722"/>
                </a:lnTo>
                <a:cubicBezTo>
                  <a:pt x="29294" y="20241"/>
                  <a:pt x="28517" y="20596"/>
                  <a:pt x="27757" y="20770"/>
                </a:cubicBezTo>
                <a:cubicBezTo>
                  <a:pt x="27407" y="20849"/>
                  <a:pt x="27065" y="20889"/>
                  <a:pt x="26733" y="20889"/>
                </a:cubicBezTo>
                <a:cubicBezTo>
                  <a:pt x="26416" y="20889"/>
                  <a:pt x="26107" y="20853"/>
                  <a:pt x="25809" y="20782"/>
                </a:cubicBezTo>
                <a:cubicBezTo>
                  <a:pt x="27242" y="20329"/>
                  <a:pt x="28730" y="19155"/>
                  <a:pt x="30064" y="17395"/>
                </a:cubicBezTo>
                <a:close/>
                <a:moveTo>
                  <a:pt x="23062" y="18853"/>
                </a:moveTo>
                <a:cubicBezTo>
                  <a:pt x="23710" y="19818"/>
                  <a:pt x="24513" y="20468"/>
                  <a:pt x="25423" y="20779"/>
                </a:cubicBezTo>
                <a:cubicBezTo>
                  <a:pt x="25417" y="20780"/>
                  <a:pt x="25411" y="20782"/>
                  <a:pt x="25403" y="20784"/>
                </a:cubicBezTo>
                <a:cubicBezTo>
                  <a:pt x="25086" y="20857"/>
                  <a:pt x="24776" y="20893"/>
                  <a:pt x="24474" y="20893"/>
                </a:cubicBezTo>
                <a:cubicBezTo>
                  <a:pt x="23593" y="20893"/>
                  <a:pt x="22787" y="20585"/>
                  <a:pt x="22077" y="19981"/>
                </a:cubicBezTo>
                <a:cubicBezTo>
                  <a:pt x="22156" y="19667"/>
                  <a:pt x="22228" y="19352"/>
                  <a:pt x="22293" y="19034"/>
                </a:cubicBezTo>
                <a:lnTo>
                  <a:pt x="22728" y="18853"/>
                </a:lnTo>
                <a:close/>
                <a:moveTo>
                  <a:pt x="14291" y="19665"/>
                </a:moveTo>
                <a:lnTo>
                  <a:pt x="15997" y="20374"/>
                </a:lnTo>
                <a:cubicBezTo>
                  <a:pt x="16212" y="20536"/>
                  <a:pt x="16434" y="20671"/>
                  <a:pt x="16661" y="20776"/>
                </a:cubicBezTo>
                <a:cubicBezTo>
                  <a:pt x="16571" y="20805"/>
                  <a:pt x="16482" y="20829"/>
                  <a:pt x="16393" y="20850"/>
                </a:cubicBezTo>
                <a:cubicBezTo>
                  <a:pt x="16173" y="20900"/>
                  <a:pt x="15956" y="20925"/>
                  <a:pt x="15743" y="20925"/>
                </a:cubicBezTo>
                <a:cubicBezTo>
                  <a:pt x="15176" y="20925"/>
                  <a:pt x="14630" y="20750"/>
                  <a:pt x="14114" y="20405"/>
                </a:cubicBezTo>
                <a:cubicBezTo>
                  <a:pt x="14175" y="20160"/>
                  <a:pt x="14236" y="19915"/>
                  <a:pt x="14291" y="19665"/>
                </a:cubicBezTo>
                <a:close/>
                <a:moveTo>
                  <a:pt x="20127" y="19935"/>
                </a:moveTo>
                <a:lnTo>
                  <a:pt x="20127" y="19935"/>
                </a:lnTo>
                <a:cubicBezTo>
                  <a:pt x="20100" y="20046"/>
                  <a:pt x="20071" y="20156"/>
                  <a:pt x="20041" y="20266"/>
                </a:cubicBezTo>
                <a:cubicBezTo>
                  <a:pt x="19581" y="20566"/>
                  <a:pt x="19117" y="20774"/>
                  <a:pt x="18660" y="20878"/>
                </a:cubicBezTo>
                <a:cubicBezTo>
                  <a:pt x="18439" y="20928"/>
                  <a:pt x="18220" y="20955"/>
                  <a:pt x="18006" y="20959"/>
                </a:cubicBezTo>
                <a:lnTo>
                  <a:pt x="18006" y="20819"/>
                </a:lnTo>
                <a:lnTo>
                  <a:pt x="20127" y="19935"/>
                </a:lnTo>
                <a:close/>
                <a:moveTo>
                  <a:pt x="19998" y="20426"/>
                </a:moveTo>
                <a:lnTo>
                  <a:pt x="19998" y="20426"/>
                </a:lnTo>
                <a:cubicBezTo>
                  <a:pt x="19519" y="22165"/>
                  <a:pt x="18836" y="23801"/>
                  <a:pt x="18006" y="25194"/>
                </a:cubicBezTo>
                <a:lnTo>
                  <a:pt x="18006" y="21064"/>
                </a:lnTo>
                <a:cubicBezTo>
                  <a:pt x="18228" y="21059"/>
                  <a:pt x="18455" y="21033"/>
                  <a:pt x="18684" y="20980"/>
                </a:cubicBezTo>
                <a:cubicBezTo>
                  <a:pt x="19124" y="20880"/>
                  <a:pt x="19563" y="20694"/>
                  <a:pt x="19998" y="20426"/>
                </a:cubicBezTo>
                <a:close/>
                <a:moveTo>
                  <a:pt x="9862" y="26346"/>
                </a:moveTo>
                <a:lnTo>
                  <a:pt x="9862" y="26856"/>
                </a:lnTo>
                <a:lnTo>
                  <a:pt x="9073" y="26856"/>
                </a:lnTo>
                <a:cubicBezTo>
                  <a:pt x="9187" y="26692"/>
                  <a:pt x="9300" y="26522"/>
                  <a:pt x="9411" y="26346"/>
                </a:cubicBezTo>
                <a:close/>
                <a:moveTo>
                  <a:pt x="12341" y="18853"/>
                </a:moveTo>
                <a:lnTo>
                  <a:pt x="12604" y="18962"/>
                </a:lnTo>
                <a:cubicBezTo>
                  <a:pt x="13035" y="19608"/>
                  <a:pt x="13500" y="20105"/>
                  <a:pt x="13995" y="20449"/>
                </a:cubicBezTo>
                <a:cubicBezTo>
                  <a:pt x="13320" y="23080"/>
                  <a:pt x="12317" y="25315"/>
                  <a:pt x="11140" y="26896"/>
                </a:cubicBezTo>
                <a:cubicBezTo>
                  <a:pt x="11105" y="26872"/>
                  <a:pt x="11063" y="26856"/>
                  <a:pt x="11017" y="26856"/>
                </a:cubicBezTo>
                <a:lnTo>
                  <a:pt x="10054" y="26856"/>
                </a:lnTo>
                <a:lnTo>
                  <a:pt x="10054" y="26346"/>
                </a:lnTo>
                <a:lnTo>
                  <a:pt x="10661" y="26346"/>
                </a:lnTo>
                <a:cubicBezTo>
                  <a:pt x="10661" y="25956"/>
                  <a:pt x="10347" y="25642"/>
                  <a:pt x="9958" y="25642"/>
                </a:cubicBezTo>
                <a:cubicBezTo>
                  <a:pt x="9908" y="25642"/>
                  <a:pt x="9860" y="25647"/>
                  <a:pt x="9814" y="25656"/>
                </a:cubicBezTo>
                <a:cubicBezTo>
                  <a:pt x="10800" y="23859"/>
                  <a:pt x="11604" y="21530"/>
                  <a:pt x="12119" y="18853"/>
                </a:cubicBezTo>
                <a:close/>
                <a:moveTo>
                  <a:pt x="21381" y="19414"/>
                </a:moveTo>
                <a:cubicBezTo>
                  <a:pt x="21566" y="19634"/>
                  <a:pt x="21759" y="19834"/>
                  <a:pt x="21961" y="20009"/>
                </a:cubicBezTo>
                <a:cubicBezTo>
                  <a:pt x="21420" y="22135"/>
                  <a:pt x="20573" y="24129"/>
                  <a:pt x="19519" y="25735"/>
                </a:cubicBezTo>
                <a:cubicBezTo>
                  <a:pt x="19046" y="26459"/>
                  <a:pt x="18536" y="27091"/>
                  <a:pt x="18006" y="27622"/>
                </a:cubicBezTo>
                <a:lnTo>
                  <a:pt x="18006" y="25399"/>
                </a:lnTo>
                <a:cubicBezTo>
                  <a:pt x="18901" y="23937"/>
                  <a:pt x="19629" y="22195"/>
                  <a:pt x="20130" y="20343"/>
                </a:cubicBezTo>
                <a:cubicBezTo>
                  <a:pt x="20481" y="20114"/>
                  <a:pt x="20828" y="19833"/>
                  <a:pt x="21170" y="19502"/>
                </a:cubicBezTo>
                <a:lnTo>
                  <a:pt x="21381" y="19414"/>
                </a:lnTo>
                <a:close/>
                <a:moveTo>
                  <a:pt x="10600" y="27561"/>
                </a:moveTo>
                <a:cubicBezTo>
                  <a:pt x="10561" y="27606"/>
                  <a:pt x="10521" y="27652"/>
                  <a:pt x="10482" y="27695"/>
                </a:cubicBezTo>
                <a:cubicBezTo>
                  <a:pt x="10442" y="27651"/>
                  <a:pt x="10402" y="27606"/>
                  <a:pt x="10363" y="27561"/>
                </a:cubicBezTo>
                <a:close/>
                <a:moveTo>
                  <a:pt x="9433" y="27561"/>
                </a:moveTo>
                <a:lnTo>
                  <a:pt x="8765" y="27840"/>
                </a:lnTo>
                <a:cubicBezTo>
                  <a:pt x="8685" y="27755"/>
                  <a:pt x="8605" y="27668"/>
                  <a:pt x="8524" y="27578"/>
                </a:cubicBezTo>
                <a:cubicBezTo>
                  <a:pt x="8530" y="27572"/>
                  <a:pt x="8534" y="27566"/>
                  <a:pt x="8538" y="27561"/>
                </a:cubicBezTo>
                <a:close/>
                <a:moveTo>
                  <a:pt x="8456" y="27657"/>
                </a:moveTo>
                <a:cubicBezTo>
                  <a:pt x="8524" y="27734"/>
                  <a:pt x="8592" y="27810"/>
                  <a:pt x="8661" y="27883"/>
                </a:cubicBezTo>
                <a:lnTo>
                  <a:pt x="7982" y="28165"/>
                </a:lnTo>
                <a:cubicBezTo>
                  <a:pt x="8142" y="28008"/>
                  <a:pt x="8300" y="27838"/>
                  <a:pt x="8456" y="27657"/>
                </a:cubicBezTo>
                <a:close/>
                <a:moveTo>
                  <a:pt x="10224" y="27561"/>
                </a:moveTo>
                <a:cubicBezTo>
                  <a:pt x="10284" y="27633"/>
                  <a:pt x="10347" y="27702"/>
                  <a:pt x="10409" y="27770"/>
                </a:cubicBezTo>
                <a:cubicBezTo>
                  <a:pt x="10128" y="28066"/>
                  <a:pt x="9841" y="28327"/>
                  <a:pt x="9547" y="28548"/>
                </a:cubicBezTo>
                <a:cubicBezTo>
                  <a:pt x="9331" y="28381"/>
                  <a:pt x="9118" y="28194"/>
                  <a:pt x="8910" y="27987"/>
                </a:cubicBezTo>
                <a:lnTo>
                  <a:pt x="9931" y="27561"/>
                </a:lnTo>
                <a:close/>
                <a:moveTo>
                  <a:pt x="5223" y="27561"/>
                </a:moveTo>
                <a:lnTo>
                  <a:pt x="5223" y="28853"/>
                </a:lnTo>
                <a:cubicBezTo>
                  <a:pt x="4715" y="28544"/>
                  <a:pt x="4212" y="28114"/>
                  <a:pt x="3716" y="27561"/>
                </a:cubicBezTo>
                <a:close/>
                <a:moveTo>
                  <a:pt x="8372" y="27561"/>
                </a:moveTo>
                <a:cubicBezTo>
                  <a:pt x="8372" y="27562"/>
                  <a:pt x="8372" y="27562"/>
                  <a:pt x="8373" y="27563"/>
                </a:cubicBezTo>
                <a:cubicBezTo>
                  <a:pt x="8143" y="27833"/>
                  <a:pt x="7909" y="28078"/>
                  <a:pt x="7671" y="28295"/>
                </a:cubicBezTo>
                <a:lnTo>
                  <a:pt x="6005" y="28987"/>
                </a:lnTo>
                <a:lnTo>
                  <a:pt x="6005" y="27561"/>
                </a:lnTo>
                <a:close/>
                <a:moveTo>
                  <a:pt x="3578" y="27561"/>
                </a:moveTo>
                <a:cubicBezTo>
                  <a:pt x="4112" y="28166"/>
                  <a:pt x="4663" y="28635"/>
                  <a:pt x="5223" y="28963"/>
                </a:cubicBezTo>
                <a:lnTo>
                  <a:pt x="5223" y="28988"/>
                </a:lnTo>
                <a:lnTo>
                  <a:pt x="1796" y="27561"/>
                </a:lnTo>
                <a:close/>
                <a:moveTo>
                  <a:pt x="7146" y="28721"/>
                </a:moveTo>
                <a:lnTo>
                  <a:pt x="7146" y="28721"/>
                </a:lnTo>
                <a:cubicBezTo>
                  <a:pt x="6814" y="28960"/>
                  <a:pt x="6476" y="29144"/>
                  <a:pt x="6133" y="29271"/>
                </a:cubicBezTo>
                <a:cubicBezTo>
                  <a:pt x="6091" y="29257"/>
                  <a:pt x="6048" y="29243"/>
                  <a:pt x="6005" y="29228"/>
                </a:cubicBezTo>
                <a:lnTo>
                  <a:pt x="6005" y="29196"/>
                </a:lnTo>
                <a:lnTo>
                  <a:pt x="7146" y="28721"/>
                </a:lnTo>
                <a:close/>
                <a:moveTo>
                  <a:pt x="8805" y="28030"/>
                </a:moveTo>
                <a:cubicBezTo>
                  <a:pt x="9020" y="28245"/>
                  <a:pt x="9237" y="28439"/>
                  <a:pt x="9459" y="28611"/>
                </a:cubicBezTo>
                <a:cubicBezTo>
                  <a:pt x="8979" y="28959"/>
                  <a:pt x="8484" y="29203"/>
                  <a:pt x="7983" y="29327"/>
                </a:cubicBezTo>
                <a:cubicBezTo>
                  <a:pt x="7706" y="29396"/>
                  <a:pt x="7430" y="29431"/>
                  <a:pt x="7155" y="29431"/>
                </a:cubicBezTo>
                <a:cubicBezTo>
                  <a:pt x="6870" y="29431"/>
                  <a:pt x="6587" y="29394"/>
                  <a:pt x="6305" y="29320"/>
                </a:cubicBezTo>
                <a:cubicBezTo>
                  <a:pt x="6734" y="29144"/>
                  <a:pt x="7153" y="28886"/>
                  <a:pt x="7560" y="28549"/>
                </a:cubicBezTo>
                <a:lnTo>
                  <a:pt x="8805" y="28030"/>
                </a:lnTo>
                <a:close/>
                <a:moveTo>
                  <a:pt x="14086" y="20512"/>
                </a:moveTo>
                <a:cubicBezTo>
                  <a:pt x="14610" y="20855"/>
                  <a:pt x="15164" y="21031"/>
                  <a:pt x="15739" y="21031"/>
                </a:cubicBezTo>
                <a:cubicBezTo>
                  <a:pt x="15962" y="21031"/>
                  <a:pt x="16188" y="21004"/>
                  <a:pt x="16416" y="20953"/>
                </a:cubicBezTo>
                <a:cubicBezTo>
                  <a:pt x="16546" y="20923"/>
                  <a:pt x="16675" y="20885"/>
                  <a:pt x="16805" y="20839"/>
                </a:cubicBezTo>
                <a:cubicBezTo>
                  <a:pt x="16890" y="20873"/>
                  <a:pt x="16977" y="20904"/>
                  <a:pt x="17065" y="20931"/>
                </a:cubicBezTo>
                <a:lnTo>
                  <a:pt x="17065" y="26580"/>
                </a:lnTo>
                <a:cubicBezTo>
                  <a:pt x="15892" y="28095"/>
                  <a:pt x="14559" y="29093"/>
                  <a:pt x="13241" y="29422"/>
                </a:cubicBezTo>
                <a:cubicBezTo>
                  <a:pt x="13222" y="29427"/>
                  <a:pt x="13203" y="29430"/>
                  <a:pt x="13185" y="29435"/>
                </a:cubicBezTo>
                <a:cubicBezTo>
                  <a:pt x="12263" y="29212"/>
                  <a:pt x="11376" y="28653"/>
                  <a:pt x="10552" y="27771"/>
                </a:cubicBezTo>
                <a:cubicBezTo>
                  <a:pt x="10613" y="27703"/>
                  <a:pt x="10676" y="27632"/>
                  <a:pt x="10736" y="27561"/>
                </a:cubicBezTo>
                <a:lnTo>
                  <a:pt x="11017" y="27561"/>
                </a:lnTo>
                <a:cubicBezTo>
                  <a:pt x="11133" y="27561"/>
                  <a:pt x="11228" y="27467"/>
                  <a:pt x="11228" y="27351"/>
                </a:cubicBezTo>
                <a:lnTo>
                  <a:pt x="11228" y="27067"/>
                </a:lnTo>
                <a:cubicBezTo>
                  <a:pt x="11228" y="27035"/>
                  <a:pt x="11219" y="27004"/>
                  <a:pt x="11207" y="26978"/>
                </a:cubicBezTo>
                <a:cubicBezTo>
                  <a:pt x="12395" y="25390"/>
                  <a:pt x="13405" y="23149"/>
                  <a:pt x="14086" y="20512"/>
                </a:cubicBezTo>
                <a:close/>
                <a:moveTo>
                  <a:pt x="1720" y="27738"/>
                </a:moveTo>
                <a:lnTo>
                  <a:pt x="5223" y="29196"/>
                </a:lnTo>
                <a:lnTo>
                  <a:pt x="5223" y="29472"/>
                </a:lnTo>
                <a:cubicBezTo>
                  <a:pt x="5147" y="29478"/>
                  <a:pt x="5070" y="29481"/>
                  <a:pt x="4994" y="29481"/>
                </a:cubicBezTo>
                <a:cubicBezTo>
                  <a:pt x="3889" y="29481"/>
                  <a:pt x="2792" y="28897"/>
                  <a:pt x="1720" y="27738"/>
                </a:cubicBezTo>
                <a:close/>
                <a:moveTo>
                  <a:pt x="10478" y="27847"/>
                </a:moveTo>
                <a:cubicBezTo>
                  <a:pt x="11255" y="28678"/>
                  <a:pt x="12089" y="29226"/>
                  <a:pt x="12955" y="29483"/>
                </a:cubicBezTo>
                <a:cubicBezTo>
                  <a:pt x="12720" y="29524"/>
                  <a:pt x="12485" y="29545"/>
                  <a:pt x="12253" y="29545"/>
                </a:cubicBezTo>
                <a:cubicBezTo>
                  <a:pt x="11348" y="29545"/>
                  <a:pt x="10466" y="29230"/>
                  <a:pt x="9632" y="28611"/>
                </a:cubicBezTo>
                <a:cubicBezTo>
                  <a:pt x="9920" y="28392"/>
                  <a:pt x="10202" y="28137"/>
                  <a:pt x="10478" y="27847"/>
                </a:cubicBezTo>
                <a:close/>
                <a:moveTo>
                  <a:pt x="17065" y="26752"/>
                </a:moveTo>
                <a:lnTo>
                  <a:pt x="17065" y="28442"/>
                </a:lnTo>
                <a:cubicBezTo>
                  <a:pt x="16418" y="28924"/>
                  <a:pt x="15754" y="29257"/>
                  <a:pt x="15093" y="29422"/>
                </a:cubicBezTo>
                <a:cubicBezTo>
                  <a:pt x="14762" y="29504"/>
                  <a:pt x="14433" y="29545"/>
                  <a:pt x="14107" y="29545"/>
                </a:cubicBezTo>
                <a:cubicBezTo>
                  <a:pt x="13873" y="29545"/>
                  <a:pt x="13641" y="29524"/>
                  <a:pt x="13411" y="29483"/>
                </a:cubicBezTo>
                <a:cubicBezTo>
                  <a:pt x="14673" y="29123"/>
                  <a:pt x="15941" y="28171"/>
                  <a:pt x="17065" y="26752"/>
                </a:cubicBezTo>
                <a:close/>
                <a:moveTo>
                  <a:pt x="30428" y="1"/>
                </a:moveTo>
                <a:cubicBezTo>
                  <a:pt x="30226" y="1"/>
                  <a:pt x="30064" y="164"/>
                  <a:pt x="30064" y="364"/>
                </a:cubicBezTo>
                <a:lnTo>
                  <a:pt x="30064" y="4120"/>
                </a:lnTo>
                <a:lnTo>
                  <a:pt x="26971" y="4120"/>
                </a:lnTo>
                <a:lnTo>
                  <a:pt x="26971" y="3357"/>
                </a:lnTo>
                <a:lnTo>
                  <a:pt x="27918" y="3357"/>
                </a:lnTo>
                <a:cubicBezTo>
                  <a:pt x="27918" y="2752"/>
                  <a:pt x="27428" y="2262"/>
                  <a:pt x="26822" y="2262"/>
                </a:cubicBezTo>
                <a:cubicBezTo>
                  <a:pt x="26217" y="2262"/>
                  <a:pt x="25727" y="2752"/>
                  <a:pt x="25727" y="3357"/>
                </a:cubicBezTo>
                <a:lnTo>
                  <a:pt x="26673" y="3357"/>
                </a:lnTo>
                <a:lnTo>
                  <a:pt x="26673" y="4120"/>
                </a:lnTo>
                <a:lnTo>
                  <a:pt x="24114" y="4120"/>
                </a:lnTo>
                <a:lnTo>
                  <a:pt x="24114" y="3357"/>
                </a:lnTo>
                <a:lnTo>
                  <a:pt x="25060" y="3357"/>
                </a:lnTo>
                <a:cubicBezTo>
                  <a:pt x="25060" y="2752"/>
                  <a:pt x="24570" y="2262"/>
                  <a:pt x="23965" y="2262"/>
                </a:cubicBezTo>
                <a:cubicBezTo>
                  <a:pt x="23360" y="2262"/>
                  <a:pt x="22870" y="2752"/>
                  <a:pt x="22870" y="3357"/>
                </a:cubicBezTo>
                <a:lnTo>
                  <a:pt x="23816" y="3357"/>
                </a:lnTo>
                <a:lnTo>
                  <a:pt x="23816" y="4120"/>
                </a:lnTo>
                <a:lnTo>
                  <a:pt x="22261" y="4120"/>
                </a:lnTo>
                <a:cubicBezTo>
                  <a:pt x="22080" y="4120"/>
                  <a:pt x="21933" y="4267"/>
                  <a:pt x="21933" y="4448"/>
                </a:cubicBezTo>
                <a:lnTo>
                  <a:pt x="21933" y="4890"/>
                </a:lnTo>
                <a:cubicBezTo>
                  <a:pt x="21933" y="5071"/>
                  <a:pt x="22080" y="5218"/>
                  <a:pt x="22261" y="5218"/>
                </a:cubicBezTo>
                <a:lnTo>
                  <a:pt x="23801" y="5218"/>
                </a:lnTo>
                <a:cubicBezTo>
                  <a:pt x="23432" y="9242"/>
                  <a:pt x="22475" y="13010"/>
                  <a:pt x="21088" y="15877"/>
                </a:cubicBezTo>
                <a:cubicBezTo>
                  <a:pt x="20974" y="16114"/>
                  <a:pt x="20857" y="16342"/>
                  <a:pt x="20738" y="16564"/>
                </a:cubicBezTo>
                <a:cubicBezTo>
                  <a:pt x="20678" y="16551"/>
                  <a:pt x="20617" y="16544"/>
                  <a:pt x="20553" y="16544"/>
                </a:cubicBezTo>
                <a:cubicBezTo>
                  <a:pt x="20085" y="16544"/>
                  <a:pt x="19706" y="16923"/>
                  <a:pt x="19706" y="17390"/>
                </a:cubicBezTo>
                <a:lnTo>
                  <a:pt x="20266" y="17390"/>
                </a:lnTo>
                <a:cubicBezTo>
                  <a:pt x="20136" y="17604"/>
                  <a:pt x="20003" y="17809"/>
                  <a:pt x="19870" y="18005"/>
                </a:cubicBezTo>
                <a:lnTo>
                  <a:pt x="18006" y="18005"/>
                </a:lnTo>
                <a:lnTo>
                  <a:pt x="18006" y="15103"/>
                </a:lnTo>
                <a:cubicBezTo>
                  <a:pt x="18006" y="14947"/>
                  <a:pt x="17879" y="14822"/>
                  <a:pt x="17724" y="14822"/>
                </a:cubicBezTo>
                <a:lnTo>
                  <a:pt x="17346" y="14822"/>
                </a:lnTo>
                <a:cubicBezTo>
                  <a:pt x="17191" y="14822"/>
                  <a:pt x="17065" y="14947"/>
                  <a:pt x="17065" y="15103"/>
                </a:cubicBezTo>
                <a:lnTo>
                  <a:pt x="17065" y="18005"/>
                </a:lnTo>
                <a:lnTo>
                  <a:pt x="14676" y="18005"/>
                </a:lnTo>
                <a:lnTo>
                  <a:pt x="14676" y="17415"/>
                </a:lnTo>
                <a:lnTo>
                  <a:pt x="15406" y="17415"/>
                </a:lnTo>
                <a:cubicBezTo>
                  <a:pt x="15406" y="16948"/>
                  <a:pt x="15027" y="16568"/>
                  <a:pt x="14560" y="16568"/>
                </a:cubicBezTo>
                <a:cubicBezTo>
                  <a:pt x="14092" y="16568"/>
                  <a:pt x="13713" y="16948"/>
                  <a:pt x="13713" y="17415"/>
                </a:cubicBezTo>
                <a:lnTo>
                  <a:pt x="14445" y="17415"/>
                </a:lnTo>
                <a:lnTo>
                  <a:pt x="14445" y="18005"/>
                </a:lnTo>
                <a:lnTo>
                  <a:pt x="12468" y="18005"/>
                </a:lnTo>
                <a:lnTo>
                  <a:pt x="12468" y="17415"/>
                </a:lnTo>
                <a:lnTo>
                  <a:pt x="13199" y="17415"/>
                </a:lnTo>
                <a:cubicBezTo>
                  <a:pt x="13199" y="16948"/>
                  <a:pt x="12820" y="16568"/>
                  <a:pt x="12353" y="16568"/>
                </a:cubicBezTo>
                <a:cubicBezTo>
                  <a:pt x="11885" y="16568"/>
                  <a:pt x="11506" y="16948"/>
                  <a:pt x="11506" y="17415"/>
                </a:cubicBezTo>
                <a:lnTo>
                  <a:pt x="12237" y="17415"/>
                </a:lnTo>
                <a:lnTo>
                  <a:pt x="12237" y="18005"/>
                </a:lnTo>
                <a:lnTo>
                  <a:pt x="11037" y="18005"/>
                </a:lnTo>
                <a:cubicBezTo>
                  <a:pt x="10896" y="18005"/>
                  <a:pt x="10783" y="18118"/>
                  <a:pt x="10783" y="18259"/>
                </a:cubicBezTo>
                <a:lnTo>
                  <a:pt x="10783" y="18600"/>
                </a:lnTo>
                <a:cubicBezTo>
                  <a:pt x="10783" y="18739"/>
                  <a:pt x="10896" y="18853"/>
                  <a:pt x="11037" y="18853"/>
                </a:cubicBezTo>
                <a:lnTo>
                  <a:pt x="12013" y="18853"/>
                </a:lnTo>
                <a:cubicBezTo>
                  <a:pt x="11490" y="21545"/>
                  <a:pt x="10653" y="23911"/>
                  <a:pt x="9633" y="25722"/>
                </a:cubicBezTo>
                <a:cubicBezTo>
                  <a:pt x="9408" y="25839"/>
                  <a:pt x="9254" y="26074"/>
                  <a:pt x="9254" y="26346"/>
                </a:cubicBezTo>
                <a:lnTo>
                  <a:pt x="9260" y="26346"/>
                </a:lnTo>
                <a:cubicBezTo>
                  <a:pt x="9148" y="26521"/>
                  <a:pt x="9035" y="26693"/>
                  <a:pt x="8920" y="26856"/>
                </a:cubicBezTo>
                <a:lnTo>
                  <a:pt x="8218" y="26856"/>
                </a:lnTo>
                <a:lnTo>
                  <a:pt x="8218" y="26346"/>
                </a:lnTo>
                <a:lnTo>
                  <a:pt x="8826" y="26346"/>
                </a:lnTo>
                <a:cubicBezTo>
                  <a:pt x="8826" y="25956"/>
                  <a:pt x="8511" y="25642"/>
                  <a:pt x="8123" y="25642"/>
                </a:cubicBezTo>
                <a:cubicBezTo>
                  <a:pt x="7734" y="25642"/>
                  <a:pt x="7419" y="25956"/>
                  <a:pt x="7419" y="26346"/>
                </a:cubicBezTo>
                <a:lnTo>
                  <a:pt x="8027" y="26346"/>
                </a:lnTo>
                <a:lnTo>
                  <a:pt x="8027" y="26856"/>
                </a:lnTo>
                <a:lnTo>
                  <a:pt x="6005" y="26856"/>
                </a:lnTo>
                <a:lnTo>
                  <a:pt x="6005" y="24444"/>
                </a:lnTo>
                <a:cubicBezTo>
                  <a:pt x="6005" y="24314"/>
                  <a:pt x="5900" y="24210"/>
                  <a:pt x="5771" y="24210"/>
                </a:cubicBezTo>
                <a:lnTo>
                  <a:pt x="5456" y="24210"/>
                </a:lnTo>
                <a:cubicBezTo>
                  <a:pt x="5328" y="24210"/>
                  <a:pt x="5223" y="24314"/>
                  <a:pt x="5223" y="24444"/>
                </a:cubicBezTo>
                <a:lnTo>
                  <a:pt x="5223" y="26856"/>
                </a:lnTo>
                <a:lnTo>
                  <a:pt x="3237" y="26856"/>
                </a:lnTo>
                <a:lnTo>
                  <a:pt x="3237" y="26366"/>
                </a:lnTo>
                <a:lnTo>
                  <a:pt x="3844" y="26366"/>
                </a:lnTo>
                <a:cubicBezTo>
                  <a:pt x="3844" y="25977"/>
                  <a:pt x="3530" y="25662"/>
                  <a:pt x="3141" y="25662"/>
                </a:cubicBezTo>
                <a:cubicBezTo>
                  <a:pt x="2752" y="25662"/>
                  <a:pt x="2437" y="25977"/>
                  <a:pt x="2437" y="26366"/>
                </a:cubicBezTo>
                <a:lnTo>
                  <a:pt x="3045" y="26366"/>
                </a:lnTo>
                <a:lnTo>
                  <a:pt x="3045" y="26856"/>
                </a:lnTo>
                <a:lnTo>
                  <a:pt x="1401" y="26856"/>
                </a:lnTo>
                <a:lnTo>
                  <a:pt x="1401" y="26366"/>
                </a:lnTo>
                <a:lnTo>
                  <a:pt x="2009" y="26366"/>
                </a:lnTo>
                <a:cubicBezTo>
                  <a:pt x="2009" y="25977"/>
                  <a:pt x="1694" y="25662"/>
                  <a:pt x="1305" y="25662"/>
                </a:cubicBezTo>
                <a:cubicBezTo>
                  <a:pt x="916" y="25662"/>
                  <a:pt x="602" y="25977"/>
                  <a:pt x="602" y="26366"/>
                </a:cubicBezTo>
                <a:lnTo>
                  <a:pt x="1209" y="26366"/>
                </a:lnTo>
                <a:lnTo>
                  <a:pt x="1209" y="26856"/>
                </a:lnTo>
                <a:lnTo>
                  <a:pt x="211" y="26856"/>
                </a:lnTo>
                <a:cubicBezTo>
                  <a:pt x="94" y="26856"/>
                  <a:pt x="1" y="26950"/>
                  <a:pt x="1" y="27067"/>
                </a:cubicBezTo>
                <a:lnTo>
                  <a:pt x="1" y="27351"/>
                </a:lnTo>
                <a:cubicBezTo>
                  <a:pt x="1" y="27468"/>
                  <a:pt x="94" y="27561"/>
                  <a:pt x="211" y="27561"/>
                </a:cubicBezTo>
                <a:lnTo>
                  <a:pt x="1296" y="27561"/>
                </a:lnTo>
                <a:lnTo>
                  <a:pt x="1495" y="27644"/>
                </a:lnTo>
                <a:cubicBezTo>
                  <a:pt x="2634" y="28935"/>
                  <a:pt x="3805" y="29586"/>
                  <a:pt x="4991" y="29586"/>
                </a:cubicBezTo>
                <a:cubicBezTo>
                  <a:pt x="5068" y="29586"/>
                  <a:pt x="5145" y="29583"/>
                  <a:pt x="5222" y="29578"/>
                </a:cubicBezTo>
                <a:lnTo>
                  <a:pt x="5222" y="58992"/>
                </a:lnTo>
                <a:lnTo>
                  <a:pt x="4430" y="58992"/>
                </a:lnTo>
                <a:cubicBezTo>
                  <a:pt x="4175" y="58992"/>
                  <a:pt x="3969" y="59183"/>
                  <a:pt x="3969" y="59420"/>
                </a:cubicBezTo>
                <a:lnTo>
                  <a:pt x="3969" y="69999"/>
                </a:lnTo>
                <a:cubicBezTo>
                  <a:pt x="3969" y="70236"/>
                  <a:pt x="4175" y="70427"/>
                  <a:pt x="4430" y="70427"/>
                </a:cubicBezTo>
                <a:lnTo>
                  <a:pt x="6796" y="70427"/>
                </a:lnTo>
                <a:cubicBezTo>
                  <a:pt x="7052" y="70427"/>
                  <a:pt x="7259" y="70236"/>
                  <a:pt x="7259" y="69999"/>
                </a:cubicBezTo>
                <a:lnTo>
                  <a:pt x="7259" y="59420"/>
                </a:lnTo>
                <a:cubicBezTo>
                  <a:pt x="7259" y="59183"/>
                  <a:pt x="7052" y="58992"/>
                  <a:pt x="6796" y="58992"/>
                </a:cubicBezTo>
                <a:lnTo>
                  <a:pt x="6004" y="58992"/>
                </a:lnTo>
                <a:lnTo>
                  <a:pt x="6004" y="29427"/>
                </a:lnTo>
                <a:cubicBezTo>
                  <a:pt x="6054" y="29412"/>
                  <a:pt x="6104" y="29394"/>
                  <a:pt x="6153" y="29377"/>
                </a:cubicBezTo>
                <a:cubicBezTo>
                  <a:pt x="6493" y="29480"/>
                  <a:pt x="6835" y="29533"/>
                  <a:pt x="7177" y="29533"/>
                </a:cubicBezTo>
                <a:cubicBezTo>
                  <a:pt x="7455" y="29533"/>
                  <a:pt x="7731" y="29499"/>
                  <a:pt x="8008" y="29430"/>
                </a:cubicBezTo>
                <a:cubicBezTo>
                  <a:pt x="8531" y="29300"/>
                  <a:pt x="9045" y="29044"/>
                  <a:pt x="9545" y="28678"/>
                </a:cubicBezTo>
                <a:cubicBezTo>
                  <a:pt x="10404" y="29322"/>
                  <a:pt x="11314" y="29651"/>
                  <a:pt x="12250" y="29651"/>
                </a:cubicBezTo>
                <a:cubicBezTo>
                  <a:pt x="12558" y="29651"/>
                  <a:pt x="12869" y="29614"/>
                  <a:pt x="13183" y="29542"/>
                </a:cubicBezTo>
                <a:cubicBezTo>
                  <a:pt x="13486" y="29613"/>
                  <a:pt x="13791" y="29651"/>
                  <a:pt x="14100" y="29651"/>
                </a:cubicBezTo>
                <a:cubicBezTo>
                  <a:pt x="14437" y="29651"/>
                  <a:pt x="14776" y="29609"/>
                  <a:pt x="15118" y="29524"/>
                </a:cubicBezTo>
                <a:cubicBezTo>
                  <a:pt x="15770" y="29361"/>
                  <a:pt x="16426" y="29037"/>
                  <a:pt x="17065" y="28570"/>
                </a:cubicBezTo>
                <a:lnTo>
                  <a:pt x="17065" y="56662"/>
                </a:lnTo>
                <a:lnTo>
                  <a:pt x="16111" y="56662"/>
                </a:lnTo>
                <a:cubicBezTo>
                  <a:pt x="15805" y="56662"/>
                  <a:pt x="15555" y="56892"/>
                  <a:pt x="15555" y="57177"/>
                </a:cubicBezTo>
                <a:lnTo>
                  <a:pt x="15555" y="69902"/>
                </a:lnTo>
                <a:cubicBezTo>
                  <a:pt x="15555" y="70186"/>
                  <a:pt x="15805" y="70416"/>
                  <a:pt x="16111" y="70416"/>
                </a:cubicBezTo>
                <a:lnTo>
                  <a:pt x="18958" y="70416"/>
                </a:lnTo>
                <a:cubicBezTo>
                  <a:pt x="19264" y="70416"/>
                  <a:pt x="19513" y="70186"/>
                  <a:pt x="19513" y="69902"/>
                </a:cubicBezTo>
                <a:lnTo>
                  <a:pt x="19513" y="57177"/>
                </a:lnTo>
                <a:cubicBezTo>
                  <a:pt x="19513" y="56892"/>
                  <a:pt x="19264" y="56662"/>
                  <a:pt x="18958" y="56662"/>
                </a:cubicBezTo>
                <a:lnTo>
                  <a:pt x="18005" y="56662"/>
                </a:lnTo>
                <a:lnTo>
                  <a:pt x="18005" y="27771"/>
                </a:lnTo>
                <a:cubicBezTo>
                  <a:pt x="18568" y="27219"/>
                  <a:pt x="19107" y="26556"/>
                  <a:pt x="19607" y="25794"/>
                </a:cubicBezTo>
                <a:cubicBezTo>
                  <a:pt x="20659" y="24189"/>
                  <a:pt x="21505" y="22202"/>
                  <a:pt x="22051" y="20083"/>
                </a:cubicBezTo>
                <a:cubicBezTo>
                  <a:pt x="22778" y="20682"/>
                  <a:pt x="23605" y="20994"/>
                  <a:pt x="24498" y="20994"/>
                </a:cubicBezTo>
                <a:cubicBezTo>
                  <a:pt x="24800" y="20994"/>
                  <a:pt x="25111" y="20959"/>
                  <a:pt x="25427" y="20887"/>
                </a:cubicBezTo>
                <a:cubicBezTo>
                  <a:pt x="25489" y="20872"/>
                  <a:pt x="25550" y="20857"/>
                  <a:pt x="25612" y="20840"/>
                </a:cubicBezTo>
                <a:cubicBezTo>
                  <a:pt x="25969" y="20942"/>
                  <a:pt x="26342" y="20995"/>
                  <a:pt x="26727" y="20995"/>
                </a:cubicBezTo>
                <a:cubicBezTo>
                  <a:pt x="27068" y="20995"/>
                  <a:pt x="27420" y="20955"/>
                  <a:pt x="27780" y="20872"/>
                </a:cubicBezTo>
                <a:cubicBezTo>
                  <a:pt x="28531" y="20701"/>
                  <a:pt x="29302" y="20353"/>
                  <a:pt x="30063" y="19846"/>
                </a:cubicBezTo>
                <a:lnTo>
                  <a:pt x="30063" y="54153"/>
                </a:lnTo>
                <a:lnTo>
                  <a:pt x="28830" y="54153"/>
                </a:lnTo>
                <a:cubicBezTo>
                  <a:pt x="28432" y="54153"/>
                  <a:pt x="28111" y="54451"/>
                  <a:pt x="28111" y="54819"/>
                </a:cubicBezTo>
                <a:lnTo>
                  <a:pt x="28111" y="71289"/>
                </a:lnTo>
                <a:cubicBezTo>
                  <a:pt x="28111" y="71657"/>
                  <a:pt x="28432" y="71956"/>
                  <a:pt x="28830" y="71956"/>
                </a:cubicBezTo>
                <a:lnTo>
                  <a:pt x="32514" y="71956"/>
                </a:lnTo>
                <a:cubicBezTo>
                  <a:pt x="32911" y="71956"/>
                  <a:pt x="33234" y="71657"/>
                  <a:pt x="33234" y="71289"/>
                </a:cubicBezTo>
                <a:lnTo>
                  <a:pt x="33234" y="54819"/>
                </a:lnTo>
                <a:cubicBezTo>
                  <a:pt x="33234" y="54451"/>
                  <a:pt x="32911" y="54153"/>
                  <a:pt x="32514" y="54153"/>
                </a:cubicBezTo>
                <a:lnTo>
                  <a:pt x="31280" y="54153"/>
                </a:lnTo>
                <a:lnTo>
                  <a:pt x="31280" y="18891"/>
                </a:lnTo>
                <a:cubicBezTo>
                  <a:pt x="34159" y="16286"/>
                  <a:pt x="36688" y="11427"/>
                  <a:pt x="37293" y="5260"/>
                </a:cubicBezTo>
                <a:lnTo>
                  <a:pt x="37394" y="5218"/>
                </a:lnTo>
                <a:lnTo>
                  <a:pt x="39083" y="5218"/>
                </a:lnTo>
                <a:cubicBezTo>
                  <a:pt x="39265" y="5218"/>
                  <a:pt x="39412" y="5071"/>
                  <a:pt x="39412" y="4890"/>
                </a:cubicBezTo>
                <a:lnTo>
                  <a:pt x="39412" y="4448"/>
                </a:lnTo>
                <a:cubicBezTo>
                  <a:pt x="39412" y="4267"/>
                  <a:pt x="39265" y="4120"/>
                  <a:pt x="39084" y="4120"/>
                </a:cubicBezTo>
                <a:lnTo>
                  <a:pt x="37585" y="4120"/>
                </a:lnTo>
                <a:lnTo>
                  <a:pt x="37585" y="3325"/>
                </a:lnTo>
                <a:lnTo>
                  <a:pt x="38531" y="3325"/>
                </a:lnTo>
                <a:cubicBezTo>
                  <a:pt x="38531" y="2719"/>
                  <a:pt x="38040" y="2229"/>
                  <a:pt x="37435" y="2229"/>
                </a:cubicBezTo>
                <a:cubicBezTo>
                  <a:pt x="36831" y="2229"/>
                  <a:pt x="36340" y="2720"/>
                  <a:pt x="36340" y="3325"/>
                </a:cubicBezTo>
                <a:lnTo>
                  <a:pt x="37286" y="3325"/>
                </a:lnTo>
                <a:lnTo>
                  <a:pt x="37286" y="4120"/>
                </a:lnTo>
                <a:lnTo>
                  <a:pt x="34728" y="4120"/>
                </a:lnTo>
                <a:lnTo>
                  <a:pt x="34728" y="3325"/>
                </a:lnTo>
                <a:lnTo>
                  <a:pt x="35674" y="3325"/>
                </a:lnTo>
                <a:cubicBezTo>
                  <a:pt x="35674" y="2719"/>
                  <a:pt x="35184" y="2229"/>
                  <a:pt x="34579" y="2229"/>
                </a:cubicBezTo>
                <a:cubicBezTo>
                  <a:pt x="33973" y="2229"/>
                  <a:pt x="33482" y="2720"/>
                  <a:pt x="33482" y="3325"/>
                </a:cubicBezTo>
                <a:lnTo>
                  <a:pt x="34429" y="3325"/>
                </a:lnTo>
                <a:lnTo>
                  <a:pt x="34429" y="4120"/>
                </a:lnTo>
                <a:lnTo>
                  <a:pt x="31282" y="4120"/>
                </a:lnTo>
                <a:lnTo>
                  <a:pt x="31282" y="364"/>
                </a:lnTo>
                <a:cubicBezTo>
                  <a:pt x="31282" y="164"/>
                  <a:pt x="31118" y="1"/>
                  <a:pt x="30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4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Plan &amp; Timeline</a:t>
            </a:r>
            <a:endParaRPr dirty="0"/>
          </a:p>
        </p:txBody>
      </p:sp>
      <p:grpSp>
        <p:nvGrpSpPr>
          <p:cNvPr id="32" name="Group 31">
            <a:extLst>
              <a:ext uri="{FF2B5EF4-FFF2-40B4-BE49-F238E27FC236}">
                <a16:creationId xmlns:a16="http://schemas.microsoft.com/office/drawing/2014/main" id="{98698C52-02DD-3F3C-4B04-E7C7B8F9BED2}"/>
              </a:ext>
            </a:extLst>
          </p:cNvPr>
          <p:cNvGrpSpPr/>
          <p:nvPr/>
        </p:nvGrpSpPr>
        <p:grpSpPr>
          <a:xfrm>
            <a:off x="621275" y="1416598"/>
            <a:ext cx="7877599" cy="2596426"/>
            <a:chOff x="621275" y="1651469"/>
            <a:chExt cx="7877599" cy="2596426"/>
          </a:xfrm>
        </p:grpSpPr>
        <p:sp>
          <p:nvSpPr>
            <p:cNvPr id="849" name="Google Shape;849;p46"/>
            <p:cNvSpPr txBox="1"/>
            <p:nvPr/>
          </p:nvSpPr>
          <p:spPr>
            <a:xfrm flipH="1">
              <a:off x="621275" y="2120672"/>
              <a:ext cx="1729973"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100" dirty="0">
                  <a:solidFill>
                    <a:schemeClr val="lt1"/>
                  </a:solidFill>
                  <a:latin typeface="Goldman"/>
                  <a:ea typeface="Goldman"/>
                  <a:cs typeface="Goldman"/>
                  <a:sym typeface="Goldman"/>
                </a:rPr>
                <a:t>w</a:t>
              </a:r>
              <a:r>
                <a:rPr lang="en" sz="2100" dirty="0">
                  <a:solidFill>
                    <a:schemeClr val="lt1"/>
                  </a:solidFill>
                  <a:latin typeface="Goldman"/>
                  <a:ea typeface="Goldman"/>
                  <a:cs typeface="Goldman"/>
                  <a:sym typeface="Goldman"/>
                </a:rPr>
                <a:t>eek 1 &amp; 2</a:t>
              </a:r>
              <a:endParaRPr sz="2100" dirty="0">
                <a:solidFill>
                  <a:schemeClr val="lt1"/>
                </a:solidFill>
                <a:latin typeface="Goldman"/>
                <a:ea typeface="Goldman"/>
                <a:cs typeface="Goldman"/>
                <a:sym typeface="Goldman"/>
              </a:endParaRPr>
            </a:p>
          </p:txBody>
        </p:sp>
        <p:sp>
          <p:nvSpPr>
            <p:cNvPr id="850" name="Google Shape;850;p46"/>
            <p:cNvSpPr txBox="1"/>
            <p:nvPr/>
          </p:nvSpPr>
          <p:spPr>
            <a:xfrm flipH="1">
              <a:off x="797612" y="1847712"/>
              <a:ext cx="1533300" cy="502800"/>
            </a:xfrm>
            <a:prstGeom prst="rect">
              <a:avLst/>
            </a:prstGeom>
            <a:noFill/>
            <a:ln>
              <a:noFill/>
            </a:ln>
          </p:spPr>
          <p:txBody>
            <a:bodyPr spcFirstLastPara="1" wrap="square" lIns="91425" tIns="91425" rIns="91425" bIns="91425" anchor="b" anchorCtr="0">
              <a:noAutofit/>
            </a:bodyPr>
            <a:lstStyle/>
            <a:p>
              <a:pPr algn="ctr"/>
              <a:r>
                <a:rPr lang="en-US" sz="1200" i="0" dirty="0">
                  <a:effectLst/>
                  <a:latin typeface="Mulish" panose="020B0604020202020204" charset="0"/>
                </a:rPr>
                <a:t>Project Setup and Preparation</a:t>
              </a:r>
              <a:endParaRPr lang="en-US" sz="1200" dirty="0">
                <a:latin typeface="Mulish" panose="020B0604020202020204" charset="0"/>
              </a:endParaRPr>
            </a:p>
            <a:p>
              <a:pPr marL="0" lvl="0" indent="0" algn="ctr" rtl="0">
                <a:spcBef>
                  <a:spcPts val="0"/>
                </a:spcBef>
                <a:spcAft>
                  <a:spcPts val="0"/>
                </a:spcAft>
                <a:buNone/>
              </a:pPr>
              <a:endParaRPr sz="1200" dirty="0">
                <a:solidFill>
                  <a:schemeClr val="dk1"/>
                </a:solidFill>
                <a:latin typeface="Mulish"/>
                <a:ea typeface="Mulish"/>
                <a:cs typeface="Mulish"/>
                <a:sym typeface="Mulish"/>
              </a:endParaRPr>
            </a:p>
          </p:txBody>
        </p:sp>
        <p:sp>
          <p:nvSpPr>
            <p:cNvPr id="851" name="Google Shape;851;p46"/>
            <p:cNvSpPr txBox="1"/>
            <p:nvPr/>
          </p:nvSpPr>
          <p:spPr>
            <a:xfrm flipH="1">
              <a:off x="6740725" y="3287192"/>
              <a:ext cx="1758149"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100" dirty="0">
                  <a:solidFill>
                    <a:schemeClr val="lt1"/>
                  </a:solidFill>
                  <a:latin typeface="Goldman"/>
                  <a:ea typeface="Goldman"/>
                  <a:cs typeface="Goldman"/>
                  <a:sym typeface="Goldman"/>
                </a:rPr>
                <a:t>week 7 &amp; 8</a:t>
              </a:r>
              <a:endParaRPr sz="2100" dirty="0">
                <a:solidFill>
                  <a:schemeClr val="lt1"/>
                </a:solidFill>
                <a:latin typeface="Goldman"/>
                <a:ea typeface="Goldman"/>
                <a:cs typeface="Goldman"/>
                <a:sym typeface="Goldman"/>
              </a:endParaRPr>
            </a:p>
          </p:txBody>
        </p:sp>
        <p:sp>
          <p:nvSpPr>
            <p:cNvPr id="852" name="Google Shape;852;p46"/>
            <p:cNvSpPr txBox="1"/>
            <p:nvPr/>
          </p:nvSpPr>
          <p:spPr>
            <a:xfrm flipH="1">
              <a:off x="6853150" y="3745095"/>
              <a:ext cx="1533300" cy="502800"/>
            </a:xfrm>
            <a:prstGeom prst="rect">
              <a:avLst/>
            </a:prstGeom>
            <a:noFill/>
            <a:ln>
              <a:noFill/>
            </a:ln>
          </p:spPr>
          <p:txBody>
            <a:bodyPr spcFirstLastPara="1" wrap="square" lIns="91425" tIns="91425" rIns="91425" bIns="91425" anchor="t" anchorCtr="0">
              <a:noAutofit/>
            </a:bodyPr>
            <a:lstStyle/>
            <a:p>
              <a:r>
                <a:rPr lang="en-US" sz="1200" dirty="0">
                  <a:latin typeface="Mulish" panose="020B0604020202020204" charset="0"/>
                </a:rPr>
                <a:t>Testing and </a:t>
              </a:r>
            </a:p>
            <a:p>
              <a:r>
                <a:rPr lang="en-US" sz="1200" dirty="0">
                  <a:latin typeface="Mulish" panose="020B0604020202020204" charset="0"/>
                </a:rPr>
                <a:t>documentation</a:t>
              </a:r>
            </a:p>
          </p:txBody>
        </p:sp>
        <p:sp>
          <p:nvSpPr>
            <p:cNvPr id="853" name="Google Shape;853;p46"/>
            <p:cNvSpPr txBox="1"/>
            <p:nvPr/>
          </p:nvSpPr>
          <p:spPr>
            <a:xfrm flipH="1">
              <a:off x="2633153" y="3287192"/>
              <a:ext cx="1795294"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100" dirty="0">
                  <a:solidFill>
                    <a:schemeClr val="lt1"/>
                  </a:solidFill>
                  <a:latin typeface="Goldman"/>
                  <a:ea typeface="Goldman"/>
                  <a:cs typeface="Goldman"/>
                  <a:sym typeface="Goldman"/>
                </a:rPr>
                <a:t>w</a:t>
              </a:r>
              <a:r>
                <a:rPr lang="en" sz="2100" dirty="0">
                  <a:solidFill>
                    <a:schemeClr val="lt1"/>
                  </a:solidFill>
                  <a:latin typeface="Goldman"/>
                  <a:ea typeface="Goldman"/>
                  <a:cs typeface="Goldman"/>
                  <a:sym typeface="Goldman"/>
                </a:rPr>
                <a:t>eek 3 &amp; 4</a:t>
              </a:r>
              <a:endParaRPr sz="2100" dirty="0">
                <a:solidFill>
                  <a:schemeClr val="lt1"/>
                </a:solidFill>
                <a:latin typeface="Goldman"/>
                <a:ea typeface="Goldman"/>
                <a:cs typeface="Goldman"/>
                <a:sym typeface="Goldman"/>
              </a:endParaRPr>
            </a:p>
          </p:txBody>
        </p:sp>
        <p:sp>
          <p:nvSpPr>
            <p:cNvPr id="854" name="Google Shape;854;p46"/>
            <p:cNvSpPr txBox="1"/>
            <p:nvPr/>
          </p:nvSpPr>
          <p:spPr>
            <a:xfrm flipH="1">
              <a:off x="2705400" y="3744392"/>
              <a:ext cx="1975656" cy="502800"/>
            </a:xfrm>
            <a:prstGeom prst="rect">
              <a:avLst/>
            </a:prstGeom>
            <a:noFill/>
            <a:ln>
              <a:noFill/>
            </a:ln>
          </p:spPr>
          <p:txBody>
            <a:bodyPr spcFirstLastPara="1" wrap="square" lIns="91425" tIns="91425" rIns="91425" bIns="91425" anchor="t" anchorCtr="0">
              <a:noAutofit/>
            </a:bodyPr>
            <a:lstStyle/>
            <a:p>
              <a:r>
                <a:rPr lang="en-US" sz="1200" i="0" dirty="0">
                  <a:effectLst/>
                  <a:latin typeface="Mulish" panose="020B0604020202020204" charset="0"/>
                </a:rPr>
                <a:t>Learning various</a:t>
              </a:r>
            </a:p>
            <a:p>
              <a:r>
                <a:rPr lang="en-US" sz="1200" dirty="0">
                  <a:latin typeface="Mulish" panose="020B0604020202020204" charset="0"/>
                </a:rPr>
                <a:t>Analytical techniques &amp;</a:t>
              </a:r>
              <a:endParaRPr lang="en-US" sz="1200" i="0" dirty="0">
                <a:effectLst/>
                <a:latin typeface="Mulish" panose="020B0604020202020204" charset="0"/>
              </a:endParaRPr>
            </a:p>
            <a:p>
              <a:r>
                <a:rPr lang="en-US" sz="1200" i="0" dirty="0">
                  <a:effectLst/>
                  <a:latin typeface="Mulish" panose="020B0604020202020204" charset="0"/>
                </a:rPr>
                <a:t>ML Models   </a:t>
              </a:r>
            </a:p>
          </p:txBody>
        </p:sp>
        <p:sp>
          <p:nvSpPr>
            <p:cNvPr id="855" name="Google Shape;855;p46"/>
            <p:cNvSpPr txBox="1"/>
            <p:nvPr/>
          </p:nvSpPr>
          <p:spPr>
            <a:xfrm flipH="1">
              <a:off x="4710313" y="2120672"/>
              <a:ext cx="1729973"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100" dirty="0">
                  <a:solidFill>
                    <a:schemeClr val="lt1"/>
                  </a:solidFill>
                  <a:latin typeface="Goldman"/>
                  <a:ea typeface="Goldman"/>
                  <a:cs typeface="Goldman"/>
                  <a:sym typeface="Goldman"/>
                </a:rPr>
                <a:t>w</a:t>
              </a:r>
              <a:r>
                <a:rPr lang="en" sz="2100" dirty="0">
                  <a:solidFill>
                    <a:schemeClr val="lt1"/>
                  </a:solidFill>
                  <a:latin typeface="Goldman"/>
                  <a:ea typeface="Goldman"/>
                  <a:cs typeface="Goldman"/>
                  <a:sym typeface="Goldman"/>
                </a:rPr>
                <a:t>eek 5 &amp; 6</a:t>
              </a:r>
              <a:endParaRPr sz="2100" dirty="0">
                <a:solidFill>
                  <a:schemeClr val="lt1"/>
                </a:solidFill>
                <a:latin typeface="Goldman"/>
                <a:ea typeface="Goldman"/>
                <a:cs typeface="Goldman"/>
                <a:sym typeface="Goldman"/>
              </a:endParaRPr>
            </a:p>
          </p:txBody>
        </p:sp>
        <p:sp>
          <p:nvSpPr>
            <p:cNvPr id="856" name="Google Shape;856;p46"/>
            <p:cNvSpPr txBox="1"/>
            <p:nvPr/>
          </p:nvSpPr>
          <p:spPr>
            <a:xfrm flipH="1">
              <a:off x="4951250" y="1651469"/>
              <a:ext cx="1734776" cy="502800"/>
            </a:xfrm>
            <a:prstGeom prst="rect">
              <a:avLst/>
            </a:prstGeom>
            <a:noFill/>
            <a:ln>
              <a:noFill/>
            </a:ln>
          </p:spPr>
          <p:txBody>
            <a:bodyPr spcFirstLastPara="1" wrap="square" lIns="91425" tIns="91425" rIns="91425" bIns="91425" anchor="b" anchorCtr="0">
              <a:noAutofit/>
            </a:bodyPr>
            <a:lstStyle/>
            <a:p>
              <a:r>
                <a:rPr lang="en-US" sz="1200" dirty="0">
                  <a:latin typeface="Mulish" panose="020B0604020202020204" charset="0"/>
                </a:rPr>
                <a:t>Implementation &amp; Training of Model</a:t>
              </a:r>
            </a:p>
          </p:txBody>
        </p:sp>
        <p:sp>
          <p:nvSpPr>
            <p:cNvPr id="857" name="Google Shape;857;p46"/>
            <p:cNvSpPr txBox="1"/>
            <p:nvPr/>
          </p:nvSpPr>
          <p:spPr>
            <a:xfrm flipH="1">
              <a:off x="1074812" y="2693538"/>
              <a:ext cx="822900" cy="457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Goldman"/>
                  <a:ea typeface="Goldman"/>
                  <a:cs typeface="Goldman"/>
                  <a:sym typeface="Goldman"/>
                </a:rPr>
                <a:t>01</a:t>
              </a:r>
              <a:endParaRPr sz="3000">
                <a:solidFill>
                  <a:schemeClr val="dk1"/>
                </a:solidFill>
                <a:latin typeface="Goldman"/>
                <a:ea typeface="Goldman"/>
                <a:cs typeface="Goldman"/>
                <a:sym typeface="Goldman"/>
              </a:endParaRPr>
            </a:p>
          </p:txBody>
        </p:sp>
        <p:sp>
          <p:nvSpPr>
            <p:cNvPr id="858" name="Google Shape;858;p46"/>
            <p:cNvSpPr txBox="1"/>
            <p:nvPr/>
          </p:nvSpPr>
          <p:spPr>
            <a:xfrm flipH="1">
              <a:off x="7208350" y="2693538"/>
              <a:ext cx="822900" cy="457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dk1"/>
                  </a:solidFill>
                  <a:latin typeface="Goldman"/>
                  <a:ea typeface="Goldman"/>
                  <a:cs typeface="Goldman"/>
                  <a:sym typeface="Goldman"/>
                </a:rPr>
                <a:t>04</a:t>
              </a:r>
              <a:endParaRPr sz="3000" dirty="0">
                <a:solidFill>
                  <a:schemeClr val="dk1"/>
                </a:solidFill>
                <a:latin typeface="Goldman"/>
                <a:ea typeface="Goldman"/>
                <a:cs typeface="Goldman"/>
                <a:sym typeface="Goldman"/>
              </a:endParaRPr>
            </a:p>
          </p:txBody>
        </p:sp>
        <p:sp>
          <p:nvSpPr>
            <p:cNvPr id="859" name="Google Shape;859;p46"/>
            <p:cNvSpPr txBox="1"/>
            <p:nvPr/>
          </p:nvSpPr>
          <p:spPr>
            <a:xfrm flipH="1">
              <a:off x="3119350" y="2693538"/>
              <a:ext cx="822900" cy="457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Goldman"/>
                  <a:ea typeface="Goldman"/>
                  <a:cs typeface="Goldman"/>
                  <a:sym typeface="Goldman"/>
                </a:rPr>
                <a:t>02</a:t>
              </a:r>
              <a:endParaRPr sz="3000">
                <a:solidFill>
                  <a:schemeClr val="dk1"/>
                </a:solidFill>
                <a:latin typeface="Goldman"/>
                <a:ea typeface="Goldman"/>
                <a:cs typeface="Goldman"/>
                <a:sym typeface="Goldman"/>
              </a:endParaRPr>
            </a:p>
          </p:txBody>
        </p:sp>
        <p:sp>
          <p:nvSpPr>
            <p:cNvPr id="860" name="Google Shape;860;p46"/>
            <p:cNvSpPr txBox="1"/>
            <p:nvPr/>
          </p:nvSpPr>
          <p:spPr>
            <a:xfrm flipH="1">
              <a:off x="5163850" y="2693538"/>
              <a:ext cx="822900" cy="457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Goldman"/>
                  <a:ea typeface="Goldman"/>
                  <a:cs typeface="Goldman"/>
                  <a:sym typeface="Goldman"/>
                </a:rPr>
                <a:t>03</a:t>
              </a:r>
              <a:endParaRPr sz="3000">
                <a:solidFill>
                  <a:schemeClr val="dk1"/>
                </a:solidFill>
                <a:latin typeface="Goldman"/>
                <a:ea typeface="Goldman"/>
                <a:cs typeface="Goldman"/>
                <a:sym typeface="Goldman"/>
              </a:endParaRPr>
            </a:p>
          </p:txBody>
        </p:sp>
        <p:cxnSp>
          <p:nvCxnSpPr>
            <p:cNvPr id="861" name="Google Shape;861;p46"/>
            <p:cNvCxnSpPr>
              <a:cxnSpLocks/>
              <a:stCxn id="857" idx="0"/>
              <a:endCxn id="849" idx="2"/>
            </p:cNvCxnSpPr>
            <p:nvPr/>
          </p:nvCxnSpPr>
          <p:spPr>
            <a:xfrm flipH="1" flipV="1">
              <a:off x="1486261" y="2577872"/>
              <a:ext cx="1" cy="115666"/>
            </a:xfrm>
            <a:prstGeom prst="straightConnector1">
              <a:avLst/>
            </a:prstGeom>
            <a:noFill/>
            <a:ln w="9525" cap="flat" cmpd="sng">
              <a:solidFill>
                <a:schemeClr val="dk1"/>
              </a:solidFill>
              <a:prstDash val="solid"/>
              <a:round/>
              <a:headEnd type="none" w="med" len="med"/>
              <a:tailEnd type="none" w="med" len="med"/>
            </a:ln>
          </p:spPr>
        </p:cxnSp>
        <p:cxnSp>
          <p:nvCxnSpPr>
            <p:cNvPr id="862" name="Google Shape;862;p46"/>
            <p:cNvCxnSpPr>
              <a:cxnSpLocks/>
              <a:stCxn id="860" idx="0"/>
              <a:endCxn id="855" idx="2"/>
            </p:cNvCxnSpPr>
            <p:nvPr/>
          </p:nvCxnSpPr>
          <p:spPr>
            <a:xfrm flipH="1" flipV="1">
              <a:off x="5575299" y="2577872"/>
              <a:ext cx="1" cy="115666"/>
            </a:xfrm>
            <a:prstGeom prst="straightConnector1">
              <a:avLst/>
            </a:prstGeom>
            <a:noFill/>
            <a:ln w="9525" cap="flat" cmpd="sng">
              <a:solidFill>
                <a:schemeClr val="dk1"/>
              </a:solidFill>
              <a:prstDash val="solid"/>
              <a:round/>
              <a:headEnd type="none" w="med" len="med"/>
              <a:tailEnd type="none" w="med" len="med"/>
            </a:ln>
          </p:spPr>
        </p:cxnSp>
        <p:cxnSp>
          <p:nvCxnSpPr>
            <p:cNvPr id="863" name="Google Shape;863;p46"/>
            <p:cNvCxnSpPr>
              <a:cxnSpLocks/>
              <a:stCxn id="857" idx="1"/>
              <a:endCxn id="853" idx="3"/>
            </p:cNvCxnSpPr>
            <p:nvPr/>
          </p:nvCxnSpPr>
          <p:spPr>
            <a:xfrm>
              <a:off x="1897712" y="2922138"/>
              <a:ext cx="735441" cy="593654"/>
            </a:xfrm>
            <a:prstGeom prst="curvedConnector3">
              <a:avLst>
                <a:gd name="adj1" fmla="val 50000"/>
              </a:avLst>
            </a:prstGeom>
            <a:noFill/>
            <a:ln w="9525" cap="flat" cmpd="sng">
              <a:solidFill>
                <a:schemeClr val="dk1"/>
              </a:solidFill>
              <a:prstDash val="solid"/>
              <a:round/>
              <a:headEnd type="none" w="med" len="med"/>
              <a:tailEnd type="none" w="med" len="med"/>
            </a:ln>
          </p:spPr>
        </p:cxnSp>
        <p:cxnSp>
          <p:nvCxnSpPr>
            <p:cNvPr id="864" name="Google Shape;864;p46"/>
            <p:cNvCxnSpPr>
              <a:cxnSpLocks/>
              <a:stCxn id="853" idx="1"/>
              <a:endCxn id="860" idx="3"/>
            </p:cNvCxnSpPr>
            <p:nvPr/>
          </p:nvCxnSpPr>
          <p:spPr>
            <a:xfrm flipV="1">
              <a:off x="4428447" y="2922138"/>
              <a:ext cx="735403" cy="593654"/>
            </a:xfrm>
            <a:prstGeom prst="curvedConnector3">
              <a:avLst>
                <a:gd name="adj1" fmla="val 50000"/>
              </a:avLst>
            </a:prstGeom>
            <a:noFill/>
            <a:ln w="9525" cap="flat" cmpd="sng">
              <a:solidFill>
                <a:schemeClr val="dk1"/>
              </a:solidFill>
              <a:prstDash val="solid"/>
              <a:round/>
              <a:headEnd type="none" w="med" len="med"/>
              <a:tailEnd type="none" w="med" len="med"/>
            </a:ln>
          </p:spPr>
        </p:cxnSp>
        <p:cxnSp>
          <p:nvCxnSpPr>
            <p:cNvPr id="865" name="Google Shape;865;p46"/>
            <p:cNvCxnSpPr>
              <a:cxnSpLocks/>
              <a:stCxn id="860" idx="1"/>
              <a:endCxn id="851" idx="3"/>
            </p:cNvCxnSpPr>
            <p:nvPr/>
          </p:nvCxnSpPr>
          <p:spPr>
            <a:xfrm>
              <a:off x="5986750" y="2922138"/>
              <a:ext cx="753975" cy="593654"/>
            </a:xfrm>
            <a:prstGeom prst="curvedConnector3">
              <a:avLst>
                <a:gd name="adj1" fmla="val 50000"/>
              </a:avLst>
            </a:prstGeom>
            <a:noFill/>
            <a:ln w="9525" cap="flat" cmpd="sng">
              <a:solidFill>
                <a:schemeClr val="dk1"/>
              </a:solidFill>
              <a:prstDash val="solid"/>
              <a:round/>
              <a:headEnd type="none" w="med" len="med"/>
              <a:tailEnd type="none" w="med" len="med"/>
            </a:ln>
          </p:spPr>
        </p:cxnSp>
        <p:cxnSp>
          <p:nvCxnSpPr>
            <p:cNvPr id="867" name="Google Shape;867;p46"/>
            <p:cNvCxnSpPr>
              <a:cxnSpLocks/>
              <a:stCxn id="859" idx="2"/>
              <a:endCxn id="853" idx="0"/>
            </p:cNvCxnSpPr>
            <p:nvPr/>
          </p:nvCxnSpPr>
          <p:spPr>
            <a:xfrm>
              <a:off x="3530800" y="3150738"/>
              <a:ext cx="0" cy="136454"/>
            </a:xfrm>
            <a:prstGeom prst="straightConnector1">
              <a:avLst/>
            </a:prstGeom>
            <a:noFill/>
            <a:ln w="9525" cap="flat" cmpd="sng">
              <a:solidFill>
                <a:schemeClr val="dk1"/>
              </a:solidFill>
              <a:prstDash val="solid"/>
              <a:round/>
              <a:headEnd type="none" w="med" len="med"/>
              <a:tailEnd type="none" w="med" len="med"/>
            </a:ln>
          </p:spPr>
        </p:cxnSp>
        <p:cxnSp>
          <p:nvCxnSpPr>
            <p:cNvPr id="868" name="Google Shape;868;p46"/>
            <p:cNvCxnSpPr>
              <a:cxnSpLocks/>
              <a:stCxn id="858" idx="2"/>
              <a:endCxn id="851" idx="0"/>
            </p:cNvCxnSpPr>
            <p:nvPr/>
          </p:nvCxnSpPr>
          <p:spPr>
            <a:xfrm flipH="1">
              <a:off x="7619799" y="3150738"/>
              <a:ext cx="1" cy="136454"/>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AF72-8BB5-462E-0482-DF93E372BD06}"/>
              </a:ext>
            </a:extLst>
          </p:cNvPr>
          <p:cNvSpPr>
            <a:spLocks noGrp="1"/>
          </p:cNvSpPr>
          <p:nvPr>
            <p:ph type="title"/>
          </p:nvPr>
        </p:nvSpPr>
        <p:spPr/>
        <p:txBody>
          <a:bodyPr/>
          <a:lstStyle/>
          <a:p>
            <a:r>
              <a:rPr lang="en" dirty="0"/>
              <a:t>Work Distribution</a:t>
            </a:r>
            <a:endParaRPr lang="en-US" dirty="0"/>
          </a:p>
        </p:txBody>
      </p:sp>
      <p:graphicFrame>
        <p:nvGraphicFramePr>
          <p:cNvPr id="3" name="Table 4">
            <a:extLst>
              <a:ext uri="{FF2B5EF4-FFF2-40B4-BE49-F238E27FC236}">
                <a16:creationId xmlns:a16="http://schemas.microsoft.com/office/drawing/2014/main" id="{1BE874FA-A9F5-6A0D-9D64-94138E36892C}"/>
              </a:ext>
            </a:extLst>
          </p:cNvPr>
          <p:cNvGraphicFramePr>
            <a:graphicFrameLocks noGrp="1"/>
          </p:cNvGraphicFramePr>
          <p:nvPr>
            <p:extLst>
              <p:ext uri="{D42A27DB-BD31-4B8C-83A1-F6EECF244321}">
                <p14:modId xmlns:p14="http://schemas.microsoft.com/office/powerpoint/2010/main" val="2544997333"/>
              </p:ext>
            </p:extLst>
          </p:nvPr>
        </p:nvGraphicFramePr>
        <p:xfrm>
          <a:off x="1377430" y="1586560"/>
          <a:ext cx="5916798" cy="2245490"/>
        </p:xfrm>
        <a:graphic>
          <a:graphicData uri="http://schemas.openxmlformats.org/drawingml/2006/table">
            <a:tbl>
              <a:tblPr firstRow="1" bandRow="1"/>
              <a:tblGrid>
                <a:gridCol w="2510868">
                  <a:extLst>
                    <a:ext uri="{9D8B030D-6E8A-4147-A177-3AD203B41FA5}">
                      <a16:colId xmlns:a16="http://schemas.microsoft.com/office/drawing/2014/main" val="334022558"/>
                    </a:ext>
                  </a:extLst>
                </a:gridCol>
                <a:gridCol w="3405930">
                  <a:extLst>
                    <a:ext uri="{9D8B030D-6E8A-4147-A177-3AD203B41FA5}">
                      <a16:colId xmlns:a16="http://schemas.microsoft.com/office/drawing/2014/main" val="4169597497"/>
                    </a:ext>
                  </a:extLst>
                </a:gridCol>
              </a:tblGrid>
              <a:tr h="1122745">
                <a:tc>
                  <a:txBody>
                    <a:bodyPr/>
                    <a:lstStyle/>
                    <a:p>
                      <a:pPr algn="l"/>
                      <a:endParaRPr lang="en-US" sz="1800" b="1" dirty="0">
                        <a:latin typeface="Mulish" panose="020B0604020202020204" charset="0"/>
                      </a:endParaRPr>
                    </a:p>
                    <a:p>
                      <a:pPr algn="l"/>
                      <a:r>
                        <a:rPr lang="en-US" sz="1800" b="1" dirty="0">
                          <a:latin typeface="Mulish" panose="020B0604020202020204" charset="0"/>
                        </a:rPr>
                        <a:t>Data Preprocessing and Analysis</a:t>
                      </a:r>
                    </a:p>
                  </a:txBody>
                  <a:tcPr/>
                </a:tc>
                <a:tc>
                  <a:txBody>
                    <a:bodyPr/>
                    <a:lstStyle/>
                    <a:p>
                      <a:pPr marL="0" indent="0">
                        <a:buFont typeface="Arial" panose="020B0604020202020204" pitchFamily="34" charset="0"/>
                        <a:buNone/>
                      </a:pPr>
                      <a:br>
                        <a:rPr lang="en-US" sz="1800" dirty="0">
                          <a:latin typeface="Mulish" panose="020B0604020202020204" charset="0"/>
                        </a:rPr>
                      </a:br>
                      <a:r>
                        <a:rPr lang="en-US" sz="1800" dirty="0">
                          <a:latin typeface="Mulish" panose="020B0604020202020204" charset="0"/>
                        </a:rPr>
                        <a:t> Shreya Gandhi</a:t>
                      </a:r>
                      <a:br>
                        <a:rPr lang="en-US" sz="1800" dirty="0">
                          <a:latin typeface="Mulish" panose="020B0604020202020204" charset="0"/>
                        </a:rPr>
                      </a:br>
                      <a:r>
                        <a:rPr lang="en-US" sz="1800" dirty="0">
                          <a:latin typeface="Mulish" panose="020B0604020202020204" charset="0"/>
                        </a:rPr>
                        <a:t> Nisha Gurav</a:t>
                      </a:r>
                    </a:p>
                  </a:txBody>
                  <a:tcPr/>
                </a:tc>
                <a:extLst>
                  <a:ext uri="{0D108BD9-81ED-4DB2-BD59-A6C34878D82A}">
                    <a16:rowId xmlns:a16="http://schemas.microsoft.com/office/drawing/2014/main" val="1613931987"/>
                  </a:ext>
                </a:extLst>
              </a:tr>
              <a:tr h="1122745">
                <a:tc>
                  <a:txBody>
                    <a:bodyPr/>
                    <a:lstStyle/>
                    <a:p>
                      <a:pPr algn="l"/>
                      <a:endParaRPr lang="en-US" sz="1800" b="1" dirty="0">
                        <a:latin typeface="Mulish" panose="020B0604020202020204" charset="0"/>
                      </a:endParaRPr>
                    </a:p>
                    <a:p>
                      <a:pPr algn="l"/>
                      <a:r>
                        <a:rPr lang="en-US" sz="1800" b="1" dirty="0">
                          <a:latin typeface="Mulish" panose="020B0604020202020204" charset="0"/>
                        </a:rPr>
                        <a:t>Model Selection , Training and Testing</a:t>
                      </a:r>
                    </a:p>
                  </a:txBody>
                  <a:tcPr/>
                </a:tc>
                <a:tc>
                  <a:txBody>
                    <a:bodyPr/>
                    <a:lstStyle/>
                    <a:p>
                      <a:br>
                        <a:rPr lang="en-US" sz="1800" dirty="0">
                          <a:latin typeface="Mulish" panose="020B0604020202020204" charset="0"/>
                        </a:rPr>
                      </a:br>
                      <a:r>
                        <a:rPr lang="en-US" sz="1800" dirty="0">
                          <a:latin typeface="Mulish" panose="020B0604020202020204" charset="0"/>
                        </a:rPr>
                        <a:t> Shreyansh Kahate</a:t>
                      </a:r>
                    </a:p>
                    <a:p>
                      <a:r>
                        <a:rPr lang="en-US" sz="1800" dirty="0">
                          <a:latin typeface="Mulish" panose="020B0604020202020204" charset="0"/>
                        </a:rPr>
                        <a:t> Vipul Ghodke</a:t>
                      </a:r>
                    </a:p>
                  </a:txBody>
                  <a:tcPr/>
                </a:tc>
                <a:extLst>
                  <a:ext uri="{0D108BD9-81ED-4DB2-BD59-A6C34878D82A}">
                    <a16:rowId xmlns:a16="http://schemas.microsoft.com/office/drawing/2014/main" val="5736220"/>
                  </a:ext>
                </a:extLst>
              </a:tr>
            </a:tbl>
          </a:graphicData>
        </a:graphic>
      </p:graphicFrame>
    </p:spTree>
    <p:extLst>
      <p:ext uri="{BB962C8B-B14F-4D97-AF65-F5344CB8AC3E}">
        <p14:creationId xmlns:p14="http://schemas.microsoft.com/office/powerpoint/2010/main" val="3222720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53"/>
          <p:cNvSpPr txBox="1">
            <a:spLocks noGrp="1"/>
          </p:cNvSpPr>
          <p:nvPr>
            <p:ph type="subTitle" idx="1"/>
          </p:nvPr>
        </p:nvSpPr>
        <p:spPr>
          <a:xfrm>
            <a:off x="754386" y="861105"/>
            <a:ext cx="8221225" cy="3948925"/>
          </a:xfrm>
          <a:prstGeom prst="rect">
            <a:avLst/>
          </a:prstGeom>
        </p:spPr>
        <p:txBody>
          <a:bodyPr spcFirstLastPara="1" wrap="square" lIns="91425" tIns="91425" rIns="91425" bIns="91425" anchor="t" anchorCtr="0">
            <a:noAutofit/>
          </a:bodyPr>
          <a:lstStyle/>
          <a:p>
            <a:pPr marL="171450" indent="-171450" algn="just">
              <a:lnSpc>
                <a:spcPct val="150000"/>
              </a:lnSpc>
              <a:buFont typeface="Wingdings" panose="05000000000000000000" pitchFamily="2" charset="2"/>
              <a:buChar char="Ø"/>
            </a:pPr>
            <a:r>
              <a:rPr lang="en-US" dirty="0"/>
              <a:t>“</a:t>
            </a:r>
            <a:r>
              <a:rPr lang="en-US" sz="1100" dirty="0"/>
              <a:t>ELECTRICITY CONSUMPTION PREDICTION USING MACHINE LEARNING”  by G . </a:t>
            </a:r>
            <a:r>
              <a:rPr lang="en-US" sz="1100" dirty="0" err="1"/>
              <a:t>Vijendar</a:t>
            </a:r>
            <a:r>
              <a:rPr lang="en-US" sz="1100" dirty="0"/>
              <a:t> Reddy1 , Lakshmi </a:t>
            </a:r>
            <a:r>
              <a:rPr lang="en-US" sz="1100" dirty="0" err="1"/>
              <a:t>Jaswitha</a:t>
            </a:r>
            <a:r>
              <a:rPr lang="en-US" sz="1100" dirty="0"/>
              <a:t> Aitha1* , Ch Poojitha1 , A Naga Shreya 1 , D Krithika Reddy1 ,G Sai.Meghana1 1Department of Information Technology, GRIET, India</a:t>
            </a:r>
          </a:p>
          <a:p>
            <a:pPr marL="171450" indent="-171450" algn="just">
              <a:lnSpc>
                <a:spcPct val="150000"/>
              </a:lnSpc>
              <a:buFont typeface="Wingdings" panose="05000000000000000000" pitchFamily="2" charset="2"/>
              <a:buChar char="Ø"/>
            </a:pPr>
            <a:r>
              <a:rPr lang="en-US" sz="1100" dirty="0"/>
              <a:t>“Clustering of Electricity Consumption Behavior Dynamics toward Big Data Applications” by Yi Wang, Student Member, IEEE, </a:t>
            </a:r>
            <a:r>
              <a:rPr lang="en-US" sz="1100" dirty="0" err="1"/>
              <a:t>Qixin</a:t>
            </a:r>
            <a:r>
              <a:rPr lang="en-US" sz="1100" dirty="0"/>
              <a:t> Chen, Senior Member, IEEE, Chongqing Kang, Senior Member, IEEE, and Qing Xia, Senior Member, IEEE</a:t>
            </a:r>
          </a:p>
          <a:p>
            <a:pPr marL="171450" indent="-171450" algn="just">
              <a:lnSpc>
                <a:spcPct val="150000"/>
              </a:lnSpc>
              <a:buFont typeface="Wingdings" panose="05000000000000000000" pitchFamily="2" charset="2"/>
              <a:buChar char="Ø"/>
            </a:pPr>
            <a:r>
              <a:rPr lang="en-US" sz="1100" dirty="0"/>
              <a:t>“Indian Electricity System Transition and Its Challenges: A Review Article  in  Journal of Asian Energy Studies” ,January 2022</a:t>
            </a:r>
          </a:p>
          <a:p>
            <a:pPr marL="171450" indent="-171450" algn="just">
              <a:lnSpc>
                <a:spcPct val="150000"/>
              </a:lnSpc>
              <a:buFont typeface="Wingdings" panose="05000000000000000000" pitchFamily="2" charset="2"/>
              <a:buChar char="Ø"/>
            </a:pPr>
            <a:r>
              <a:rPr lang="en-US" sz="1100" dirty="0"/>
              <a:t>“Predicting the Energy Consumption of Residential Buildings for Regional Electricity Supply-Side and Demand-Side Management” by HUILING CAI 1 , SHOUPENG SHEN1,2, QINGCHENG LIN1 , XUEFENG LI1 , (Member, IEEE), AND HUI XIAO</a:t>
            </a:r>
          </a:p>
          <a:p>
            <a:pPr marL="171450" indent="-171450" algn="just">
              <a:lnSpc>
                <a:spcPct val="150000"/>
              </a:lnSpc>
              <a:buFont typeface="Wingdings" panose="05000000000000000000" pitchFamily="2" charset="2"/>
              <a:buChar char="Ø"/>
            </a:pPr>
            <a:r>
              <a:rPr lang="en-US" sz="1100" dirty="0">
                <a:hlinkClick r:id="rId3"/>
              </a:rPr>
              <a:t>https://www.sciencedirect.com/science/article/pii/S0360544221033090?ref=cra_js_challenge&amp;fr=RR-1https://haas.berkeley.edu/wp-content/uploads/WP299.pdf</a:t>
            </a:r>
            <a:endParaRPr lang="en-US" sz="1100" dirty="0"/>
          </a:p>
          <a:p>
            <a:pPr marL="171450" indent="-171450" algn="just">
              <a:lnSpc>
                <a:spcPct val="150000"/>
              </a:lnSpc>
              <a:buFont typeface="Wingdings" panose="05000000000000000000" pitchFamily="2" charset="2"/>
              <a:buChar char="Ø"/>
            </a:pPr>
            <a:r>
              <a:rPr lang="en-US" sz="1100" dirty="0">
                <a:hlinkClick r:id="rId4"/>
              </a:rPr>
              <a:t>https://prsindia.org/policy/vital-stats/overview-issues-power-sector-india</a:t>
            </a:r>
            <a:endParaRPr lang="en-US" sz="1100" dirty="0"/>
          </a:p>
          <a:p>
            <a:pPr marL="171450" indent="-171450" algn="just">
              <a:lnSpc>
                <a:spcPct val="150000"/>
              </a:lnSpc>
              <a:buFont typeface="Wingdings" panose="05000000000000000000" pitchFamily="2" charset="2"/>
              <a:buChar char="Ø"/>
            </a:pPr>
            <a:r>
              <a:rPr lang="en-US" sz="1100" dirty="0">
                <a:hlinkClick r:id="rId5"/>
              </a:rPr>
              <a:t>https://www.fitchratings.com/research/corporate-finance/india-to-face-supply-challenges-rising-electricity-demand-07-04-2022</a:t>
            </a:r>
            <a:endParaRPr lang="en-US" sz="1100" dirty="0"/>
          </a:p>
          <a:p>
            <a:pPr marL="171450" indent="-171450" algn="just">
              <a:lnSpc>
                <a:spcPct val="150000"/>
              </a:lnSpc>
              <a:buFont typeface="Wingdings" panose="05000000000000000000" pitchFamily="2" charset="2"/>
              <a:buChar char="Ø"/>
            </a:pPr>
            <a:r>
              <a:rPr lang="en-US" sz="1100" dirty="0"/>
              <a:t>Drive Link To All Papers: https://drive.google.com/drive/folders/1wdpQbBXAFWl-iySFlu_6Mfe_aGnTqHl7?usp=sharing</a:t>
            </a:r>
          </a:p>
        </p:txBody>
      </p:sp>
      <p:sp>
        <p:nvSpPr>
          <p:cNvPr id="1253" name="Google Shape;1253;p53"/>
          <p:cNvSpPr txBox="1">
            <a:spLocks noGrp="1"/>
          </p:cNvSpPr>
          <p:nvPr>
            <p:ph type="title"/>
          </p:nvPr>
        </p:nvSpPr>
        <p:spPr>
          <a:xfrm>
            <a:off x="713250" y="379972"/>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50"/>
          <p:cNvSpPr txBox="1">
            <a:spLocks noGrp="1"/>
          </p:cNvSpPr>
          <p:nvPr>
            <p:ph type="title"/>
          </p:nvPr>
        </p:nvSpPr>
        <p:spPr>
          <a:xfrm>
            <a:off x="1093589" y="1644197"/>
            <a:ext cx="6967254" cy="178365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Thank You!</a:t>
            </a:r>
            <a:endParaRPr sz="7200" dirty="0"/>
          </a:p>
        </p:txBody>
      </p:sp>
      <p:sp>
        <p:nvSpPr>
          <p:cNvPr id="4" name="TextBox 3">
            <a:extLst>
              <a:ext uri="{FF2B5EF4-FFF2-40B4-BE49-F238E27FC236}">
                <a16:creationId xmlns:a16="http://schemas.microsoft.com/office/drawing/2014/main" id="{AD9F3621-A01B-4912-9EA0-F6B6B2FEBD22}"/>
              </a:ext>
            </a:extLst>
          </p:cNvPr>
          <p:cNvSpPr txBox="1"/>
          <p:nvPr/>
        </p:nvSpPr>
        <p:spPr>
          <a:xfrm>
            <a:off x="2164223" y="3696237"/>
            <a:ext cx="5001296" cy="485105"/>
          </a:xfrm>
          <a:prstGeom prst="rect">
            <a:avLst/>
          </a:prstGeom>
          <a:solidFill>
            <a:srgbClr val="E5E5E5"/>
          </a:solidFill>
        </p:spPr>
        <p:txBody>
          <a:bodyPr wrap="square" rtlCol="0">
            <a:spAutoFit/>
          </a:bodyPr>
          <a:lstStyle/>
          <a:p>
            <a:endParaRPr lang="en-US" dirty="0"/>
          </a:p>
        </p:txBody>
      </p:sp>
      <p:grpSp>
        <p:nvGrpSpPr>
          <p:cNvPr id="5" name="Group 4">
            <a:extLst>
              <a:ext uri="{FF2B5EF4-FFF2-40B4-BE49-F238E27FC236}">
                <a16:creationId xmlns:a16="http://schemas.microsoft.com/office/drawing/2014/main" id="{40C9CE12-E7F8-2A23-FA12-7A4DCD4B7945}"/>
              </a:ext>
            </a:extLst>
          </p:cNvPr>
          <p:cNvGrpSpPr/>
          <p:nvPr/>
        </p:nvGrpSpPr>
        <p:grpSpPr>
          <a:xfrm>
            <a:off x="7345345" y="691913"/>
            <a:ext cx="675216" cy="623088"/>
            <a:chOff x="2524975" y="1383150"/>
            <a:chExt cx="886200" cy="886200"/>
          </a:xfrm>
        </p:grpSpPr>
        <p:sp>
          <p:nvSpPr>
            <p:cNvPr id="635" name="Google Shape;635;p36"/>
            <p:cNvSpPr/>
            <p:nvPr/>
          </p:nvSpPr>
          <p:spPr>
            <a:xfrm>
              <a:off x="2524975" y="1383150"/>
              <a:ext cx="886200" cy="886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2802008" y="1615785"/>
              <a:ext cx="332132" cy="420940"/>
            </a:xfrm>
            <a:custGeom>
              <a:avLst/>
              <a:gdLst/>
              <a:ahLst/>
              <a:cxnLst/>
              <a:rect l="l" t="t" r="r" b="b"/>
              <a:pathLst>
                <a:path w="9634" h="12210" extrusionOk="0">
                  <a:moveTo>
                    <a:pt x="3079" y="717"/>
                  </a:moveTo>
                  <a:lnTo>
                    <a:pt x="3072" y="1227"/>
                  </a:lnTo>
                  <a:lnTo>
                    <a:pt x="2324" y="717"/>
                  </a:lnTo>
                  <a:close/>
                  <a:moveTo>
                    <a:pt x="7310" y="717"/>
                  </a:moveTo>
                  <a:lnTo>
                    <a:pt x="6562" y="1227"/>
                  </a:lnTo>
                  <a:lnTo>
                    <a:pt x="6554" y="717"/>
                  </a:lnTo>
                  <a:close/>
                  <a:moveTo>
                    <a:pt x="5394" y="717"/>
                  </a:moveTo>
                  <a:lnTo>
                    <a:pt x="4825" y="1360"/>
                  </a:lnTo>
                  <a:lnTo>
                    <a:pt x="4247" y="717"/>
                  </a:lnTo>
                  <a:close/>
                  <a:moveTo>
                    <a:pt x="5846" y="1288"/>
                  </a:moveTo>
                  <a:lnTo>
                    <a:pt x="5865" y="2519"/>
                  </a:lnTo>
                  <a:lnTo>
                    <a:pt x="5865" y="2519"/>
                  </a:lnTo>
                  <a:lnTo>
                    <a:pt x="5306" y="1897"/>
                  </a:lnTo>
                  <a:lnTo>
                    <a:pt x="5846" y="1288"/>
                  </a:lnTo>
                  <a:close/>
                  <a:moveTo>
                    <a:pt x="3788" y="1278"/>
                  </a:moveTo>
                  <a:lnTo>
                    <a:pt x="4346" y="1900"/>
                  </a:lnTo>
                  <a:lnTo>
                    <a:pt x="3768" y="2551"/>
                  </a:lnTo>
                  <a:lnTo>
                    <a:pt x="3788" y="1278"/>
                  </a:lnTo>
                  <a:close/>
                  <a:moveTo>
                    <a:pt x="3032" y="3829"/>
                  </a:moveTo>
                  <a:lnTo>
                    <a:pt x="3024" y="4293"/>
                  </a:lnTo>
                  <a:lnTo>
                    <a:pt x="3022" y="4305"/>
                  </a:lnTo>
                  <a:lnTo>
                    <a:pt x="2324" y="3829"/>
                  </a:lnTo>
                  <a:close/>
                  <a:moveTo>
                    <a:pt x="7310" y="3829"/>
                  </a:moveTo>
                  <a:lnTo>
                    <a:pt x="6611" y="4305"/>
                  </a:lnTo>
                  <a:lnTo>
                    <a:pt x="6609" y="4293"/>
                  </a:lnTo>
                  <a:lnTo>
                    <a:pt x="6602" y="3829"/>
                  </a:lnTo>
                  <a:close/>
                  <a:moveTo>
                    <a:pt x="4828" y="2436"/>
                  </a:moveTo>
                  <a:lnTo>
                    <a:pt x="5757" y="3471"/>
                  </a:lnTo>
                  <a:lnTo>
                    <a:pt x="4805" y="4540"/>
                  </a:lnTo>
                  <a:lnTo>
                    <a:pt x="3876" y="3509"/>
                  </a:lnTo>
                  <a:lnTo>
                    <a:pt x="4828" y="2436"/>
                  </a:lnTo>
                  <a:close/>
                  <a:moveTo>
                    <a:pt x="3730" y="4417"/>
                  </a:moveTo>
                  <a:lnTo>
                    <a:pt x="4325" y="5077"/>
                  </a:lnTo>
                  <a:lnTo>
                    <a:pt x="3465" y="6042"/>
                  </a:lnTo>
                  <a:lnTo>
                    <a:pt x="3730" y="4417"/>
                  </a:lnTo>
                  <a:close/>
                  <a:moveTo>
                    <a:pt x="5899" y="4390"/>
                  </a:moveTo>
                  <a:lnTo>
                    <a:pt x="6170" y="6054"/>
                  </a:lnTo>
                  <a:lnTo>
                    <a:pt x="5288" y="5075"/>
                  </a:lnTo>
                  <a:lnTo>
                    <a:pt x="5899" y="4390"/>
                  </a:lnTo>
                  <a:close/>
                  <a:moveTo>
                    <a:pt x="4808" y="5613"/>
                  </a:moveTo>
                  <a:lnTo>
                    <a:pt x="6228" y="7188"/>
                  </a:lnTo>
                  <a:lnTo>
                    <a:pt x="4816" y="8627"/>
                  </a:lnTo>
                  <a:lnTo>
                    <a:pt x="3405" y="7187"/>
                  </a:lnTo>
                  <a:lnTo>
                    <a:pt x="4808" y="5613"/>
                  </a:lnTo>
                  <a:close/>
                  <a:moveTo>
                    <a:pt x="3154" y="7955"/>
                  </a:moveTo>
                  <a:lnTo>
                    <a:pt x="4315" y="9138"/>
                  </a:lnTo>
                  <a:lnTo>
                    <a:pt x="2692" y="10794"/>
                  </a:lnTo>
                  <a:lnTo>
                    <a:pt x="2692" y="10794"/>
                  </a:lnTo>
                  <a:lnTo>
                    <a:pt x="3154" y="7955"/>
                  </a:lnTo>
                  <a:close/>
                  <a:moveTo>
                    <a:pt x="6480" y="7955"/>
                  </a:moveTo>
                  <a:lnTo>
                    <a:pt x="6942" y="10794"/>
                  </a:lnTo>
                  <a:lnTo>
                    <a:pt x="6942" y="10794"/>
                  </a:lnTo>
                  <a:lnTo>
                    <a:pt x="5319" y="9138"/>
                  </a:lnTo>
                  <a:lnTo>
                    <a:pt x="6480" y="7955"/>
                  </a:lnTo>
                  <a:close/>
                  <a:moveTo>
                    <a:pt x="4816" y="9650"/>
                  </a:moveTo>
                  <a:lnTo>
                    <a:pt x="6624" y="11493"/>
                  </a:lnTo>
                  <a:lnTo>
                    <a:pt x="3009" y="11493"/>
                  </a:lnTo>
                  <a:lnTo>
                    <a:pt x="4816" y="9650"/>
                  </a:lnTo>
                  <a:close/>
                  <a:moveTo>
                    <a:pt x="1" y="0"/>
                  </a:moveTo>
                  <a:lnTo>
                    <a:pt x="1333" y="910"/>
                  </a:lnTo>
                  <a:lnTo>
                    <a:pt x="1333" y="2238"/>
                  </a:lnTo>
                  <a:lnTo>
                    <a:pt x="2050" y="2238"/>
                  </a:lnTo>
                  <a:lnTo>
                    <a:pt x="2050" y="1399"/>
                  </a:lnTo>
                  <a:lnTo>
                    <a:pt x="3058" y="2086"/>
                  </a:lnTo>
                  <a:lnTo>
                    <a:pt x="3042" y="3111"/>
                  </a:lnTo>
                  <a:lnTo>
                    <a:pt x="1" y="3111"/>
                  </a:lnTo>
                  <a:lnTo>
                    <a:pt x="1333" y="4021"/>
                  </a:lnTo>
                  <a:lnTo>
                    <a:pt x="1333" y="5329"/>
                  </a:lnTo>
                  <a:lnTo>
                    <a:pt x="2050" y="5329"/>
                  </a:lnTo>
                  <a:lnTo>
                    <a:pt x="2050" y="4510"/>
                  </a:lnTo>
                  <a:lnTo>
                    <a:pt x="2895" y="5086"/>
                  </a:lnTo>
                  <a:lnTo>
                    <a:pt x="1851" y="11493"/>
                  </a:lnTo>
                  <a:lnTo>
                    <a:pt x="1090" y="11493"/>
                  </a:lnTo>
                  <a:lnTo>
                    <a:pt x="1090" y="12210"/>
                  </a:lnTo>
                  <a:lnTo>
                    <a:pt x="8497" y="12210"/>
                  </a:lnTo>
                  <a:lnTo>
                    <a:pt x="8497" y="11493"/>
                  </a:lnTo>
                  <a:lnTo>
                    <a:pt x="7783" y="11493"/>
                  </a:lnTo>
                  <a:lnTo>
                    <a:pt x="6739" y="5086"/>
                  </a:lnTo>
                  <a:lnTo>
                    <a:pt x="7536" y="4542"/>
                  </a:lnTo>
                  <a:lnTo>
                    <a:pt x="7536" y="5329"/>
                  </a:lnTo>
                  <a:lnTo>
                    <a:pt x="8252" y="5329"/>
                  </a:lnTo>
                  <a:lnTo>
                    <a:pt x="8252" y="4054"/>
                  </a:lnTo>
                  <a:lnTo>
                    <a:pt x="9633" y="3112"/>
                  </a:lnTo>
                  <a:lnTo>
                    <a:pt x="6591" y="3112"/>
                  </a:lnTo>
                  <a:lnTo>
                    <a:pt x="6575" y="2086"/>
                  </a:lnTo>
                  <a:lnTo>
                    <a:pt x="7536" y="1430"/>
                  </a:lnTo>
                  <a:lnTo>
                    <a:pt x="7536" y="2238"/>
                  </a:lnTo>
                  <a:lnTo>
                    <a:pt x="8252" y="2238"/>
                  </a:lnTo>
                  <a:lnTo>
                    <a:pt x="8252" y="941"/>
                  </a:lnTo>
                  <a:lnTo>
                    <a:pt x="96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roup 5">
            <a:extLst>
              <a:ext uri="{FF2B5EF4-FFF2-40B4-BE49-F238E27FC236}">
                <a16:creationId xmlns:a16="http://schemas.microsoft.com/office/drawing/2014/main" id="{E5E8364E-946E-2499-DE97-9670C72D4ED1}"/>
              </a:ext>
            </a:extLst>
          </p:cNvPr>
          <p:cNvGrpSpPr/>
          <p:nvPr/>
        </p:nvGrpSpPr>
        <p:grpSpPr>
          <a:xfrm>
            <a:off x="8060843" y="685270"/>
            <a:ext cx="675216" cy="646903"/>
            <a:chOff x="5732837" y="1383150"/>
            <a:chExt cx="886200" cy="886200"/>
          </a:xfrm>
        </p:grpSpPr>
        <p:sp>
          <p:nvSpPr>
            <p:cNvPr id="636" name="Google Shape;636;p36"/>
            <p:cNvSpPr/>
            <p:nvPr/>
          </p:nvSpPr>
          <p:spPr>
            <a:xfrm>
              <a:off x="5732837" y="1383150"/>
              <a:ext cx="886200" cy="886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8" name="Google Shape;638;p36"/>
            <p:cNvGrpSpPr/>
            <p:nvPr/>
          </p:nvGrpSpPr>
          <p:grpSpPr>
            <a:xfrm>
              <a:off x="6024704" y="1615785"/>
              <a:ext cx="302449" cy="420940"/>
              <a:chOff x="3319753" y="1339238"/>
              <a:chExt cx="302449" cy="420940"/>
            </a:xfrm>
          </p:grpSpPr>
          <p:sp>
            <p:nvSpPr>
              <p:cNvPr id="639" name="Google Shape;639;p36"/>
              <p:cNvSpPr/>
              <p:nvPr/>
            </p:nvSpPr>
            <p:spPr>
              <a:xfrm>
                <a:off x="3319753" y="1339238"/>
                <a:ext cx="289452" cy="420940"/>
              </a:xfrm>
              <a:custGeom>
                <a:avLst/>
                <a:gdLst/>
                <a:ahLst/>
                <a:cxnLst/>
                <a:rect l="l" t="t" r="r" b="b"/>
                <a:pathLst>
                  <a:path w="8396" h="12210" extrusionOk="0">
                    <a:moveTo>
                      <a:pt x="4768" y="905"/>
                    </a:moveTo>
                    <a:lnTo>
                      <a:pt x="4768" y="3366"/>
                    </a:lnTo>
                    <a:cubicBezTo>
                      <a:pt x="4676" y="3344"/>
                      <a:pt x="4578" y="3331"/>
                      <a:pt x="4478" y="3331"/>
                    </a:cubicBezTo>
                    <a:cubicBezTo>
                      <a:pt x="4351" y="3331"/>
                      <a:pt x="4228" y="3351"/>
                      <a:pt x="4112" y="3387"/>
                    </a:cubicBezTo>
                    <a:lnTo>
                      <a:pt x="4043" y="2754"/>
                    </a:lnTo>
                    <a:lnTo>
                      <a:pt x="4555" y="955"/>
                    </a:lnTo>
                    <a:lnTo>
                      <a:pt x="4768" y="905"/>
                    </a:lnTo>
                    <a:close/>
                    <a:moveTo>
                      <a:pt x="4478" y="4049"/>
                    </a:moveTo>
                    <a:cubicBezTo>
                      <a:pt x="4774" y="4049"/>
                      <a:pt x="5016" y="4291"/>
                      <a:pt x="5016" y="4588"/>
                    </a:cubicBezTo>
                    <a:cubicBezTo>
                      <a:pt x="5016" y="4885"/>
                      <a:pt x="4774" y="5125"/>
                      <a:pt x="4478" y="5125"/>
                    </a:cubicBezTo>
                    <a:cubicBezTo>
                      <a:pt x="4181" y="5125"/>
                      <a:pt x="3940" y="4885"/>
                      <a:pt x="3940" y="4588"/>
                    </a:cubicBezTo>
                    <a:cubicBezTo>
                      <a:pt x="3940" y="4291"/>
                      <a:pt x="4181" y="4049"/>
                      <a:pt x="4478" y="4049"/>
                    </a:cubicBezTo>
                    <a:close/>
                    <a:moveTo>
                      <a:pt x="3275" y="4947"/>
                    </a:moveTo>
                    <a:cubicBezTo>
                      <a:pt x="3344" y="5178"/>
                      <a:pt x="3478" y="5380"/>
                      <a:pt x="3654" y="5535"/>
                    </a:cubicBezTo>
                    <a:lnTo>
                      <a:pt x="3119" y="5878"/>
                    </a:lnTo>
                    <a:lnTo>
                      <a:pt x="1293" y="6337"/>
                    </a:lnTo>
                    <a:lnTo>
                      <a:pt x="1143" y="6177"/>
                    </a:lnTo>
                    <a:lnTo>
                      <a:pt x="3275" y="4947"/>
                    </a:lnTo>
                    <a:close/>
                    <a:moveTo>
                      <a:pt x="5701" y="4870"/>
                    </a:moveTo>
                    <a:lnTo>
                      <a:pt x="6284" y="5127"/>
                    </a:lnTo>
                    <a:lnTo>
                      <a:pt x="7585" y="6471"/>
                    </a:lnTo>
                    <a:lnTo>
                      <a:pt x="7521" y="6687"/>
                    </a:lnTo>
                    <a:lnTo>
                      <a:pt x="5362" y="5479"/>
                    </a:lnTo>
                    <a:cubicBezTo>
                      <a:pt x="5527" y="5314"/>
                      <a:pt x="5648" y="5105"/>
                      <a:pt x="5701" y="4870"/>
                    </a:cubicBezTo>
                    <a:close/>
                    <a:moveTo>
                      <a:pt x="4541" y="5842"/>
                    </a:moveTo>
                    <a:lnTo>
                      <a:pt x="4861" y="6021"/>
                    </a:lnTo>
                    <a:lnTo>
                      <a:pt x="4861" y="11491"/>
                    </a:lnTo>
                    <a:lnTo>
                      <a:pt x="4095" y="11491"/>
                    </a:lnTo>
                    <a:lnTo>
                      <a:pt x="4095" y="6105"/>
                    </a:lnTo>
                    <a:lnTo>
                      <a:pt x="4504" y="5843"/>
                    </a:lnTo>
                    <a:cubicBezTo>
                      <a:pt x="4516" y="5842"/>
                      <a:pt x="4529" y="5842"/>
                      <a:pt x="4541" y="5842"/>
                    </a:cubicBezTo>
                    <a:close/>
                    <a:moveTo>
                      <a:pt x="5486" y="0"/>
                    </a:moveTo>
                    <a:lnTo>
                      <a:pt x="3981" y="352"/>
                    </a:lnTo>
                    <a:lnTo>
                      <a:pt x="3314" y="2692"/>
                    </a:lnTo>
                    <a:lnTo>
                      <a:pt x="3443" y="3879"/>
                    </a:lnTo>
                    <a:cubicBezTo>
                      <a:pt x="3398" y="3945"/>
                      <a:pt x="3358" y="4015"/>
                      <a:pt x="3326" y="4089"/>
                    </a:cubicBezTo>
                    <a:lnTo>
                      <a:pt x="1" y="6008"/>
                    </a:lnTo>
                    <a:lnTo>
                      <a:pt x="1058" y="7136"/>
                    </a:lnTo>
                    <a:lnTo>
                      <a:pt x="3377" y="6554"/>
                    </a:lnTo>
                    <a:lnTo>
                      <a:pt x="3377" y="11491"/>
                    </a:lnTo>
                    <a:lnTo>
                      <a:pt x="2897" y="11491"/>
                    </a:lnTo>
                    <a:lnTo>
                      <a:pt x="2897" y="12210"/>
                    </a:lnTo>
                    <a:lnTo>
                      <a:pt x="6060" y="12210"/>
                    </a:lnTo>
                    <a:lnTo>
                      <a:pt x="6060" y="11491"/>
                    </a:lnTo>
                    <a:lnTo>
                      <a:pt x="5579" y="11491"/>
                    </a:lnTo>
                    <a:lnTo>
                      <a:pt x="5579" y="6423"/>
                    </a:lnTo>
                    <a:lnTo>
                      <a:pt x="7949" y="7749"/>
                    </a:lnTo>
                    <a:lnTo>
                      <a:pt x="8395" y="6276"/>
                    </a:lnTo>
                    <a:lnTo>
                      <a:pt x="6702" y="4527"/>
                    </a:lnTo>
                    <a:lnTo>
                      <a:pt x="5611" y="4045"/>
                    </a:lnTo>
                    <a:cubicBezTo>
                      <a:pt x="5576" y="3973"/>
                      <a:pt x="5535" y="3905"/>
                      <a:pt x="5486" y="3840"/>
                    </a:cubicBezTo>
                    <a:lnTo>
                      <a:pt x="54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3527016" y="1426770"/>
                <a:ext cx="44300" cy="52850"/>
              </a:xfrm>
              <a:custGeom>
                <a:avLst/>
                <a:gdLst/>
                <a:ahLst/>
                <a:cxnLst/>
                <a:rect l="l" t="t" r="r" b="b"/>
                <a:pathLst>
                  <a:path w="1285" h="1533" extrusionOk="0">
                    <a:moveTo>
                      <a:pt x="499" y="0"/>
                    </a:moveTo>
                    <a:lnTo>
                      <a:pt x="0" y="517"/>
                    </a:lnTo>
                    <a:cubicBezTo>
                      <a:pt x="289" y="794"/>
                      <a:pt x="492" y="1146"/>
                      <a:pt x="588" y="1532"/>
                    </a:cubicBezTo>
                    <a:lnTo>
                      <a:pt x="1285" y="1358"/>
                    </a:lnTo>
                    <a:cubicBezTo>
                      <a:pt x="1156" y="842"/>
                      <a:pt x="884" y="371"/>
                      <a:pt x="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3539117" y="1369714"/>
                <a:ext cx="83085" cy="124868"/>
              </a:xfrm>
              <a:custGeom>
                <a:avLst/>
                <a:gdLst/>
                <a:ahLst/>
                <a:cxnLst/>
                <a:rect l="l" t="t" r="r" b="b"/>
                <a:pathLst>
                  <a:path w="2410" h="3622" extrusionOk="0">
                    <a:moveTo>
                      <a:pt x="375" y="1"/>
                    </a:moveTo>
                    <a:lnTo>
                      <a:pt x="1" y="614"/>
                    </a:lnTo>
                    <a:cubicBezTo>
                      <a:pt x="1059" y="1260"/>
                      <a:pt x="1691" y="2384"/>
                      <a:pt x="1691" y="3622"/>
                    </a:cubicBezTo>
                    <a:lnTo>
                      <a:pt x="2409" y="3622"/>
                    </a:lnTo>
                    <a:cubicBezTo>
                      <a:pt x="2409" y="2882"/>
                      <a:pt x="2216" y="2153"/>
                      <a:pt x="1849" y="1514"/>
                    </a:cubicBezTo>
                    <a:cubicBezTo>
                      <a:pt x="1494" y="896"/>
                      <a:pt x="984" y="373"/>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3376947" y="1426770"/>
                <a:ext cx="44335" cy="52850"/>
              </a:xfrm>
              <a:custGeom>
                <a:avLst/>
                <a:gdLst/>
                <a:ahLst/>
                <a:cxnLst/>
                <a:rect l="l" t="t" r="r" b="b"/>
                <a:pathLst>
                  <a:path w="1286" h="1533" extrusionOk="0">
                    <a:moveTo>
                      <a:pt x="786" y="0"/>
                    </a:moveTo>
                    <a:cubicBezTo>
                      <a:pt x="401" y="371"/>
                      <a:pt x="130" y="842"/>
                      <a:pt x="0" y="1358"/>
                    </a:cubicBezTo>
                    <a:lnTo>
                      <a:pt x="697" y="1532"/>
                    </a:lnTo>
                    <a:cubicBezTo>
                      <a:pt x="793" y="1146"/>
                      <a:pt x="997" y="794"/>
                      <a:pt x="1285" y="517"/>
                    </a:cubicBez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3326062" y="1369714"/>
                <a:ext cx="83050" cy="124868"/>
              </a:xfrm>
              <a:custGeom>
                <a:avLst/>
                <a:gdLst/>
                <a:ahLst/>
                <a:cxnLst/>
                <a:rect l="l" t="t" r="r" b="b"/>
                <a:pathLst>
                  <a:path w="2409" h="3622" extrusionOk="0">
                    <a:moveTo>
                      <a:pt x="2036" y="1"/>
                    </a:moveTo>
                    <a:cubicBezTo>
                      <a:pt x="1426" y="373"/>
                      <a:pt x="916" y="896"/>
                      <a:pt x="561" y="1514"/>
                    </a:cubicBezTo>
                    <a:cubicBezTo>
                      <a:pt x="195" y="2152"/>
                      <a:pt x="1" y="2881"/>
                      <a:pt x="1" y="3622"/>
                    </a:cubicBezTo>
                    <a:lnTo>
                      <a:pt x="719" y="3622"/>
                    </a:lnTo>
                    <a:cubicBezTo>
                      <a:pt x="719" y="2384"/>
                      <a:pt x="1351" y="1260"/>
                      <a:pt x="2409" y="614"/>
                    </a:cubicBezTo>
                    <a:lnTo>
                      <a:pt x="2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5">
          <a:extLst>
            <a:ext uri="{FF2B5EF4-FFF2-40B4-BE49-F238E27FC236}">
              <a16:creationId xmlns:a16="http://schemas.microsoft.com/office/drawing/2014/main" id="{F42B361E-D573-0990-2ED8-E066592B9D08}"/>
            </a:ext>
          </a:extLst>
        </p:cNvPr>
        <p:cNvGrpSpPr/>
        <p:nvPr/>
      </p:nvGrpSpPr>
      <p:grpSpPr>
        <a:xfrm>
          <a:off x="0" y="0"/>
          <a:ext cx="0" cy="0"/>
          <a:chOff x="0" y="0"/>
          <a:chExt cx="0" cy="0"/>
        </a:xfrm>
      </p:grpSpPr>
      <p:sp>
        <p:nvSpPr>
          <p:cNvPr id="826" name="Google Shape;826;p44">
            <a:extLst>
              <a:ext uri="{FF2B5EF4-FFF2-40B4-BE49-F238E27FC236}">
                <a16:creationId xmlns:a16="http://schemas.microsoft.com/office/drawing/2014/main" id="{143F8E36-9B43-A31C-6903-39C46FF2E2D2}"/>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Our Team</a:t>
            </a:r>
            <a:endParaRPr dirty="0"/>
          </a:p>
        </p:txBody>
      </p:sp>
      <p:sp>
        <p:nvSpPr>
          <p:cNvPr id="5" name="TextBox 4">
            <a:extLst>
              <a:ext uri="{FF2B5EF4-FFF2-40B4-BE49-F238E27FC236}">
                <a16:creationId xmlns:a16="http://schemas.microsoft.com/office/drawing/2014/main" id="{D8983DD8-D20F-2F19-1B2F-D458533039A4}"/>
              </a:ext>
            </a:extLst>
          </p:cNvPr>
          <p:cNvSpPr txBox="1"/>
          <p:nvPr/>
        </p:nvSpPr>
        <p:spPr>
          <a:xfrm>
            <a:off x="942306" y="1347981"/>
            <a:ext cx="7354405" cy="1938992"/>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chemeClr val="lt1"/>
                </a:solidFill>
                <a:latin typeface="Goldman" panose="020B0604020202020204" charset="0"/>
              </a:rPr>
              <a:t>A-45 Shreya Gandhi </a:t>
            </a:r>
          </a:p>
          <a:p>
            <a:pPr marL="342900" lvl="0" indent="-342900" algn="l" rtl="0">
              <a:spcBef>
                <a:spcPts val="0"/>
              </a:spcBef>
              <a:spcAft>
                <a:spcPts val="0"/>
              </a:spcAft>
              <a:buFont typeface="Wingdings" panose="05000000000000000000" pitchFamily="2" charset="2"/>
              <a:buChar char="§"/>
            </a:pPr>
            <a:r>
              <a:rPr lang="en-US" sz="2400" dirty="0">
                <a:solidFill>
                  <a:schemeClr val="lt1"/>
                </a:solidFill>
                <a:latin typeface="Goldman" panose="020B0604020202020204" charset="0"/>
              </a:rPr>
              <a:t>A-46 Vipul Ghodke </a:t>
            </a:r>
          </a:p>
          <a:p>
            <a:pPr marL="342900" lvl="0" indent="-342900" algn="l" rtl="0">
              <a:spcBef>
                <a:spcPts val="0"/>
              </a:spcBef>
              <a:spcAft>
                <a:spcPts val="0"/>
              </a:spcAft>
              <a:buFont typeface="Wingdings" panose="05000000000000000000" pitchFamily="2" charset="2"/>
              <a:buChar char="§"/>
            </a:pPr>
            <a:r>
              <a:rPr lang="en-US" sz="2400" dirty="0">
                <a:solidFill>
                  <a:schemeClr val="lt1"/>
                </a:solidFill>
                <a:latin typeface="Goldman" panose="020B0604020202020204" charset="0"/>
              </a:rPr>
              <a:t>A-47 Nisha Gurav</a:t>
            </a:r>
          </a:p>
          <a:p>
            <a:pPr marL="342900" indent="-342900">
              <a:buFont typeface="Wingdings" panose="05000000000000000000" pitchFamily="2" charset="2"/>
              <a:buChar char="§"/>
            </a:pPr>
            <a:r>
              <a:rPr lang="en-US" sz="2400" dirty="0">
                <a:solidFill>
                  <a:schemeClr val="lt1"/>
                </a:solidFill>
                <a:latin typeface="Goldman" panose="020B0604020202020204" charset="0"/>
              </a:rPr>
              <a:t>A-48 Shreyansh Kahate  (Team Leader) </a:t>
            </a:r>
          </a:p>
          <a:p>
            <a:pPr marL="342900" lvl="0" indent="-342900" algn="l" rtl="0">
              <a:spcBef>
                <a:spcPts val="0"/>
              </a:spcBef>
              <a:spcAft>
                <a:spcPts val="0"/>
              </a:spcAft>
              <a:buFont typeface="Wingdings" panose="05000000000000000000" pitchFamily="2" charset="2"/>
              <a:buChar char="§"/>
            </a:pPr>
            <a:endParaRPr lang="en-US" sz="2400" dirty="0">
              <a:solidFill>
                <a:schemeClr val="lt1"/>
              </a:solidFill>
              <a:latin typeface="Goldman" panose="020B0604020202020204" charset="0"/>
            </a:endParaRPr>
          </a:p>
        </p:txBody>
      </p:sp>
      <p:sp>
        <p:nvSpPr>
          <p:cNvPr id="6" name="TextBox 5">
            <a:extLst>
              <a:ext uri="{FF2B5EF4-FFF2-40B4-BE49-F238E27FC236}">
                <a16:creationId xmlns:a16="http://schemas.microsoft.com/office/drawing/2014/main" id="{953453FE-B1CA-25DD-23BE-D3E95A29BD1A}"/>
              </a:ext>
            </a:extLst>
          </p:cNvPr>
          <p:cNvSpPr txBox="1"/>
          <p:nvPr/>
        </p:nvSpPr>
        <p:spPr>
          <a:xfrm>
            <a:off x="1363212" y="3843102"/>
            <a:ext cx="7915012" cy="461665"/>
          </a:xfrm>
          <a:prstGeom prst="rect">
            <a:avLst/>
          </a:prstGeom>
          <a:noFill/>
        </p:spPr>
        <p:txBody>
          <a:bodyPr wrap="square" rtlCol="0">
            <a:spAutoFit/>
          </a:bodyPr>
          <a:lstStyle/>
          <a:p>
            <a:pPr algn="ctr"/>
            <a:r>
              <a:rPr lang="en-US" sz="2400" dirty="0">
                <a:latin typeface="Goldman" panose="020B0604020202020204" charset="0"/>
                <a:cs typeface="Times New Roman" panose="02020603050405020304" pitchFamily="18" charset="0"/>
              </a:rPr>
              <a:t>Project Mentor : Mrs. Kanchan Khedikar</a:t>
            </a:r>
          </a:p>
        </p:txBody>
      </p:sp>
    </p:spTree>
    <p:extLst>
      <p:ext uri="{BB962C8B-B14F-4D97-AF65-F5344CB8AC3E}">
        <p14:creationId xmlns:p14="http://schemas.microsoft.com/office/powerpoint/2010/main" val="3228231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9">
          <a:extLst>
            <a:ext uri="{FF2B5EF4-FFF2-40B4-BE49-F238E27FC236}">
              <a16:creationId xmlns:a16="http://schemas.microsoft.com/office/drawing/2014/main" id="{6893D870-C933-3198-2411-92B040C9E9CF}"/>
            </a:ext>
          </a:extLst>
        </p:cNvPr>
        <p:cNvGrpSpPr/>
        <p:nvPr/>
      </p:nvGrpSpPr>
      <p:grpSpPr>
        <a:xfrm>
          <a:off x="0" y="0"/>
          <a:ext cx="0" cy="0"/>
          <a:chOff x="0" y="0"/>
          <a:chExt cx="0" cy="0"/>
        </a:xfrm>
      </p:grpSpPr>
      <p:sp>
        <p:nvSpPr>
          <p:cNvPr id="631" name="Google Shape;631;p36">
            <a:extLst>
              <a:ext uri="{FF2B5EF4-FFF2-40B4-BE49-F238E27FC236}">
                <a16:creationId xmlns:a16="http://schemas.microsoft.com/office/drawing/2014/main" id="{FBDEE5E6-BE56-63A9-E476-B7628A131A4C}"/>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Idea of Project  </a:t>
            </a:r>
            <a:endParaRPr dirty="0"/>
          </a:p>
        </p:txBody>
      </p:sp>
      <p:sp>
        <p:nvSpPr>
          <p:cNvPr id="12" name="TextBox 11">
            <a:extLst>
              <a:ext uri="{FF2B5EF4-FFF2-40B4-BE49-F238E27FC236}">
                <a16:creationId xmlns:a16="http://schemas.microsoft.com/office/drawing/2014/main" id="{302FB04E-B496-04E2-2924-F73EDF67F7F8}"/>
              </a:ext>
            </a:extLst>
          </p:cNvPr>
          <p:cNvSpPr txBox="1"/>
          <p:nvPr/>
        </p:nvSpPr>
        <p:spPr>
          <a:xfrm>
            <a:off x="720000" y="1381467"/>
            <a:ext cx="7424256" cy="2462213"/>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chemeClr val="tx1"/>
                </a:solidFill>
                <a:effectLst/>
                <a:latin typeface="Mulish" panose="020B0604020202020204" charset="0"/>
              </a:rPr>
              <a:t>In this era of rapid growth, a noticeable disparity persists between the production and consumption of electricity. The advent of renewable energy sources has further widened this gap, leading to instances of overproduction and substantial electricity loss due to inadequate utilization. Simultaneously, the escalating demand for electricity occasionally results in insufficient power provision.</a:t>
            </a:r>
          </a:p>
          <a:p>
            <a:pPr algn="just"/>
            <a:endParaRPr lang="en-US" b="0" i="0" dirty="0">
              <a:solidFill>
                <a:schemeClr val="tx1"/>
              </a:solidFill>
              <a:effectLst/>
              <a:latin typeface="Mulish" panose="020B0604020202020204" charset="0"/>
            </a:endParaRPr>
          </a:p>
          <a:p>
            <a:pPr marL="285750" indent="-285750" algn="just">
              <a:buFont typeface="Wingdings" panose="05000000000000000000" pitchFamily="2" charset="2"/>
              <a:buChar char="Ø"/>
            </a:pPr>
            <a:r>
              <a:rPr lang="en-US" b="0" i="0" dirty="0">
                <a:solidFill>
                  <a:schemeClr val="tx1"/>
                </a:solidFill>
                <a:effectLst/>
                <a:latin typeface="Mulish" panose="020B0604020202020204" charset="0"/>
              </a:rPr>
              <a:t>To address and bridge this gap, the key lies in accurately understanding power requirements. Our objective is to develop a predictive model utilizing machine learning, which will forecast power consumption based on various parameters. These predictions aim to proactively anticipate the rising energy demands, facilitating more efficient and responsive energy management.</a:t>
            </a:r>
            <a:endParaRPr lang="en-US" dirty="0">
              <a:solidFill>
                <a:schemeClr val="tx1"/>
              </a:solidFill>
              <a:latin typeface="Mulish" panose="020B0604020202020204" charset="0"/>
            </a:endParaRPr>
          </a:p>
        </p:txBody>
      </p:sp>
    </p:spTree>
    <p:extLst>
      <p:ext uri="{BB962C8B-B14F-4D97-AF65-F5344CB8AC3E}">
        <p14:creationId xmlns:p14="http://schemas.microsoft.com/office/powerpoint/2010/main" val="37673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grpSp>
        <p:nvGrpSpPr>
          <p:cNvPr id="799" name="Google Shape;799;p42"/>
          <p:cNvGrpSpPr/>
          <p:nvPr/>
        </p:nvGrpSpPr>
        <p:grpSpPr>
          <a:xfrm>
            <a:off x="71456" y="985621"/>
            <a:ext cx="1189040" cy="4124433"/>
            <a:chOff x="329739" y="1019177"/>
            <a:chExt cx="1189040" cy="4124433"/>
          </a:xfrm>
        </p:grpSpPr>
        <p:sp>
          <p:nvSpPr>
            <p:cNvPr id="800" name="Google Shape;800;p42"/>
            <p:cNvSpPr/>
            <p:nvPr/>
          </p:nvSpPr>
          <p:spPr>
            <a:xfrm flipH="1">
              <a:off x="1028071" y="1707287"/>
              <a:ext cx="490708" cy="3436278"/>
            </a:xfrm>
            <a:custGeom>
              <a:avLst/>
              <a:gdLst/>
              <a:ahLst/>
              <a:cxnLst/>
              <a:rect l="l" t="t" r="r" b="b"/>
              <a:pathLst>
                <a:path w="3722" h="26064" extrusionOk="0">
                  <a:moveTo>
                    <a:pt x="3572" y="1210"/>
                  </a:moveTo>
                  <a:lnTo>
                    <a:pt x="3572" y="605"/>
                  </a:lnTo>
                  <a:lnTo>
                    <a:pt x="3721" y="605"/>
                  </a:lnTo>
                  <a:lnTo>
                    <a:pt x="3721" y="406"/>
                  </a:lnTo>
                  <a:lnTo>
                    <a:pt x="2278" y="406"/>
                  </a:lnTo>
                  <a:lnTo>
                    <a:pt x="2278" y="0"/>
                  </a:lnTo>
                  <a:lnTo>
                    <a:pt x="1445" y="0"/>
                  </a:lnTo>
                  <a:lnTo>
                    <a:pt x="1445" y="406"/>
                  </a:lnTo>
                  <a:lnTo>
                    <a:pt x="0" y="406"/>
                  </a:lnTo>
                  <a:lnTo>
                    <a:pt x="0" y="605"/>
                  </a:lnTo>
                  <a:lnTo>
                    <a:pt x="150" y="605"/>
                  </a:lnTo>
                  <a:lnTo>
                    <a:pt x="150" y="1210"/>
                  </a:lnTo>
                  <a:lnTo>
                    <a:pt x="301" y="1210"/>
                  </a:lnTo>
                  <a:lnTo>
                    <a:pt x="860" y="1963"/>
                  </a:lnTo>
                  <a:lnTo>
                    <a:pt x="696" y="1963"/>
                  </a:lnTo>
                  <a:lnTo>
                    <a:pt x="696" y="2573"/>
                  </a:lnTo>
                  <a:lnTo>
                    <a:pt x="0" y="2573"/>
                  </a:lnTo>
                  <a:lnTo>
                    <a:pt x="0" y="2772"/>
                  </a:lnTo>
                  <a:lnTo>
                    <a:pt x="149" y="2772"/>
                  </a:lnTo>
                  <a:lnTo>
                    <a:pt x="149" y="3376"/>
                  </a:lnTo>
                  <a:lnTo>
                    <a:pt x="548" y="3376"/>
                  </a:lnTo>
                  <a:lnTo>
                    <a:pt x="548" y="2772"/>
                  </a:lnTo>
                  <a:lnTo>
                    <a:pt x="1445" y="2772"/>
                  </a:lnTo>
                  <a:lnTo>
                    <a:pt x="1445" y="6207"/>
                  </a:lnTo>
                  <a:lnTo>
                    <a:pt x="0" y="6207"/>
                  </a:lnTo>
                  <a:lnTo>
                    <a:pt x="0" y="6406"/>
                  </a:lnTo>
                  <a:lnTo>
                    <a:pt x="149" y="6406"/>
                  </a:lnTo>
                  <a:lnTo>
                    <a:pt x="149" y="7010"/>
                  </a:lnTo>
                  <a:lnTo>
                    <a:pt x="548" y="7010"/>
                  </a:lnTo>
                  <a:lnTo>
                    <a:pt x="548" y="6406"/>
                  </a:lnTo>
                  <a:lnTo>
                    <a:pt x="1445" y="6406"/>
                  </a:lnTo>
                  <a:lnTo>
                    <a:pt x="1445" y="26064"/>
                  </a:lnTo>
                  <a:lnTo>
                    <a:pt x="2277" y="26064"/>
                  </a:lnTo>
                  <a:lnTo>
                    <a:pt x="2277" y="6406"/>
                  </a:lnTo>
                  <a:lnTo>
                    <a:pt x="3174" y="6406"/>
                  </a:lnTo>
                  <a:lnTo>
                    <a:pt x="3174" y="7010"/>
                  </a:lnTo>
                  <a:lnTo>
                    <a:pt x="3572" y="7010"/>
                  </a:lnTo>
                  <a:lnTo>
                    <a:pt x="3572" y="6406"/>
                  </a:lnTo>
                  <a:lnTo>
                    <a:pt x="3721" y="6406"/>
                  </a:lnTo>
                  <a:lnTo>
                    <a:pt x="3721" y="6207"/>
                  </a:lnTo>
                  <a:lnTo>
                    <a:pt x="2277" y="6207"/>
                  </a:lnTo>
                  <a:lnTo>
                    <a:pt x="2277" y="2772"/>
                  </a:lnTo>
                  <a:lnTo>
                    <a:pt x="3174" y="2772"/>
                  </a:lnTo>
                  <a:lnTo>
                    <a:pt x="3174" y="3376"/>
                  </a:lnTo>
                  <a:lnTo>
                    <a:pt x="3572" y="3376"/>
                  </a:lnTo>
                  <a:lnTo>
                    <a:pt x="3572" y="2772"/>
                  </a:lnTo>
                  <a:lnTo>
                    <a:pt x="3721" y="2772"/>
                  </a:lnTo>
                  <a:lnTo>
                    <a:pt x="3721" y="2573"/>
                  </a:lnTo>
                  <a:lnTo>
                    <a:pt x="3026" y="2573"/>
                  </a:lnTo>
                  <a:lnTo>
                    <a:pt x="3026" y="1963"/>
                  </a:lnTo>
                  <a:lnTo>
                    <a:pt x="2863" y="1963"/>
                  </a:lnTo>
                  <a:lnTo>
                    <a:pt x="3420" y="1210"/>
                  </a:lnTo>
                  <a:lnTo>
                    <a:pt x="3572" y="1210"/>
                  </a:lnTo>
                  <a:close/>
                  <a:moveTo>
                    <a:pt x="1445" y="2573"/>
                  </a:moveTo>
                  <a:lnTo>
                    <a:pt x="1094" y="2573"/>
                  </a:lnTo>
                  <a:lnTo>
                    <a:pt x="1094" y="1963"/>
                  </a:lnTo>
                  <a:lnTo>
                    <a:pt x="964" y="1963"/>
                  </a:lnTo>
                  <a:lnTo>
                    <a:pt x="406" y="1209"/>
                  </a:lnTo>
                  <a:lnTo>
                    <a:pt x="549" y="1209"/>
                  </a:lnTo>
                  <a:lnTo>
                    <a:pt x="549" y="605"/>
                  </a:lnTo>
                  <a:lnTo>
                    <a:pt x="1445" y="605"/>
                  </a:lnTo>
                  <a:close/>
                  <a:moveTo>
                    <a:pt x="2759" y="1963"/>
                  </a:moveTo>
                  <a:lnTo>
                    <a:pt x="2628" y="1963"/>
                  </a:lnTo>
                  <a:lnTo>
                    <a:pt x="2628" y="2573"/>
                  </a:lnTo>
                  <a:lnTo>
                    <a:pt x="2278" y="2573"/>
                  </a:lnTo>
                  <a:lnTo>
                    <a:pt x="2278" y="605"/>
                  </a:lnTo>
                  <a:lnTo>
                    <a:pt x="3174" y="605"/>
                  </a:lnTo>
                  <a:lnTo>
                    <a:pt x="3174" y="1209"/>
                  </a:lnTo>
                  <a:lnTo>
                    <a:pt x="3317" y="120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flipH="1">
              <a:off x="329739" y="1019177"/>
              <a:ext cx="588960" cy="4124433"/>
            </a:xfrm>
            <a:custGeom>
              <a:avLst/>
              <a:gdLst/>
              <a:ahLst/>
              <a:cxnLst/>
              <a:rect l="l" t="t" r="r" b="b"/>
              <a:pathLst>
                <a:path w="3722" h="26064" extrusionOk="0">
                  <a:moveTo>
                    <a:pt x="3572" y="1210"/>
                  </a:moveTo>
                  <a:lnTo>
                    <a:pt x="3572" y="605"/>
                  </a:lnTo>
                  <a:lnTo>
                    <a:pt x="3721" y="605"/>
                  </a:lnTo>
                  <a:lnTo>
                    <a:pt x="3721" y="406"/>
                  </a:lnTo>
                  <a:lnTo>
                    <a:pt x="2278" y="406"/>
                  </a:lnTo>
                  <a:lnTo>
                    <a:pt x="2278" y="0"/>
                  </a:lnTo>
                  <a:lnTo>
                    <a:pt x="1445" y="0"/>
                  </a:lnTo>
                  <a:lnTo>
                    <a:pt x="1445" y="406"/>
                  </a:lnTo>
                  <a:lnTo>
                    <a:pt x="0" y="406"/>
                  </a:lnTo>
                  <a:lnTo>
                    <a:pt x="0" y="605"/>
                  </a:lnTo>
                  <a:lnTo>
                    <a:pt x="150" y="605"/>
                  </a:lnTo>
                  <a:lnTo>
                    <a:pt x="150" y="1210"/>
                  </a:lnTo>
                  <a:lnTo>
                    <a:pt x="301" y="1210"/>
                  </a:lnTo>
                  <a:lnTo>
                    <a:pt x="860" y="1963"/>
                  </a:lnTo>
                  <a:lnTo>
                    <a:pt x="696" y="1963"/>
                  </a:lnTo>
                  <a:lnTo>
                    <a:pt x="696" y="2573"/>
                  </a:lnTo>
                  <a:lnTo>
                    <a:pt x="0" y="2573"/>
                  </a:lnTo>
                  <a:lnTo>
                    <a:pt x="0" y="2772"/>
                  </a:lnTo>
                  <a:lnTo>
                    <a:pt x="149" y="2772"/>
                  </a:lnTo>
                  <a:lnTo>
                    <a:pt x="149" y="3376"/>
                  </a:lnTo>
                  <a:lnTo>
                    <a:pt x="548" y="3376"/>
                  </a:lnTo>
                  <a:lnTo>
                    <a:pt x="548" y="2772"/>
                  </a:lnTo>
                  <a:lnTo>
                    <a:pt x="1445" y="2772"/>
                  </a:lnTo>
                  <a:lnTo>
                    <a:pt x="1445" y="6207"/>
                  </a:lnTo>
                  <a:lnTo>
                    <a:pt x="0" y="6207"/>
                  </a:lnTo>
                  <a:lnTo>
                    <a:pt x="0" y="6406"/>
                  </a:lnTo>
                  <a:lnTo>
                    <a:pt x="149" y="6406"/>
                  </a:lnTo>
                  <a:lnTo>
                    <a:pt x="149" y="7010"/>
                  </a:lnTo>
                  <a:lnTo>
                    <a:pt x="548" y="7010"/>
                  </a:lnTo>
                  <a:lnTo>
                    <a:pt x="548" y="6406"/>
                  </a:lnTo>
                  <a:lnTo>
                    <a:pt x="1445" y="6406"/>
                  </a:lnTo>
                  <a:lnTo>
                    <a:pt x="1445" y="26064"/>
                  </a:lnTo>
                  <a:lnTo>
                    <a:pt x="2277" y="26064"/>
                  </a:lnTo>
                  <a:lnTo>
                    <a:pt x="2277" y="6406"/>
                  </a:lnTo>
                  <a:lnTo>
                    <a:pt x="3174" y="6406"/>
                  </a:lnTo>
                  <a:lnTo>
                    <a:pt x="3174" y="7010"/>
                  </a:lnTo>
                  <a:lnTo>
                    <a:pt x="3572" y="7010"/>
                  </a:lnTo>
                  <a:lnTo>
                    <a:pt x="3572" y="6406"/>
                  </a:lnTo>
                  <a:lnTo>
                    <a:pt x="3721" y="6406"/>
                  </a:lnTo>
                  <a:lnTo>
                    <a:pt x="3721" y="6207"/>
                  </a:lnTo>
                  <a:lnTo>
                    <a:pt x="2277" y="6207"/>
                  </a:lnTo>
                  <a:lnTo>
                    <a:pt x="2277" y="2772"/>
                  </a:lnTo>
                  <a:lnTo>
                    <a:pt x="3174" y="2772"/>
                  </a:lnTo>
                  <a:lnTo>
                    <a:pt x="3174" y="3376"/>
                  </a:lnTo>
                  <a:lnTo>
                    <a:pt x="3572" y="3376"/>
                  </a:lnTo>
                  <a:lnTo>
                    <a:pt x="3572" y="2772"/>
                  </a:lnTo>
                  <a:lnTo>
                    <a:pt x="3721" y="2772"/>
                  </a:lnTo>
                  <a:lnTo>
                    <a:pt x="3721" y="2573"/>
                  </a:lnTo>
                  <a:lnTo>
                    <a:pt x="3026" y="2573"/>
                  </a:lnTo>
                  <a:lnTo>
                    <a:pt x="3026" y="1963"/>
                  </a:lnTo>
                  <a:lnTo>
                    <a:pt x="2863" y="1963"/>
                  </a:lnTo>
                  <a:lnTo>
                    <a:pt x="3420" y="1210"/>
                  </a:lnTo>
                  <a:lnTo>
                    <a:pt x="3572" y="1210"/>
                  </a:lnTo>
                  <a:close/>
                  <a:moveTo>
                    <a:pt x="1445" y="2573"/>
                  </a:moveTo>
                  <a:lnTo>
                    <a:pt x="1094" y="2573"/>
                  </a:lnTo>
                  <a:lnTo>
                    <a:pt x="1094" y="1963"/>
                  </a:lnTo>
                  <a:lnTo>
                    <a:pt x="964" y="1963"/>
                  </a:lnTo>
                  <a:lnTo>
                    <a:pt x="406" y="1209"/>
                  </a:lnTo>
                  <a:lnTo>
                    <a:pt x="549" y="1209"/>
                  </a:lnTo>
                  <a:lnTo>
                    <a:pt x="549" y="605"/>
                  </a:lnTo>
                  <a:lnTo>
                    <a:pt x="1445" y="605"/>
                  </a:lnTo>
                  <a:close/>
                  <a:moveTo>
                    <a:pt x="2759" y="1963"/>
                  </a:moveTo>
                  <a:lnTo>
                    <a:pt x="2628" y="1963"/>
                  </a:lnTo>
                  <a:lnTo>
                    <a:pt x="2628" y="2573"/>
                  </a:lnTo>
                  <a:lnTo>
                    <a:pt x="2278" y="2573"/>
                  </a:lnTo>
                  <a:lnTo>
                    <a:pt x="2278" y="605"/>
                  </a:lnTo>
                  <a:lnTo>
                    <a:pt x="3174" y="605"/>
                  </a:lnTo>
                  <a:lnTo>
                    <a:pt x="3174" y="1209"/>
                  </a:lnTo>
                  <a:lnTo>
                    <a:pt x="3317" y="120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381000" y="2097875"/>
              <a:ext cx="695325" cy="452450"/>
            </a:xfrm>
            <a:custGeom>
              <a:avLst/>
              <a:gdLst/>
              <a:ahLst/>
              <a:cxnLst/>
              <a:rect l="l" t="t" r="r" b="b"/>
              <a:pathLst>
                <a:path w="27813" h="18098" extrusionOk="0">
                  <a:moveTo>
                    <a:pt x="0" y="0"/>
                  </a:moveTo>
                  <a:cubicBezTo>
                    <a:pt x="1709" y="7676"/>
                    <a:pt x="11876" y="11419"/>
                    <a:pt x="19526" y="13240"/>
                  </a:cubicBezTo>
                  <a:cubicBezTo>
                    <a:pt x="22641" y="13981"/>
                    <a:pt x="27187" y="14958"/>
                    <a:pt x="27813" y="18098"/>
                  </a:cubicBezTo>
                </a:path>
              </a:pathLst>
            </a:custGeom>
            <a:noFill/>
            <a:ln w="9525" cap="flat" cmpd="sng">
              <a:solidFill>
                <a:schemeClr val="accent1"/>
              </a:solidFill>
              <a:prstDash val="solid"/>
              <a:round/>
              <a:headEnd type="none" w="med" len="med"/>
              <a:tailEnd type="none" w="med" len="med"/>
            </a:ln>
          </p:spPr>
        </p:sp>
        <p:sp>
          <p:nvSpPr>
            <p:cNvPr id="803" name="Google Shape;803;p42"/>
            <p:cNvSpPr/>
            <p:nvPr/>
          </p:nvSpPr>
          <p:spPr>
            <a:xfrm>
              <a:off x="378625" y="2107400"/>
              <a:ext cx="1104900" cy="442925"/>
            </a:xfrm>
            <a:custGeom>
              <a:avLst/>
              <a:gdLst/>
              <a:ahLst/>
              <a:cxnLst/>
              <a:rect l="l" t="t" r="r" b="b"/>
              <a:pathLst>
                <a:path w="44196" h="17717" extrusionOk="0">
                  <a:moveTo>
                    <a:pt x="0" y="0"/>
                  </a:moveTo>
                  <a:cubicBezTo>
                    <a:pt x="9527" y="4773"/>
                    <a:pt x="19474" y="8684"/>
                    <a:pt x="29432" y="12478"/>
                  </a:cubicBezTo>
                  <a:cubicBezTo>
                    <a:pt x="34312" y="14337"/>
                    <a:pt x="39945" y="14684"/>
                    <a:pt x="44196" y="17717"/>
                  </a:cubicBezTo>
                </a:path>
              </a:pathLst>
            </a:custGeom>
            <a:noFill/>
            <a:ln w="9525" cap="flat" cmpd="sng">
              <a:solidFill>
                <a:schemeClr val="accent1"/>
              </a:solidFill>
              <a:prstDash val="solid"/>
              <a:round/>
              <a:headEnd type="none" w="med" len="med"/>
              <a:tailEnd type="none" w="med" len="med"/>
            </a:ln>
          </p:spPr>
        </p:sp>
        <p:sp>
          <p:nvSpPr>
            <p:cNvPr id="804" name="Google Shape;804;p42"/>
            <p:cNvSpPr/>
            <p:nvPr/>
          </p:nvSpPr>
          <p:spPr>
            <a:xfrm>
              <a:off x="871550" y="2121700"/>
              <a:ext cx="188100" cy="461950"/>
            </a:xfrm>
            <a:custGeom>
              <a:avLst/>
              <a:gdLst/>
              <a:ahLst/>
              <a:cxnLst/>
              <a:rect l="l" t="t" r="r" b="b"/>
              <a:pathLst>
                <a:path w="7524" h="18478" extrusionOk="0">
                  <a:moveTo>
                    <a:pt x="0" y="0"/>
                  </a:moveTo>
                  <a:cubicBezTo>
                    <a:pt x="2974" y="5948"/>
                    <a:pt x="6701" y="11879"/>
                    <a:pt x="7524" y="18478"/>
                  </a:cubicBezTo>
                </a:path>
              </a:pathLst>
            </a:custGeom>
            <a:noFill/>
            <a:ln w="9525" cap="flat" cmpd="sng">
              <a:solidFill>
                <a:schemeClr val="accent1"/>
              </a:solidFill>
              <a:prstDash val="solid"/>
              <a:round/>
              <a:headEnd type="none" w="med" len="med"/>
              <a:tailEnd type="none" w="med" len="med"/>
            </a:ln>
          </p:spPr>
        </p:sp>
        <p:sp>
          <p:nvSpPr>
            <p:cNvPr id="805" name="Google Shape;805;p42"/>
            <p:cNvSpPr/>
            <p:nvPr/>
          </p:nvSpPr>
          <p:spPr>
            <a:xfrm>
              <a:off x="862025" y="2114550"/>
              <a:ext cx="607200" cy="435775"/>
            </a:xfrm>
            <a:custGeom>
              <a:avLst/>
              <a:gdLst/>
              <a:ahLst/>
              <a:cxnLst/>
              <a:rect l="l" t="t" r="r" b="b"/>
              <a:pathLst>
                <a:path w="24288" h="17431" extrusionOk="0">
                  <a:moveTo>
                    <a:pt x="0" y="0"/>
                  </a:moveTo>
                  <a:cubicBezTo>
                    <a:pt x="6075" y="7900"/>
                    <a:pt x="17248" y="10378"/>
                    <a:pt x="24288" y="17431"/>
                  </a:cubicBezTo>
                </a:path>
              </a:pathLst>
            </a:custGeom>
            <a:noFill/>
            <a:ln w="9525" cap="flat" cmpd="sng">
              <a:solidFill>
                <a:schemeClr val="accent1"/>
              </a:solidFill>
              <a:prstDash val="solid"/>
              <a:round/>
              <a:headEnd type="none" w="med" len="med"/>
              <a:tailEnd type="none" w="med" len="med"/>
            </a:ln>
          </p:spPr>
        </p:sp>
        <p:sp>
          <p:nvSpPr>
            <p:cNvPr id="806" name="Google Shape;806;p42"/>
            <p:cNvSpPr/>
            <p:nvPr/>
          </p:nvSpPr>
          <p:spPr>
            <a:xfrm>
              <a:off x="383375" y="1547825"/>
              <a:ext cx="683425" cy="242875"/>
            </a:xfrm>
            <a:custGeom>
              <a:avLst/>
              <a:gdLst/>
              <a:ahLst/>
              <a:cxnLst/>
              <a:rect l="l" t="t" r="r" b="b"/>
              <a:pathLst>
                <a:path w="27337" h="9715" extrusionOk="0">
                  <a:moveTo>
                    <a:pt x="0" y="0"/>
                  </a:moveTo>
                  <a:cubicBezTo>
                    <a:pt x="4332" y="8646"/>
                    <a:pt x="19598" y="3916"/>
                    <a:pt x="27337" y="9715"/>
                  </a:cubicBezTo>
                </a:path>
              </a:pathLst>
            </a:custGeom>
            <a:noFill/>
            <a:ln w="9525" cap="flat" cmpd="sng">
              <a:solidFill>
                <a:schemeClr val="accent1"/>
              </a:solidFill>
              <a:prstDash val="solid"/>
              <a:round/>
              <a:headEnd type="none" w="med" len="med"/>
              <a:tailEnd type="none" w="med" len="med"/>
            </a:ln>
          </p:spPr>
        </p:sp>
        <p:sp>
          <p:nvSpPr>
            <p:cNvPr id="807" name="Google Shape;807;p42"/>
            <p:cNvSpPr/>
            <p:nvPr/>
          </p:nvSpPr>
          <p:spPr>
            <a:xfrm>
              <a:off x="871550" y="1552575"/>
              <a:ext cx="195250" cy="230975"/>
            </a:xfrm>
            <a:custGeom>
              <a:avLst/>
              <a:gdLst/>
              <a:ahLst/>
              <a:cxnLst/>
              <a:rect l="l" t="t" r="r" b="b"/>
              <a:pathLst>
                <a:path w="7810" h="9239" extrusionOk="0">
                  <a:moveTo>
                    <a:pt x="0" y="0"/>
                  </a:moveTo>
                  <a:cubicBezTo>
                    <a:pt x="2850" y="2853"/>
                    <a:pt x="7311" y="5237"/>
                    <a:pt x="7810" y="9239"/>
                  </a:cubicBezTo>
                </a:path>
              </a:pathLst>
            </a:custGeom>
            <a:noFill/>
            <a:ln w="9525" cap="flat" cmpd="sng">
              <a:solidFill>
                <a:schemeClr val="accent1"/>
              </a:solidFill>
              <a:prstDash val="solid"/>
              <a:round/>
              <a:headEnd type="none" w="med" len="med"/>
              <a:tailEnd type="none" w="med" len="med"/>
            </a:ln>
          </p:spPr>
        </p:sp>
        <p:sp>
          <p:nvSpPr>
            <p:cNvPr id="808" name="Google Shape;808;p42"/>
            <p:cNvSpPr/>
            <p:nvPr/>
          </p:nvSpPr>
          <p:spPr>
            <a:xfrm>
              <a:off x="859625" y="1545425"/>
              <a:ext cx="602475" cy="240525"/>
            </a:xfrm>
            <a:custGeom>
              <a:avLst/>
              <a:gdLst/>
              <a:ahLst/>
              <a:cxnLst/>
              <a:rect l="l" t="t" r="r" b="b"/>
              <a:pathLst>
                <a:path w="24099" h="9621" extrusionOk="0">
                  <a:moveTo>
                    <a:pt x="0" y="0"/>
                  </a:moveTo>
                  <a:cubicBezTo>
                    <a:pt x="6116" y="6116"/>
                    <a:pt x="19510" y="2289"/>
                    <a:pt x="24099" y="9621"/>
                  </a:cubicBezTo>
                </a:path>
              </a:pathLst>
            </a:custGeom>
            <a:noFill/>
            <a:ln w="9525" cap="flat" cmpd="sng">
              <a:solidFill>
                <a:schemeClr val="accent1"/>
              </a:solidFill>
              <a:prstDash val="solid"/>
              <a:round/>
              <a:headEnd type="none" w="med" len="med"/>
              <a:tailEnd type="none" w="med" len="med"/>
            </a:ln>
          </p:spPr>
        </p:sp>
      </p:grpSp>
      <p:sp>
        <p:nvSpPr>
          <p:cNvPr id="15" name="TextBox 14">
            <a:extLst>
              <a:ext uri="{FF2B5EF4-FFF2-40B4-BE49-F238E27FC236}">
                <a16:creationId xmlns:a16="http://schemas.microsoft.com/office/drawing/2014/main" id="{8D80182A-C324-3AFE-1209-7050CF90E31A}"/>
              </a:ext>
            </a:extLst>
          </p:cNvPr>
          <p:cNvSpPr txBox="1"/>
          <p:nvPr/>
        </p:nvSpPr>
        <p:spPr>
          <a:xfrm>
            <a:off x="762100" y="492666"/>
            <a:ext cx="4274191" cy="584775"/>
          </a:xfrm>
          <a:prstGeom prst="rect">
            <a:avLst/>
          </a:prstGeom>
          <a:noFill/>
        </p:spPr>
        <p:txBody>
          <a:bodyPr wrap="square" rtlCol="0">
            <a:spAutoFit/>
          </a:bodyPr>
          <a:lstStyle/>
          <a:p>
            <a:r>
              <a:rPr lang="en-US" sz="3200" dirty="0">
                <a:latin typeface="Goldman" panose="020B0604020202020204" charset="0"/>
              </a:rPr>
              <a:t>Background</a:t>
            </a:r>
          </a:p>
        </p:txBody>
      </p:sp>
      <p:graphicFrame>
        <p:nvGraphicFramePr>
          <p:cNvPr id="4" name="Table 3">
            <a:extLst>
              <a:ext uri="{FF2B5EF4-FFF2-40B4-BE49-F238E27FC236}">
                <a16:creationId xmlns:a16="http://schemas.microsoft.com/office/drawing/2014/main" id="{9D93836F-B330-F594-6E86-600502C1A823}"/>
              </a:ext>
            </a:extLst>
          </p:cNvPr>
          <p:cNvGraphicFramePr>
            <a:graphicFrameLocks noGrp="1"/>
          </p:cNvGraphicFramePr>
          <p:nvPr>
            <p:extLst>
              <p:ext uri="{D42A27DB-BD31-4B8C-83A1-F6EECF244321}">
                <p14:modId xmlns:p14="http://schemas.microsoft.com/office/powerpoint/2010/main" val="2953734256"/>
              </p:ext>
            </p:extLst>
          </p:nvPr>
        </p:nvGraphicFramePr>
        <p:xfrm>
          <a:off x="490540" y="1038110"/>
          <a:ext cx="8286750" cy="3895643"/>
        </p:xfrm>
        <a:graphic>
          <a:graphicData uri="http://schemas.openxmlformats.org/drawingml/2006/table">
            <a:tbl>
              <a:tblPr firstRow="1" bandRow="1">
                <a:tableStyleId>{9B5C576F-B56E-4F53-9301-0D4B5E351B69}</a:tableStyleId>
              </a:tblPr>
              <a:tblGrid>
                <a:gridCol w="796109">
                  <a:extLst>
                    <a:ext uri="{9D8B030D-6E8A-4147-A177-3AD203B41FA5}">
                      <a16:colId xmlns:a16="http://schemas.microsoft.com/office/drawing/2014/main" val="1911811875"/>
                    </a:ext>
                  </a:extLst>
                </a:gridCol>
                <a:gridCol w="3134681">
                  <a:extLst>
                    <a:ext uri="{9D8B030D-6E8A-4147-A177-3AD203B41FA5}">
                      <a16:colId xmlns:a16="http://schemas.microsoft.com/office/drawing/2014/main" val="4192422294"/>
                    </a:ext>
                  </a:extLst>
                </a:gridCol>
                <a:gridCol w="766026">
                  <a:extLst>
                    <a:ext uri="{9D8B030D-6E8A-4147-A177-3AD203B41FA5}">
                      <a16:colId xmlns:a16="http://schemas.microsoft.com/office/drawing/2014/main" val="1969568516"/>
                    </a:ext>
                  </a:extLst>
                </a:gridCol>
                <a:gridCol w="1313459">
                  <a:extLst>
                    <a:ext uri="{9D8B030D-6E8A-4147-A177-3AD203B41FA5}">
                      <a16:colId xmlns:a16="http://schemas.microsoft.com/office/drawing/2014/main" val="15825716"/>
                    </a:ext>
                  </a:extLst>
                </a:gridCol>
                <a:gridCol w="2276475">
                  <a:extLst>
                    <a:ext uri="{9D8B030D-6E8A-4147-A177-3AD203B41FA5}">
                      <a16:colId xmlns:a16="http://schemas.microsoft.com/office/drawing/2014/main" val="2913248583"/>
                    </a:ext>
                  </a:extLst>
                </a:gridCol>
              </a:tblGrid>
              <a:tr h="433499">
                <a:tc>
                  <a:txBody>
                    <a:bodyPr/>
                    <a:lstStyle/>
                    <a:p>
                      <a:r>
                        <a:rPr lang="en-US" sz="1100" dirty="0">
                          <a:solidFill>
                            <a:schemeClr val="bg1"/>
                          </a:solidFill>
                          <a:latin typeface="Goldman" panose="020B0604020202020204" charset="0"/>
                        </a:rPr>
                        <a:t>Sr.No</a:t>
                      </a:r>
                    </a:p>
                  </a:txBody>
                  <a:tcPr/>
                </a:tc>
                <a:tc>
                  <a:txBody>
                    <a:bodyPr/>
                    <a:lstStyle/>
                    <a:p>
                      <a:r>
                        <a:rPr lang="en-US" sz="1100" dirty="0">
                          <a:solidFill>
                            <a:schemeClr val="bg1"/>
                          </a:solidFill>
                          <a:latin typeface="Goldman" panose="020B0604020202020204" charset="0"/>
                        </a:rPr>
                        <a:t>Title</a:t>
                      </a:r>
                    </a:p>
                  </a:txBody>
                  <a:tcPr/>
                </a:tc>
                <a:tc>
                  <a:txBody>
                    <a:bodyPr/>
                    <a:lstStyle/>
                    <a:p>
                      <a:r>
                        <a:rPr lang="en-US" sz="1100" dirty="0">
                          <a:solidFill>
                            <a:schemeClr val="bg1"/>
                          </a:solidFill>
                          <a:latin typeface="Goldman" panose="020B0604020202020204" charset="0"/>
                        </a:rPr>
                        <a:t>Year </a:t>
                      </a:r>
                    </a:p>
                  </a:txBody>
                  <a:tcPr/>
                </a:tc>
                <a:tc>
                  <a:txBody>
                    <a:bodyPr/>
                    <a:lstStyle/>
                    <a:p>
                      <a:r>
                        <a:rPr lang="en-US" sz="1100" dirty="0">
                          <a:solidFill>
                            <a:schemeClr val="bg1"/>
                          </a:solidFill>
                          <a:latin typeface="Goldman" panose="020B0604020202020204" charset="0"/>
                        </a:rPr>
                        <a:t>Publisher</a:t>
                      </a:r>
                    </a:p>
                  </a:txBody>
                  <a:tcPr/>
                </a:tc>
                <a:tc>
                  <a:txBody>
                    <a:bodyPr/>
                    <a:lstStyle/>
                    <a:p>
                      <a:r>
                        <a:rPr lang="en-US" sz="1100" dirty="0">
                          <a:solidFill>
                            <a:schemeClr val="bg1"/>
                          </a:solidFill>
                          <a:latin typeface="Goldman" panose="020B0604020202020204" charset="0"/>
                        </a:rPr>
                        <a:t>Approach</a:t>
                      </a:r>
                    </a:p>
                  </a:txBody>
                  <a:tcPr/>
                </a:tc>
                <a:extLst>
                  <a:ext uri="{0D108BD9-81ED-4DB2-BD59-A6C34878D82A}">
                    <a16:rowId xmlns:a16="http://schemas.microsoft.com/office/drawing/2014/main" val="1207426496"/>
                  </a:ext>
                </a:extLst>
              </a:tr>
              <a:tr h="530687">
                <a:tc>
                  <a:txBody>
                    <a:bodyPr/>
                    <a:lstStyle/>
                    <a:p>
                      <a:r>
                        <a:rPr lang="en-US" sz="1100" b="0" dirty="0">
                          <a:solidFill>
                            <a:schemeClr val="tx1"/>
                          </a:solidFill>
                          <a:latin typeface="Mulish" panose="020B0604020202020204" charset="0"/>
                        </a:rPr>
                        <a:t>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latin typeface="Mulish" panose="020B0604020202020204" charset="0"/>
                        </a:rPr>
                        <a:t>Empirical Mode Decomposition Based Deep Learning for Electricity Demand Forecasting</a:t>
                      </a:r>
                      <a:endParaRPr lang="en-US" sz="1100" b="0" dirty="0">
                        <a:solidFill>
                          <a:schemeClr val="tx1"/>
                        </a:solidFill>
                        <a:latin typeface="Mulish" panose="020B0604020202020204" charset="0"/>
                      </a:endParaRPr>
                    </a:p>
                  </a:txBody>
                  <a:tcPr/>
                </a:tc>
                <a:tc>
                  <a:txBody>
                    <a:bodyPr/>
                    <a:lstStyle/>
                    <a:p>
                      <a:r>
                        <a:rPr lang="en-US" sz="1100" b="0" dirty="0">
                          <a:solidFill>
                            <a:schemeClr val="tx1"/>
                          </a:solidFill>
                          <a:latin typeface="Mulish" panose="020B0604020202020204" charset="0"/>
                        </a:rPr>
                        <a:t>2018</a:t>
                      </a:r>
                    </a:p>
                  </a:txBody>
                  <a:tcPr/>
                </a:tc>
                <a:tc>
                  <a:txBody>
                    <a:bodyPr/>
                    <a:lstStyle/>
                    <a:p>
                      <a:r>
                        <a:rPr lang="en-US" sz="1100" b="0" dirty="0">
                          <a:solidFill>
                            <a:schemeClr val="tx1"/>
                          </a:solidFill>
                          <a:latin typeface="Mulish" panose="020B0604020202020204" charset="0"/>
                        </a:rPr>
                        <a:t>IEEE</a:t>
                      </a:r>
                    </a:p>
                  </a:txBody>
                  <a:tcPr/>
                </a:tc>
                <a:tc>
                  <a:txBody>
                    <a:bodyPr/>
                    <a:lstStyle/>
                    <a:p>
                      <a:r>
                        <a:rPr lang="en-US" sz="1100" b="0" dirty="0">
                          <a:solidFill>
                            <a:schemeClr val="tx1"/>
                          </a:solidFill>
                          <a:latin typeface="Mulish" panose="020B0604020202020204" charset="0"/>
                        </a:rPr>
                        <a:t>Significance of electricity demand and prediction using Deep Learning and ANN</a:t>
                      </a:r>
                    </a:p>
                  </a:txBody>
                  <a:tcPr/>
                </a:tc>
                <a:extLst>
                  <a:ext uri="{0D108BD9-81ED-4DB2-BD59-A6C34878D82A}">
                    <a16:rowId xmlns:a16="http://schemas.microsoft.com/office/drawing/2014/main" val="242193113"/>
                  </a:ext>
                </a:extLst>
              </a:tr>
              <a:tr h="830050">
                <a:tc>
                  <a:txBody>
                    <a:bodyPr/>
                    <a:lstStyle/>
                    <a:p>
                      <a:r>
                        <a:rPr lang="en-US" sz="1100" b="0" dirty="0">
                          <a:solidFill>
                            <a:schemeClr val="tx1"/>
                          </a:solidFill>
                          <a:latin typeface="Mulish" panose="020B0604020202020204" charset="0"/>
                        </a:rPr>
                        <a:t>2</a:t>
                      </a:r>
                    </a:p>
                  </a:txBody>
                  <a:tcPr/>
                </a:tc>
                <a:tc>
                  <a:txBody>
                    <a:bodyPr/>
                    <a:lstStyle/>
                    <a:p>
                      <a:r>
                        <a:rPr lang="en-US" sz="1100" dirty="0">
                          <a:latin typeface="Mulish" panose="020B0604020202020204" charset="0"/>
                        </a:rPr>
                        <a:t>Investigation of Performance of Electric Load Power Forecasting in Multiple Time Horizons with New Architecture Realized in Multivariate Linear Regression &amp; Feed-Forward Neural Network Techniques </a:t>
                      </a:r>
                      <a:endParaRPr lang="en-US" sz="1100" b="0" dirty="0">
                        <a:solidFill>
                          <a:schemeClr val="tx1"/>
                        </a:solidFill>
                        <a:latin typeface="Mulish" panose="020B0604020202020204" charset="0"/>
                      </a:endParaRPr>
                    </a:p>
                  </a:txBody>
                  <a:tcPr/>
                </a:tc>
                <a:tc>
                  <a:txBody>
                    <a:bodyPr/>
                    <a:lstStyle/>
                    <a:p>
                      <a:r>
                        <a:rPr lang="en-US" sz="1100" b="0" dirty="0">
                          <a:solidFill>
                            <a:schemeClr val="tx1"/>
                          </a:solidFill>
                          <a:latin typeface="Mulish" panose="020B0604020202020204" charset="0"/>
                        </a:rPr>
                        <a:t>2020</a:t>
                      </a:r>
                    </a:p>
                  </a:txBody>
                  <a:tcPr/>
                </a:tc>
                <a:tc>
                  <a:txBody>
                    <a:bodyPr/>
                    <a:lstStyle/>
                    <a:p>
                      <a:r>
                        <a:rPr lang="en-US" sz="1100" b="0" dirty="0">
                          <a:solidFill>
                            <a:schemeClr val="tx1"/>
                          </a:solidFill>
                          <a:latin typeface="Mulish" panose="020B0604020202020204" charset="0"/>
                        </a:rPr>
                        <a:t>IEEE</a:t>
                      </a:r>
                    </a:p>
                  </a:txBody>
                  <a:tcPr/>
                </a:tc>
                <a:tc>
                  <a:txBody>
                    <a:bodyPr/>
                    <a:lstStyle/>
                    <a:p>
                      <a:r>
                        <a:rPr lang="en-US" sz="1100" b="0" dirty="0">
                          <a:solidFill>
                            <a:schemeClr val="tx1"/>
                          </a:solidFill>
                          <a:latin typeface="Mulish" panose="020B0604020202020204" charset="0"/>
                        </a:rPr>
                        <a:t>Load forecasting using multivariate linear regression and feed-forward neural network techniques </a:t>
                      </a:r>
                    </a:p>
                  </a:txBody>
                  <a:tcPr/>
                </a:tc>
                <a:extLst>
                  <a:ext uri="{0D108BD9-81ED-4DB2-BD59-A6C34878D82A}">
                    <a16:rowId xmlns:a16="http://schemas.microsoft.com/office/drawing/2014/main" val="650374725"/>
                  </a:ext>
                </a:extLst>
              </a:tr>
              <a:tr h="628435">
                <a:tc>
                  <a:txBody>
                    <a:bodyPr/>
                    <a:lstStyle/>
                    <a:p>
                      <a:r>
                        <a:rPr lang="en-US" sz="1100" b="0" dirty="0">
                          <a:solidFill>
                            <a:schemeClr val="tx1"/>
                          </a:solidFill>
                          <a:latin typeface="Mulish" panose="020B0604020202020204" charset="0"/>
                        </a:rPr>
                        <a:t>3</a:t>
                      </a:r>
                    </a:p>
                  </a:txBody>
                  <a:tcPr/>
                </a:tc>
                <a:tc>
                  <a:txBody>
                    <a:bodyPr/>
                    <a:lstStyle/>
                    <a:p>
                      <a:r>
                        <a:rPr lang="en-US" sz="1100" b="0" dirty="0">
                          <a:solidFill>
                            <a:schemeClr val="tx1"/>
                          </a:solidFill>
                          <a:latin typeface="Mulish" panose="020B0604020202020204" charset="0"/>
                        </a:rPr>
                        <a:t>Electricity consumption forecasting based on ensemble deep learning with application to the Algerian market</a:t>
                      </a:r>
                    </a:p>
                  </a:txBody>
                  <a:tcPr/>
                </a:tc>
                <a:tc>
                  <a:txBody>
                    <a:bodyPr/>
                    <a:lstStyle/>
                    <a:p>
                      <a:r>
                        <a:rPr lang="en-US" sz="1100" b="0" dirty="0">
                          <a:solidFill>
                            <a:schemeClr val="tx1"/>
                          </a:solidFill>
                          <a:latin typeface="Mulish" panose="020B0604020202020204" charset="0"/>
                        </a:rPr>
                        <a:t>2021</a:t>
                      </a:r>
                    </a:p>
                  </a:txBody>
                  <a:tcPr/>
                </a:tc>
                <a:tc>
                  <a:txBody>
                    <a:bodyPr/>
                    <a:lstStyle/>
                    <a:p>
                      <a:r>
                        <a:rPr lang="en-US" sz="1100" b="0" dirty="0">
                          <a:solidFill>
                            <a:schemeClr val="tx1"/>
                          </a:solidFill>
                          <a:latin typeface="Mulish" panose="020B0604020202020204" charset="0"/>
                        </a:rPr>
                        <a:t>ScienceDirect</a:t>
                      </a:r>
                    </a:p>
                  </a:txBody>
                  <a:tcPr/>
                </a:tc>
                <a:tc>
                  <a:txBody>
                    <a:bodyPr/>
                    <a:lstStyle/>
                    <a:p>
                      <a:r>
                        <a:rPr lang="en-US" sz="1100" b="0" dirty="0">
                          <a:solidFill>
                            <a:schemeClr val="tx1"/>
                          </a:solidFill>
                          <a:latin typeface="Mulish" panose="020B0604020202020204" charset="0"/>
                        </a:rPr>
                        <a:t>Deep Learning with LSTM ,GRU, Models</a:t>
                      </a:r>
                    </a:p>
                  </a:txBody>
                  <a:tcPr/>
                </a:tc>
                <a:extLst>
                  <a:ext uri="{0D108BD9-81ED-4DB2-BD59-A6C34878D82A}">
                    <a16:rowId xmlns:a16="http://schemas.microsoft.com/office/drawing/2014/main" val="2062485324"/>
                  </a:ext>
                </a:extLst>
              </a:tr>
              <a:tr h="680368">
                <a:tc>
                  <a:txBody>
                    <a:bodyPr/>
                    <a:lstStyle/>
                    <a:p>
                      <a:r>
                        <a:rPr lang="en-US" sz="1100" b="0" dirty="0">
                          <a:solidFill>
                            <a:schemeClr val="tx1"/>
                          </a:solidFill>
                          <a:latin typeface="Mulish" panose="020B0604020202020204" charset="0"/>
                        </a:rPr>
                        <a:t>4</a:t>
                      </a:r>
                    </a:p>
                  </a:txBody>
                  <a:tcPr/>
                </a:tc>
                <a:tc>
                  <a:txBody>
                    <a:bodyPr/>
                    <a:lstStyle/>
                    <a:p>
                      <a:r>
                        <a:rPr lang="en-US" sz="1100" b="0" dirty="0">
                          <a:solidFill>
                            <a:schemeClr val="tx1"/>
                          </a:solidFill>
                          <a:latin typeface="Mulish" panose="020B0604020202020204" charset="0"/>
                        </a:rPr>
                        <a:t>Electric Heating and the Effects of Temperature on Household Electricity Consumption in South Africa</a:t>
                      </a:r>
                    </a:p>
                  </a:txBody>
                  <a:tcPr/>
                </a:tc>
                <a:tc>
                  <a:txBody>
                    <a:bodyPr/>
                    <a:lstStyle/>
                    <a:p>
                      <a:r>
                        <a:rPr lang="en-US" sz="1100" b="0" dirty="0">
                          <a:solidFill>
                            <a:schemeClr val="tx1"/>
                          </a:solidFill>
                          <a:latin typeface="Mulish" panose="020B0604020202020204" charset="0"/>
                        </a:rPr>
                        <a:t>2019</a:t>
                      </a:r>
                    </a:p>
                  </a:txBody>
                  <a:tcPr/>
                </a:tc>
                <a:tc>
                  <a:txBody>
                    <a:bodyPr/>
                    <a:lstStyle/>
                    <a:p>
                      <a:r>
                        <a:rPr lang="en-US" sz="1100" b="0" dirty="0">
                          <a:solidFill>
                            <a:schemeClr val="tx1"/>
                          </a:solidFill>
                          <a:latin typeface="Mulish" panose="020B0604020202020204" charset="0"/>
                        </a:rPr>
                        <a:t>Energy Institute at Haas</a:t>
                      </a:r>
                    </a:p>
                  </a:txBody>
                  <a:tcPr/>
                </a:tc>
                <a:tc>
                  <a:txBody>
                    <a:bodyPr/>
                    <a:lstStyle/>
                    <a:p>
                      <a:r>
                        <a:rPr lang="en-US" sz="1100" b="0" dirty="0">
                          <a:solidFill>
                            <a:schemeClr val="tx1"/>
                          </a:solidFill>
                          <a:latin typeface="Mulish" panose="020B0604020202020204" charset="0"/>
                        </a:rPr>
                        <a:t>Log-linear correlation between cold temperature and electricity consumption</a:t>
                      </a:r>
                    </a:p>
                  </a:txBody>
                  <a:tcPr/>
                </a:tc>
                <a:extLst>
                  <a:ext uri="{0D108BD9-81ED-4DB2-BD59-A6C34878D82A}">
                    <a16:rowId xmlns:a16="http://schemas.microsoft.com/office/drawing/2014/main" val="3282012846"/>
                  </a:ext>
                </a:extLst>
              </a:tr>
              <a:tr h="629341">
                <a:tc>
                  <a:txBody>
                    <a:bodyPr/>
                    <a:lstStyle/>
                    <a:p>
                      <a:r>
                        <a:rPr lang="en-US" sz="1100" b="0" dirty="0">
                          <a:solidFill>
                            <a:schemeClr val="tx1"/>
                          </a:solidFill>
                          <a:latin typeface="Mulish" panose="020B0604020202020204" charset="0"/>
                        </a:rPr>
                        <a:t>5</a:t>
                      </a:r>
                    </a:p>
                  </a:txBody>
                  <a:tcPr/>
                </a:tc>
                <a:tc>
                  <a:txBody>
                    <a:bodyPr/>
                    <a:lstStyle/>
                    <a:p>
                      <a:r>
                        <a:rPr lang="en-US" sz="1100" b="0" dirty="0">
                          <a:solidFill>
                            <a:schemeClr val="tx1"/>
                          </a:solidFill>
                          <a:latin typeface="Mulish" panose="020B0604020202020204" charset="0"/>
                        </a:rPr>
                        <a:t>Research on Deep Learning Energy Consumption Prediction Based on Generating Confrontation Network </a:t>
                      </a:r>
                    </a:p>
                  </a:txBody>
                  <a:tcPr/>
                </a:tc>
                <a:tc>
                  <a:txBody>
                    <a:bodyPr/>
                    <a:lstStyle/>
                    <a:p>
                      <a:r>
                        <a:rPr lang="en-US" sz="1100" b="0" dirty="0">
                          <a:solidFill>
                            <a:schemeClr val="tx1"/>
                          </a:solidFill>
                          <a:latin typeface="Mulish" panose="020B0604020202020204" charset="0"/>
                        </a:rPr>
                        <a:t>2019</a:t>
                      </a:r>
                    </a:p>
                  </a:txBody>
                  <a:tcPr/>
                </a:tc>
                <a:tc>
                  <a:txBody>
                    <a:bodyPr/>
                    <a:lstStyle/>
                    <a:p>
                      <a:r>
                        <a:rPr lang="en-US" sz="1100" b="0" dirty="0">
                          <a:solidFill>
                            <a:schemeClr val="tx1"/>
                          </a:solidFill>
                          <a:latin typeface="Mulish" panose="020B0604020202020204" charset="0"/>
                        </a:rPr>
                        <a:t>IEEE</a:t>
                      </a:r>
                    </a:p>
                  </a:txBody>
                  <a:tcPr/>
                </a:tc>
                <a:tc>
                  <a:txBody>
                    <a:bodyPr/>
                    <a:lstStyle/>
                    <a:p>
                      <a:r>
                        <a:rPr lang="en-US" sz="1100" b="0" dirty="0">
                          <a:solidFill>
                            <a:schemeClr val="tx1"/>
                          </a:solidFill>
                          <a:latin typeface="Mulish" panose="020B0604020202020204" charset="0"/>
                        </a:rPr>
                        <a:t>Deep learning, convolutional neural network model </a:t>
                      </a:r>
                    </a:p>
                    <a:p>
                      <a:endParaRPr lang="en-US" sz="1100" b="0" dirty="0">
                        <a:solidFill>
                          <a:schemeClr val="tx1"/>
                        </a:solidFill>
                        <a:latin typeface="Mulish" panose="020B0604020202020204" charset="0"/>
                      </a:endParaRPr>
                    </a:p>
                  </a:txBody>
                  <a:tcPr/>
                </a:tc>
                <a:extLst>
                  <a:ext uri="{0D108BD9-81ED-4DB2-BD59-A6C34878D82A}">
                    <a16:rowId xmlns:a16="http://schemas.microsoft.com/office/drawing/2014/main" val="358718838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31"/>
          <p:cNvSpPr txBox="1">
            <a:spLocks noGrp="1"/>
          </p:cNvSpPr>
          <p:nvPr>
            <p:ph type="title"/>
          </p:nvPr>
        </p:nvSpPr>
        <p:spPr>
          <a:xfrm>
            <a:off x="720000" y="55208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 Architecture</a:t>
            </a:r>
            <a:endParaRPr dirty="0"/>
          </a:p>
        </p:txBody>
      </p:sp>
      <p:pic>
        <p:nvPicPr>
          <p:cNvPr id="3" name="Picture 2">
            <a:extLst>
              <a:ext uri="{FF2B5EF4-FFF2-40B4-BE49-F238E27FC236}">
                <a16:creationId xmlns:a16="http://schemas.microsoft.com/office/drawing/2014/main" id="{D3DC6503-BC70-C53C-8DC2-01FC7FE8E60B}"/>
              </a:ext>
            </a:extLst>
          </p:cNvPr>
          <p:cNvPicPr>
            <a:picLocks noChangeAspect="1"/>
          </p:cNvPicPr>
          <p:nvPr/>
        </p:nvPicPr>
        <p:blipFill>
          <a:blip r:embed="rId3"/>
          <a:stretch>
            <a:fillRect/>
          </a:stretch>
        </p:blipFill>
        <p:spPr>
          <a:xfrm>
            <a:off x="613850" y="1124783"/>
            <a:ext cx="7810150" cy="36210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1" name="Google Shape;631;p36"/>
          <p:cNvSpPr txBox="1">
            <a:spLocks noGrp="1"/>
          </p:cNvSpPr>
          <p:nvPr>
            <p:ph type="title"/>
          </p:nvPr>
        </p:nvSpPr>
        <p:spPr>
          <a:xfrm>
            <a:off x="720000" y="52998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Flowchart</a:t>
            </a:r>
            <a:br>
              <a:rPr lang="en" dirty="0"/>
            </a:br>
            <a:endParaRPr dirty="0"/>
          </a:p>
        </p:txBody>
      </p:sp>
      <p:pic>
        <p:nvPicPr>
          <p:cNvPr id="3" name="Picture 2">
            <a:extLst>
              <a:ext uri="{FF2B5EF4-FFF2-40B4-BE49-F238E27FC236}">
                <a16:creationId xmlns:a16="http://schemas.microsoft.com/office/drawing/2014/main" id="{1F407DE6-F5A0-5FC8-7640-B3B1A8B5654A}"/>
              </a:ext>
            </a:extLst>
          </p:cNvPr>
          <p:cNvPicPr>
            <a:picLocks noChangeAspect="1"/>
          </p:cNvPicPr>
          <p:nvPr/>
        </p:nvPicPr>
        <p:blipFill>
          <a:blip r:embed="rId3"/>
          <a:stretch>
            <a:fillRect/>
          </a:stretch>
        </p:blipFill>
        <p:spPr>
          <a:xfrm>
            <a:off x="720000" y="1373716"/>
            <a:ext cx="7931791" cy="26104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9"/>
          <p:cNvSpPr txBox="1">
            <a:spLocks noGrp="1"/>
          </p:cNvSpPr>
          <p:nvPr>
            <p:ph type="title"/>
          </p:nvPr>
        </p:nvSpPr>
        <p:spPr>
          <a:xfrm>
            <a:off x="720000" y="44424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a:t>
            </a:r>
            <a:endParaRPr dirty="0"/>
          </a:p>
        </p:txBody>
      </p:sp>
      <p:sp>
        <p:nvSpPr>
          <p:cNvPr id="30" name="Subtitle 19">
            <a:extLst>
              <a:ext uri="{FF2B5EF4-FFF2-40B4-BE49-F238E27FC236}">
                <a16:creationId xmlns:a16="http://schemas.microsoft.com/office/drawing/2014/main" id="{F2ECBDF0-E8F5-E032-7DA7-5F24F9025E93}"/>
              </a:ext>
            </a:extLst>
          </p:cNvPr>
          <p:cNvSpPr txBox="1">
            <a:spLocks/>
          </p:cNvSpPr>
          <p:nvPr/>
        </p:nvSpPr>
        <p:spPr>
          <a:xfrm>
            <a:off x="3394375" y="2934615"/>
            <a:ext cx="5041500" cy="50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Mulish"/>
              <a:buNone/>
              <a:defRPr sz="1200" b="0" i="0" u="none" strike="noStrike" cap="none">
                <a:solidFill>
                  <a:schemeClr val="dk1"/>
                </a:solidFill>
                <a:latin typeface="Mulish"/>
                <a:ea typeface="Mulish"/>
                <a:cs typeface="Mulish"/>
                <a:sym typeface="Mulish"/>
              </a:defRPr>
            </a:lvl1pPr>
            <a:lvl2pPr marL="914400" marR="0" lvl="1"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2pPr>
            <a:lvl3pPr marL="1371600" marR="0" lvl="2"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3pPr>
            <a:lvl4pPr marL="1828800" marR="0" lvl="3"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4pPr>
            <a:lvl5pPr marL="2286000" marR="0" lvl="4"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5pPr>
            <a:lvl6pPr marL="2743200" marR="0" lvl="5"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6pPr>
            <a:lvl7pPr marL="3200400" marR="0" lvl="6"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7pPr>
            <a:lvl8pPr marL="3657600" marR="0" lvl="7"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8pPr>
            <a:lvl9pPr marL="4114800" marR="0" lvl="8" indent="-304800" algn="ctr" rtl="0">
              <a:lnSpc>
                <a:spcPct val="100000"/>
              </a:lnSpc>
              <a:spcBef>
                <a:spcPts val="0"/>
              </a:spcBef>
              <a:spcAft>
                <a:spcPts val="0"/>
              </a:spcAft>
              <a:buClr>
                <a:schemeClr val="dk1"/>
              </a:buClr>
              <a:buSzPts val="1200"/>
              <a:buFont typeface="Mulish"/>
              <a:buNone/>
              <a:defRPr sz="1200" b="0" i="0" u="none" strike="noStrike" cap="none">
                <a:solidFill>
                  <a:schemeClr val="dk1"/>
                </a:solidFill>
                <a:latin typeface="Mulish"/>
                <a:ea typeface="Mulish"/>
                <a:cs typeface="Mulish"/>
                <a:sym typeface="Mulish"/>
              </a:defRPr>
            </a:lvl9pPr>
          </a:lstStyle>
          <a:p>
            <a:endParaRPr lang="en-US"/>
          </a:p>
        </p:txBody>
      </p:sp>
      <p:sp>
        <p:nvSpPr>
          <p:cNvPr id="2" name="TextBox 1">
            <a:extLst>
              <a:ext uri="{FF2B5EF4-FFF2-40B4-BE49-F238E27FC236}">
                <a16:creationId xmlns:a16="http://schemas.microsoft.com/office/drawing/2014/main" id="{31DE8ABF-5FF8-A7B6-9332-3C58E334B8D0}"/>
              </a:ext>
            </a:extLst>
          </p:cNvPr>
          <p:cNvSpPr txBox="1"/>
          <p:nvPr/>
        </p:nvSpPr>
        <p:spPr>
          <a:xfrm>
            <a:off x="797550" y="1066063"/>
            <a:ext cx="5869412" cy="2612831"/>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a:latin typeface="Mulish" panose="020B0604020202020204" charset="0"/>
              </a:rPr>
              <a:t>Data Acquisition</a:t>
            </a:r>
          </a:p>
          <a:p>
            <a:pPr marL="285750" indent="-285750" algn="just">
              <a:lnSpc>
                <a:spcPct val="200000"/>
              </a:lnSpc>
              <a:buFont typeface="Arial" panose="020B0604020202020204" pitchFamily="34" charset="0"/>
              <a:buChar char="•"/>
            </a:pPr>
            <a:r>
              <a:rPr lang="en-US" dirty="0">
                <a:latin typeface="Mulish" panose="020B0604020202020204" charset="0"/>
              </a:rPr>
              <a:t>Data Cleaning and Preprocessing:</a:t>
            </a:r>
          </a:p>
          <a:p>
            <a:pPr marL="285750" indent="-285750" algn="just">
              <a:lnSpc>
                <a:spcPct val="200000"/>
              </a:lnSpc>
              <a:buFont typeface="Arial" panose="020B0604020202020204" pitchFamily="34" charset="0"/>
              <a:buChar char="•"/>
            </a:pPr>
            <a:r>
              <a:rPr lang="en-US" dirty="0">
                <a:latin typeface="Mulish" panose="020B0604020202020204" charset="0"/>
              </a:rPr>
              <a:t>Data Merging and Transformation:</a:t>
            </a:r>
          </a:p>
          <a:p>
            <a:pPr marL="285750" indent="-285750" algn="just">
              <a:lnSpc>
                <a:spcPct val="200000"/>
              </a:lnSpc>
              <a:buFont typeface="Arial" panose="020B0604020202020204" pitchFamily="34" charset="0"/>
              <a:buChar char="•"/>
            </a:pPr>
            <a:r>
              <a:rPr lang="en-US" dirty="0">
                <a:latin typeface="Mulish" panose="020B0604020202020204" charset="0"/>
              </a:rPr>
              <a:t>Exploratory Data Analysis (EDA):</a:t>
            </a:r>
          </a:p>
          <a:p>
            <a:pPr marL="285750" indent="-285750" algn="just">
              <a:lnSpc>
                <a:spcPct val="200000"/>
              </a:lnSpc>
              <a:buFont typeface="Arial" panose="020B0604020202020204" pitchFamily="34" charset="0"/>
              <a:buChar char="•"/>
            </a:pPr>
            <a:r>
              <a:rPr lang="en-US" dirty="0">
                <a:latin typeface="Mulish" panose="020B0604020202020204" charset="0"/>
              </a:rPr>
              <a:t>Model Evaluation and Validation:</a:t>
            </a:r>
          </a:p>
          <a:p>
            <a:pPr marL="285750" indent="-285750" algn="just">
              <a:lnSpc>
                <a:spcPct val="200000"/>
              </a:lnSpc>
              <a:buFont typeface="Arial" panose="020B0604020202020204" pitchFamily="34" charset="0"/>
              <a:buChar char="•"/>
            </a:pPr>
            <a:r>
              <a:rPr lang="en-US" dirty="0">
                <a:latin typeface="Mulish" panose="020B0604020202020204" charset="0"/>
              </a:rPr>
              <a:t>Results and Insights: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43"/>
          <p:cNvSpPr txBox="1">
            <a:spLocks noGrp="1"/>
          </p:cNvSpPr>
          <p:nvPr>
            <p:ph type="title"/>
          </p:nvPr>
        </p:nvSpPr>
        <p:spPr>
          <a:xfrm>
            <a:off x="687467"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Requirements</a:t>
            </a:r>
            <a:endParaRPr dirty="0"/>
          </a:p>
        </p:txBody>
      </p:sp>
      <p:graphicFrame>
        <p:nvGraphicFramePr>
          <p:cNvPr id="3" name="Table 17">
            <a:extLst>
              <a:ext uri="{FF2B5EF4-FFF2-40B4-BE49-F238E27FC236}">
                <a16:creationId xmlns:a16="http://schemas.microsoft.com/office/drawing/2014/main" id="{9B505D64-898A-E662-91D7-4C0E4BA24174}"/>
              </a:ext>
            </a:extLst>
          </p:cNvPr>
          <p:cNvGraphicFramePr>
            <a:graphicFrameLocks noGrp="1"/>
          </p:cNvGraphicFramePr>
          <p:nvPr>
            <p:extLst>
              <p:ext uri="{D42A27DB-BD31-4B8C-83A1-F6EECF244321}">
                <p14:modId xmlns:p14="http://schemas.microsoft.com/office/powerpoint/2010/main" val="2264662500"/>
              </p:ext>
            </p:extLst>
          </p:nvPr>
        </p:nvGraphicFramePr>
        <p:xfrm>
          <a:off x="599813" y="1141786"/>
          <a:ext cx="8070584" cy="3718560"/>
        </p:xfrm>
        <a:graphic>
          <a:graphicData uri="http://schemas.openxmlformats.org/drawingml/2006/table">
            <a:tbl>
              <a:tblPr firstRow="1" bandRow="1"/>
              <a:tblGrid>
                <a:gridCol w="4089247">
                  <a:extLst>
                    <a:ext uri="{9D8B030D-6E8A-4147-A177-3AD203B41FA5}">
                      <a16:colId xmlns:a16="http://schemas.microsoft.com/office/drawing/2014/main" val="3721743272"/>
                    </a:ext>
                  </a:extLst>
                </a:gridCol>
                <a:gridCol w="3981337">
                  <a:extLst>
                    <a:ext uri="{9D8B030D-6E8A-4147-A177-3AD203B41FA5}">
                      <a16:colId xmlns:a16="http://schemas.microsoft.com/office/drawing/2014/main" val="4190019803"/>
                    </a:ext>
                  </a:extLst>
                </a:gridCol>
              </a:tblGrid>
              <a:tr h="285826">
                <a:tc>
                  <a:txBody>
                    <a:bodyPr/>
                    <a:lstStyle/>
                    <a:p>
                      <a:pPr algn="ctr"/>
                      <a:r>
                        <a:rPr lang="en-IN" sz="1800" b="0" dirty="0">
                          <a:solidFill>
                            <a:schemeClr val="bg1"/>
                          </a:solidFill>
                          <a:latin typeface="Goldman" panose="020B0604020202020204" charset="0"/>
                          <a:ea typeface="Roboto" panose="02000000000000000000" pitchFamily="2" charset="0"/>
                          <a:cs typeface="Times New Roman" panose="02020603050405020304" pitchFamily="18" charset="0"/>
                        </a:rPr>
                        <a:t>Software Requirements:</a:t>
                      </a:r>
                    </a:p>
                  </a:txBody>
                  <a:tcPr/>
                </a:tc>
                <a:tc>
                  <a:txBody>
                    <a:bodyPr/>
                    <a:lstStyle/>
                    <a:p>
                      <a:pPr algn="ctr"/>
                      <a:r>
                        <a:rPr lang="en-IN" sz="1800" b="0" dirty="0">
                          <a:solidFill>
                            <a:schemeClr val="bg1"/>
                          </a:solidFill>
                          <a:latin typeface="Goldman" panose="020B0604020202020204" charset="0"/>
                          <a:ea typeface="Roboto" panose="02000000000000000000" pitchFamily="2" charset="0"/>
                          <a:cs typeface="Times New Roman" panose="02020603050405020304" pitchFamily="18" charset="0"/>
                        </a:rPr>
                        <a:t>Hardware Requirements:</a:t>
                      </a:r>
                    </a:p>
                  </a:txBody>
                  <a:tcPr/>
                </a:tc>
                <a:extLst>
                  <a:ext uri="{0D108BD9-81ED-4DB2-BD59-A6C34878D82A}">
                    <a16:rowId xmlns:a16="http://schemas.microsoft.com/office/drawing/2014/main" val="3659505276"/>
                  </a:ext>
                </a:extLst>
              </a:tr>
              <a:tr h="2620076">
                <a:tc>
                  <a:txBody>
                    <a:bodyPr/>
                    <a:lstStyle/>
                    <a:p>
                      <a:pPr algn="l">
                        <a:lnSpc>
                          <a:spcPct val="150000"/>
                        </a:lnSpc>
                        <a:buFont typeface="Arial" panose="020B0604020202020204" pitchFamily="34" charset="0"/>
                        <a:buNone/>
                      </a:pPr>
                      <a:r>
                        <a:rPr lang="en-US" sz="1600" b="0" dirty="0">
                          <a:solidFill>
                            <a:schemeClr val="tx1"/>
                          </a:solidFill>
                          <a:latin typeface="Goldman" panose="020B0604020202020204" charset="0"/>
                          <a:ea typeface="Roboto" panose="02000000000000000000" pitchFamily="2" charset="0"/>
                          <a:cs typeface="Times New Roman" panose="02020603050405020304" pitchFamily="18" charset="0"/>
                        </a:rPr>
                        <a:t>IDE</a:t>
                      </a:r>
                      <a:r>
                        <a:rPr lang="en-US" sz="1600" dirty="0">
                          <a:solidFill>
                            <a:srgbClr val="263E5A"/>
                          </a:solidFill>
                          <a:latin typeface="Goldman" panose="020B0604020202020204" charset="0"/>
                          <a:ea typeface="Roboto" panose="02000000000000000000" pitchFamily="2" charset="0"/>
                          <a:cs typeface="Times New Roman" panose="02020603050405020304" pitchFamily="18" charset="0"/>
                        </a:rPr>
                        <a:t> : </a:t>
                      </a:r>
                      <a:r>
                        <a:rPr lang="en-US" sz="1600" dirty="0">
                          <a:solidFill>
                            <a:schemeClr val="tx1"/>
                          </a:solidFill>
                          <a:latin typeface="Goldman" panose="020B0604020202020204" charset="0"/>
                          <a:ea typeface="Roboto" panose="02000000000000000000" pitchFamily="2" charset="0"/>
                          <a:cs typeface="Times New Roman" panose="02020603050405020304" pitchFamily="18" charset="0"/>
                        </a:rPr>
                        <a:t>VS Code , Jupyter Notebook </a:t>
                      </a:r>
                    </a:p>
                    <a:p>
                      <a:pPr algn="l">
                        <a:lnSpc>
                          <a:spcPct val="150000"/>
                        </a:lnSpc>
                        <a:buFont typeface="Arial" panose="020B0604020202020204" pitchFamily="34" charset="0"/>
                        <a:buNone/>
                      </a:pPr>
                      <a:r>
                        <a:rPr lang="en-IN" sz="1600" dirty="0">
                          <a:solidFill>
                            <a:schemeClr val="tx1"/>
                          </a:solidFill>
                          <a:latin typeface="Goldman" panose="020B0604020202020204" charset="0"/>
                          <a:ea typeface="Roboto" panose="02000000000000000000" pitchFamily="2" charset="0"/>
                          <a:cs typeface="Times New Roman" panose="02020603050405020304" pitchFamily="18" charset="0"/>
                        </a:rPr>
                        <a:t>Tools &amp; Libraries : PowerBi , Tableau , NumPy , Pandas , Matplotlib , Scikit-learn</a:t>
                      </a:r>
                    </a:p>
                  </a:txBody>
                  <a:tcPr/>
                </a:tc>
                <a:tc>
                  <a:txBody>
                    <a:bodyPr/>
                    <a:lstStyle/>
                    <a:p>
                      <a:pPr algn="just">
                        <a:lnSpc>
                          <a:spcPct val="150000"/>
                        </a:lnSpc>
                        <a:buFont typeface="Arial" panose="020B0604020202020204" pitchFamily="34" charset="0"/>
                        <a:buNone/>
                      </a:pPr>
                      <a:r>
                        <a:rPr lang="en-IN" sz="1600" dirty="0">
                          <a:solidFill>
                            <a:schemeClr val="tx1"/>
                          </a:solidFill>
                          <a:latin typeface="Goldman" panose="020B0604020202020204" charset="0"/>
                          <a:ea typeface="Roboto" panose="02000000000000000000" pitchFamily="2" charset="0"/>
                          <a:cs typeface="Times New Roman" panose="02020603050405020304" pitchFamily="18" charset="0"/>
                        </a:rPr>
                        <a:t>CPU : Intel Core i3-5</a:t>
                      </a:r>
                      <a:r>
                        <a:rPr lang="en-IN" sz="1600" baseline="30000" dirty="0">
                          <a:solidFill>
                            <a:schemeClr val="tx1"/>
                          </a:solidFill>
                          <a:latin typeface="Goldman" panose="020B0604020202020204" charset="0"/>
                          <a:ea typeface="Roboto" panose="02000000000000000000" pitchFamily="2" charset="0"/>
                          <a:cs typeface="Times New Roman" panose="02020603050405020304" pitchFamily="18" charset="0"/>
                        </a:rPr>
                        <a:t>th</a:t>
                      </a:r>
                      <a:r>
                        <a:rPr lang="en-IN" sz="1600" dirty="0">
                          <a:solidFill>
                            <a:schemeClr val="tx1"/>
                          </a:solidFill>
                          <a:latin typeface="Goldman" panose="020B0604020202020204" charset="0"/>
                          <a:ea typeface="Roboto" panose="02000000000000000000" pitchFamily="2" charset="0"/>
                          <a:cs typeface="Times New Roman" panose="02020603050405020304" pitchFamily="18" charset="0"/>
                        </a:rPr>
                        <a:t> gen or above</a:t>
                      </a:r>
                    </a:p>
                    <a:p>
                      <a:pPr algn="just">
                        <a:lnSpc>
                          <a:spcPct val="150000"/>
                        </a:lnSpc>
                        <a:buFont typeface="Arial" panose="020B0604020202020204" pitchFamily="34" charset="0"/>
                        <a:buNone/>
                      </a:pPr>
                      <a:r>
                        <a:rPr lang="en-IN" sz="1600" dirty="0">
                          <a:solidFill>
                            <a:schemeClr val="tx1"/>
                          </a:solidFill>
                          <a:latin typeface="Goldman" panose="020B0604020202020204" charset="0"/>
                          <a:ea typeface="Roboto" panose="02000000000000000000" pitchFamily="2" charset="0"/>
                          <a:cs typeface="Times New Roman" panose="02020603050405020304" pitchFamily="18" charset="0"/>
                        </a:rPr>
                        <a:t>RAM : Min 8gb </a:t>
                      </a:r>
                    </a:p>
                    <a:p>
                      <a:pPr algn="just">
                        <a:lnSpc>
                          <a:spcPct val="150000"/>
                        </a:lnSpc>
                        <a:buFont typeface="Arial" panose="020B0604020202020204" pitchFamily="34" charset="0"/>
                        <a:buNone/>
                      </a:pPr>
                      <a:r>
                        <a:rPr lang="en-IN" sz="1600" dirty="0">
                          <a:solidFill>
                            <a:schemeClr val="tx1"/>
                          </a:solidFill>
                          <a:latin typeface="Goldman" panose="020B0604020202020204" charset="0"/>
                          <a:ea typeface="Roboto" panose="02000000000000000000" pitchFamily="2" charset="0"/>
                          <a:cs typeface="Times New Roman" panose="02020603050405020304" pitchFamily="18" charset="0"/>
                        </a:rPr>
                        <a:t>Disk Space : Min 100 </a:t>
                      </a:r>
                      <a:r>
                        <a:rPr lang="en-IN" sz="1600" dirty="0" err="1">
                          <a:solidFill>
                            <a:schemeClr val="tx1"/>
                          </a:solidFill>
                          <a:latin typeface="Goldman" panose="020B0604020202020204" charset="0"/>
                          <a:ea typeface="Roboto" panose="02000000000000000000" pitchFamily="2" charset="0"/>
                          <a:cs typeface="Times New Roman" panose="02020603050405020304" pitchFamily="18" charset="0"/>
                        </a:rPr>
                        <a:t>gb</a:t>
                      </a:r>
                      <a:r>
                        <a:rPr lang="en-IN" sz="1600" dirty="0">
                          <a:solidFill>
                            <a:schemeClr val="tx1"/>
                          </a:solidFill>
                          <a:latin typeface="Goldman" panose="020B0604020202020204" charset="0"/>
                          <a:ea typeface="Roboto" panose="02000000000000000000" pitchFamily="2" charset="0"/>
                          <a:cs typeface="Times New Roman" panose="02020603050405020304" pitchFamily="18" charset="0"/>
                        </a:rPr>
                        <a:t> </a:t>
                      </a:r>
                    </a:p>
                    <a:p>
                      <a:pPr algn="just">
                        <a:lnSpc>
                          <a:spcPct val="150000"/>
                        </a:lnSpc>
                        <a:buFont typeface="Arial" panose="020B0604020202020204" pitchFamily="34" charset="0"/>
                        <a:buNone/>
                      </a:pPr>
                      <a:r>
                        <a:rPr lang="en-IN" sz="1600" dirty="0">
                          <a:solidFill>
                            <a:schemeClr val="tx1"/>
                          </a:solidFill>
                          <a:latin typeface="Goldman" panose="020B0604020202020204" charset="0"/>
                          <a:ea typeface="Roboto" panose="02000000000000000000" pitchFamily="2" charset="0"/>
                          <a:cs typeface="Times New Roman" panose="02020603050405020304" pitchFamily="18" charset="0"/>
                        </a:rPr>
                        <a:t>Operating System : with support of all given software requirements</a:t>
                      </a:r>
                    </a:p>
                    <a:p>
                      <a:pPr algn="just">
                        <a:lnSpc>
                          <a:spcPct val="150000"/>
                        </a:lnSpc>
                        <a:buFont typeface="Arial" panose="020B0604020202020204" pitchFamily="34" charset="0"/>
                        <a:buNone/>
                      </a:pPr>
                      <a:endParaRPr lang="en-IN" sz="1600" dirty="0">
                        <a:solidFill>
                          <a:schemeClr val="tx1"/>
                        </a:solidFill>
                        <a:latin typeface="Goldman" panose="020B0604020202020204" charset="0"/>
                        <a:ea typeface="Roboto" panose="02000000000000000000" pitchFamily="2" charset="0"/>
                        <a:cs typeface="Times New Roman" panose="02020603050405020304" pitchFamily="18" charset="0"/>
                      </a:endParaRPr>
                    </a:p>
                    <a:p>
                      <a:pPr algn="just">
                        <a:lnSpc>
                          <a:spcPct val="150000"/>
                        </a:lnSpc>
                        <a:buFont typeface="Arial" panose="020B0604020202020204" pitchFamily="34" charset="0"/>
                        <a:buNone/>
                      </a:pPr>
                      <a:endParaRPr lang="en-IN" sz="1600" dirty="0">
                        <a:solidFill>
                          <a:schemeClr val="tx1"/>
                        </a:solidFill>
                        <a:latin typeface="Goldman" panose="020B0604020202020204" charset="0"/>
                        <a:ea typeface="Roboto" panose="02000000000000000000" pitchFamily="2" charset="0"/>
                        <a:cs typeface="Times New Roman" panose="02020603050405020304" pitchFamily="18" charset="0"/>
                      </a:endParaRPr>
                    </a:p>
                    <a:p>
                      <a:pPr algn="just">
                        <a:lnSpc>
                          <a:spcPct val="150000"/>
                        </a:lnSpc>
                        <a:buFont typeface="Arial" panose="020B0604020202020204" pitchFamily="34" charset="0"/>
                        <a:buNone/>
                      </a:pPr>
                      <a:endParaRPr lang="en-IN" sz="1600" dirty="0">
                        <a:solidFill>
                          <a:schemeClr val="tx1"/>
                        </a:solidFill>
                        <a:latin typeface="Goldman" panose="020B0604020202020204" charset="0"/>
                        <a:ea typeface="Roboto" panose="02000000000000000000" pitchFamily="2" charset="0"/>
                        <a:cs typeface="Times New Roman" panose="02020603050405020304" pitchFamily="18" charset="0"/>
                      </a:endParaRPr>
                    </a:p>
                    <a:p>
                      <a:pPr algn="just">
                        <a:lnSpc>
                          <a:spcPct val="150000"/>
                        </a:lnSpc>
                        <a:buFont typeface="Arial" panose="020B0604020202020204" pitchFamily="34" charset="0"/>
                        <a:buNone/>
                      </a:pPr>
                      <a:r>
                        <a:rPr lang="en-IN" sz="1600" dirty="0">
                          <a:solidFill>
                            <a:schemeClr val="tx1"/>
                          </a:solidFill>
                          <a:latin typeface="Goldman" panose="020B0604020202020204" charset="0"/>
                          <a:ea typeface="Roboto" panose="02000000000000000000" pitchFamily="2" charset="0"/>
                          <a:cs typeface="Times New Roman" panose="02020603050405020304" pitchFamily="18" charset="0"/>
                        </a:rPr>
                        <a:t>         </a:t>
                      </a:r>
                      <a:endParaRPr lang="en-IN" sz="1800" dirty="0">
                        <a:solidFill>
                          <a:schemeClr val="tx1"/>
                        </a:solidFill>
                        <a:latin typeface="Goldman" panose="020B0604020202020204" charset="0"/>
                        <a:ea typeface="Roboto" panose="02000000000000000000" pitchFamily="2" charset="0"/>
                        <a:cs typeface="Times New Roman" panose="02020603050405020304" pitchFamily="18" charset="0"/>
                      </a:endParaRPr>
                    </a:p>
                  </a:txBody>
                  <a:tcPr/>
                </a:tc>
                <a:extLst>
                  <a:ext uri="{0D108BD9-81ED-4DB2-BD59-A6C34878D82A}">
                    <a16:rowId xmlns:a16="http://schemas.microsoft.com/office/drawing/2014/main" val="55315149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2E49-25B5-B89B-C6CA-F58887870334}"/>
              </a:ext>
            </a:extLst>
          </p:cNvPr>
          <p:cNvSpPr>
            <a:spLocks noGrp="1"/>
          </p:cNvSpPr>
          <p:nvPr>
            <p:ph type="title"/>
          </p:nvPr>
        </p:nvSpPr>
        <p:spPr/>
        <p:txBody>
          <a:bodyPr/>
          <a:lstStyle/>
          <a:p>
            <a:r>
              <a:rPr lang="en-US" dirty="0"/>
              <a:t>Test Plan</a:t>
            </a:r>
          </a:p>
        </p:txBody>
      </p:sp>
      <p:sp>
        <p:nvSpPr>
          <p:cNvPr id="3" name="TextBox 2">
            <a:extLst>
              <a:ext uri="{FF2B5EF4-FFF2-40B4-BE49-F238E27FC236}">
                <a16:creationId xmlns:a16="http://schemas.microsoft.com/office/drawing/2014/main" id="{E002907D-61A8-7C05-8869-972E459BA9D4}"/>
              </a:ext>
            </a:extLst>
          </p:cNvPr>
          <p:cNvSpPr txBox="1"/>
          <p:nvPr/>
        </p:nvSpPr>
        <p:spPr>
          <a:xfrm>
            <a:off x="810090" y="1353267"/>
            <a:ext cx="7255098" cy="2031325"/>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Mulish" panose="020B0604020202020204" charset="0"/>
              </a:rPr>
              <a:t>Training Data Evaluation </a:t>
            </a:r>
            <a:r>
              <a:rPr lang="en-US" dirty="0">
                <a:latin typeface="Mulish" panose="020B0604020202020204" charset="0"/>
              </a:rPr>
              <a:t>: Assess model performance on training data . Look for overfitting and adjust parameters if needed.</a:t>
            </a:r>
          </a:p>
          <a:p>
            <a:pPr marL="285750" indent="-285750" algn="just">
              <a:buFont typeface="Arial" panose="020B0604020202020204" pitchFamily="34" charset="0"/>
              <a:buChar char="•"/>
            </a:pPr>
            <a:r>
              <a:rPr lang="en-US" b="1" dirty="0">
                <a:latin typeface="Mulish" panose="020B0604020202020204" charset="0"/>
              </a:rPr>
              <a:t>Testing Data Evaluation </a:t>
            </a:r>
            <a:r>
              <a:rPr lang="en-US" dirty="0">
                <a:latin typeface="Mulish" panose="020B0604020202020204" charset="0"/>
              </a:rPr>
              <a:t>: Test models on unseen data for predictive performance . Calculate MAE, MSE, RMSE, and R-squared to measure accuracy and error.</a:t>
            </a:r>
          </a:p>
          <a:p>
            <a:pPr marL="285750" indent="-285750" algn="just">
              <a:buFont typeface="Arial" panose="020B0604020202020204" pitchFamily="34" charset="0"/>
              <a:buChar char="•"/>
            </a:pPr>
            <a:r>
              <a:rPr lang="en-US" b="1" dirty="0">
                <a:latin typeface="Mulish" panose="020B0604020202020204" charset="0"/>
              </a:rPr>
              <a:t>Validation Data Assessment </a:t>
            </a:r>
            <a:r>
              <a:rPr lang="en-US" dirty="0">
                <a:latin typeface="Mulish" panose="020B0604020202020204" charset="0"/>
              </a:rPr>
              <a:t>: Validate models on a separate data subset . Ensure models generalize well and avoid overfitting . </a:t>
            </a:r>
          </a:p>
          <a:p>
            <a:pPr marL="285750" indent="-285750" algn="just">
              <a:buFont typeface="Arial" panose="020B0604020202020204" pitchFamily="34" charset="0"/>
              <a:buChar char="•"/>
            </a:pPr>
            <a:r>
              <a:rPr lang="en-US" b="1" dirty="0">
                <a:latin typeface="Mulish" panose="020B0604020202020204" charset="0"/>
              </a:rPr>
              <a:t>Model Comparison and Selection </a:t>
            </a:r>
            <a:r>
              <a:rPr lang="en-US" dirty="0">
                <a:latin typeface="Mulish" panose="020B0604020202020204" charset="0"/>
              </a:rPr>
              <a:t>: Compare models across all data splits using evaluation metrics . Select the best-fit model based on high accuracy, low error, and strong generalization.</a:t>
            </a:r>
          </a:p>
        </p:txBody>
      </p:sp>
    </p:spTree>
    <p:extLst>
      <p:ext uri="{BB962C8B-B14F-4D97-AF65-F5344CB8AC3E}">
        <p14:creationId xmlns:p14="http://schemas.microsoft.com/office/powerpoint/2010/main" val="399462821"/>
      </p:ext>
    </p:extLst>
  </p:cSld>
  <p:clrMapOvr>
    <a:masterClrMapping/>
  </p:clrMapOvr>
</p:sld>
</file>

<file path=ppt/theme/theme1.xml><?xml version="1.0" encoding="utf-8"?>
<a:theme xmlns:a="http://schemas.openxmlformats.org/drawingml/2006/main" name="Electricity Access Meeting by Slidesgo">
  <a:themeElements>
    <a:clrScheme name="Simple Light">
      <a:dk1>
        <a:srgbClr val="1D1D1B"/>
      </a:dk1>
      <a:lt1>
        <a:srgbClr val="D1630F"/>
      </a:lt1>
      <a:dk2>
        <a:srgbClr val="E5E5E5"/>
      </a:dk2>
      <a:lt2>
        <a:srgbClr val="CCCCCC"/>
      </a:lt2>
      <a:accent1>
        <a:srgbClr val="B4B4B4"/>
      </a:accent1>
      <a:accent2>
        <a:srgbClr val="FFFFFF"/>
      </a:accent2>
      <a:accent3>
        <a:srgbClr val="FFFFFF"/>
      </a:accent3>
      <a:accent4>
        <a:srgbClr val="FFFFFF"/>
      </a:accent4>
      <a:accent5>
        <a:srgbClr val="FFFFFF"/>
      </a:accent5>
      <a:accent6>
        <a:srgbClr val="FFFFFF"/>
      </a:accent6>
      <a:hlink>
        <a:srgbClr val="1D1D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1615</TotalTime>
  <Words>800</Words>
  <Application>Microsoft Office PowerPoint</Application>
  <PresentationFormat>On-screen Show (16:9)</PresentationFormat>
  <Paragraphs>104</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Wingdings</vt:lpstr>
      <vt:lpstr>Goldman</vt:lpstr>
      <vt:lpstr>Arial</vt:lpstr>
      <vt:lpstr>Mulish</vt:lpstr>
      <vt:lpstr>Electricity Access Meeting by Slidesgo</vt:lpstr>
      <vt:lpstr>Easy Power Predictor</vt:lpstr>
      <vt:lpstr>Our Team</vt:lpstr>
      <vt:lpstr>Idea of Project  </vt:lpstr>
      <vt:lpstr>PowerPoint Presentation</vt:lpstr>
      <vt:lpstr>System Architecture</vt:lpstr>
      <vt:lpstr>Flowchart </vt:lpstr>
      <vt:lpstr>Methodology</vt:lpstr>
      <vt:lpstr>Requirements</vt:lpstr>
      <vt:lpstr>Test Plan</vt:lpstr>
      <vt:lpstr>Plan &amp; Timeline</vt:lpstr>
      <vt:lpstr>Work Distribution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Access Meeting</dc:title>
  <dc:creator>vipul</dc:creator>
  <cp:lastModifiedBy>Vipul Ghodke</cp:lastModifiedBy>
  <cp:revision>27</cp:revision>
  <dcterms:modified xsi:type="dcterms:W3CDTF">2024-07-30T14:43:47Z</dcterms:modified>
</cp:coreProperties>
</file>