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6" r:id="rId12"/>
    <p:sldId id="265" r:id="rId13"/>
    <p:sldId id="274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lory\Downloads\employee_data%20(2).csv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AA-4E4A-B358-A85B912FEA36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AA-4E4A-B358-A85B912FEA36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AA-4E4A-B358-A85B912FEA36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AA-4E4A-B358-A85B912FEA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09218807"/>
        <c:axId val="975974469"/>
      </c:barChart>
      <c:catAx>
        <c:axId val="70921880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974469"/>
        <c:crosses val="autoZero"/>
        <c:auto val="1"/>
        <c:lblAlgn val="ctr"/>
        <c:lblOffset val="100"/>
        <c:noMultiLvlLbl val="0"/>
      </c:catAx>
      <c:valAx>
        <c:axId val="97597446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218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22-284E-98CB-57B45020C25C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22-284E-98CB-57B45020C25C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22-284E-98CB-57B45020C25C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922-284E-98CB-57B45020C2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1524000" y="3200400"/>
            <a:ext cx="8785225" cy="16840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sz="2400" dirty="0"/>
              <a:t>NA</a:t>
            </a:r>
            <a:r>
              <a:rPr lang="en-US" sz="2400" dirty="0"/>
              <a:t>ME </a:t>
            </a:r>
            <a:r>
              <a:rPr lang="en-IN" sz="2400" dirty="0"/>
              <a:t>                  </a:t>
            </a:r>
            <a:r>
              <a:rPr lang="en-US" sz="2400" dirty="0"/>
              <a:t>:</a:t>
            </a:r>
            <a:r>
              <a:rPr lang="en-IN" sz="2400" dirty="0"/>
              <a:t> NISHA R</a:t>
            </a:r>
            <a:endParaRPr lang="en-US" sz="2400" dirty="0"/>
          </a:p>
          <a:p>
            <a:r>
              <a:rPr lang="en-US" sz="2400" dirty="0"/>
              <a:t>REGISTER NO      : 22BOMG</a:t>
            </a:r>
            <a:r>
              <a:rPr lang="en-IN" sz="2400" dirty="0"/>
              <a:t>56</a:t>
            </a:r>
            <a:r>
              <a:rPr lang="en-US" sz="2400" dirty="0"/>
              <a:t>/ </a:t>
            </a:r>
            <a:r>
              <a:rPr lang="en-IN" sz="2400" dirty="0"/>
              <a:t>as312212683</a:t>
            </a:r>
            <a:endParaRPr lang="en-US" sz="2400" dirty="0"/>
          </a:p>
          <a:p>
            <a:r>
              <a:rPr lang="en-US" sz="2400" dirty="0"/>
              <a:t>DEPARTMENT     : COMMERCE </a:t>
            </a:r>
          </a:p>
          <a:p>
            <a:r>
              <a:rPr lang="en-US" sz="2400" dirty="0"/>
              <a:t>COLLEGE              : CHENNAI NATIONAL ARTS AND SCIENCE COLEGE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1359535" y="1595755"/>
            <a:ext cx="7555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828800" y="1402715"/>
            <a:ext cx="860869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Data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Collect data from kaggle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Insert in Edunet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Feature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Select features in Data Sheet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Select important Datas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Data Cleaning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Identify Missing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Fliter out the missing outs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Performance level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Change numerical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into texts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/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676400" y="1600200"/>
            <a:ext cx="11965940" cy="311340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Summary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Visualisation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1) Insert th details into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2) Use field list select needed data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3) Use fliter and options to modify the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4) Next select only the bussiness unit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    and female employees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5) Then insert the data into pie chart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>
          <a:xfrm>
            <a:off x="2286000" y="1981200"/>
            <a:ext cx="10787380" cy="304165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2400"/>
              <a:t>       1) To use the pivot table </a:t>
            </a:r>
          </a:p>
          <a:p>
            <a:pPr indent="0">
              <a:buNone/>
            </a:pPr>
            <a:r>
              <a:rPr lang="en-US" sz="2400"/>
              <a:t>       2) Make the pie chart to know </a:t>
            </a:r>
          </a:p>
          <a:p>
            <a:pPr indent="0">
              <a:buNone/>
            </a:pPr>
            <a:r>
              <a:rPr lang="en-US" sz="2400"/>
              <a:t>            the female employees</a:t>
            </a:r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75271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66635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752600" y="2590800"/>
            <a:ext cx="75177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Performance evalution is important for an organisation’s success. It can include setting goals , providing feedback, recognizing achievements, and offering opportunities for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1050290" y="1936750"/>
            <a:ext cx="65697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To analysis the employee performance data hepls calibrate those goals by providing insight into where someone is doing well and could be stretched and areas that are not a strength yet.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ideally , performance evaluations provide a stepping stone for the employee and supervisior to identify and discuss ares where performance can be improved.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47800" y="2647950"/>
            <a:ext cx="71272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Analysing the performance of the employee by considering various facters like </a:t>
            </a:r>
            <a:r>
              <a:rPr lang="en-US" sz="2800" b="1"/>
              <a:t>Gender ,Performance Core, Rating , Acheivements , </a:t>
            </a:r>
            <a:r>
              <a:rPr lang="en-US" sz="2800"/>
              <a:t>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2971800" y="2286000"/>
            <a:ext cx="8813800" cy="2169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Organisation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IT sectors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Industries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657600" y="2362200"/>
            <a:ext cx="68624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Conditional formatting - Missing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Fliter - Remove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Formula -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Pivot Table - Summary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Graph - Data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905000" y="1752600"/>
            <a:ext cx="6818630" cy="5139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 -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Total 26 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/>
              <a:t>We consider 7 Features</a:t>
            </a:r>
            <a:r>
              <a:rPr lang="en-US" sz="2800"/>
              <a:t> </a:t>
            </a:r>
          </a:p>
          <a:p>
            <a:pPr indent="0">
              <a:buNone/>
            </a:pPr>
            <a:r>
              <a:rPr lang="en-US" sz="2800"/>
              <a:t>     </a:t>
            </a:r>
            <a:r>
              <a:rPr lang="en-US" sz="2400"/>
              <a:t>          a) Employee ID - Numcerical values</a:t>
            </a:r>
          </a:p>
          <a:p>
            <a:pPr indent="0">
              <a:buNone/>
            </a:pPr>
            <a:r>
              <a:rPr lang="en-US" sz="2400"/>
              <a:t>               b)Name - Text</a:t>
            </a:r>
          </a:p>
          <a:p>
            <a:pPr indent="0">
              <a:buNone/>
            </a:pPr>
            <a:r>
              <a:rPr lang="en-US" sz="2400"/>
              <a:t>               c)Employee type</a:t>
            </a:r>
          </a:p>
          <a:p>
            <a:pPr indent="0">
              <a:buNone/>
            </a:pPr>
            <a:r>
              <a:rPr lang="en-US" sz="2400"/>
              <a:t>               d)Performance Level</a:t>
            </a:r>
          </a:p>
          <a:p>
            <a:pPr indent="0">
              <a:buNone/>
            </a:pPr>
            <a:r>
              <a:rPr lang="en-US" sz="2400"/>
              <a:t>               e)Gender - Female / Male</a:t>
            </a:r>
          </a:p>
          <a:p>
            <a:pPr indent="0">
              <a:buNone/>
            </a:pPr>
            <a:r>
              <a:rPr lang="en-US" sz="2400"/>
              <a:t>               f) Rating - Numerical values</a:t>
            </a:r>
          </a:p>
          <a:p>
            <a:pPr indent="0">
              <a:buNone/>
            </a:pPr>
            <a:r>
              <a:rPr lang="en-US" sz="2400"/>
              <a:t>               g)Deaprtments of the Employee</a:t>
            </a:r>
          </a:p>
          <a:p>
            <a:pPr indent="0">
              <a:buNone/>
            </a:pPr>
            <a:endParaRPr lang="en-US" sz="2400"/>
          </a:p>
          <a:p>
            <a:pPr indent="0">
              <a:buNone/>
            </a:pPr>
            <a:r>
              <a:rPr lang="en-US" sz="2400"/>
              <a:t>   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14600" y="2971800"/>
            <a:ext cx="7059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Performance level =IFS(Z8&gt;=5,”VERY HIGH”,Z8&gt;=4,”HIGH”,Z8&gt;=3,”MED”,”TRUE”,”LOW”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Average =BELOW(“LOW”&gt;=3,”HIGH”=29)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2739</Words>
  <Application>Microsoft Office PowerPoint</Application>
  <PresentationFormat>Widescreen</PresentationFormat>
  <Paragraphs>145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Helan VijayaKumari Chandra Kumar</cp:lastModifiedBy>
  <cp:revision>17</cp:revision>
  <dcterms:created xsi:type="dcterms:W3CDTF">2024-03-29T15:07:00Z</dcterms:created>
  <dcterms:modified xsi:type="dcterms:W3CDTF">2024-09-10T14:31:24Z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58B52D14F29B4F2BA8CB7EFE770CABF7_13</vt:lpwstr>
  </property>
  <property fmtid="{D5CDD505-2E9C-101B-9397-08002B2CF9AE}" pid="5" name="KSOProductBuildVer">
    <vt:lpwstr>1033-12.2.0.17562</vt:lpwstr>
  </property>
</Properties>
</file>