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A277-40F8-18D2-D8D5-C551AEF5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32836-1C24-DDDC-427B-DB6ACB491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652F-927E-746E-16CF-6CA6418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6BA2-D71E-9916-0376-4E6B4A01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6374-A8AC-D240-CC7C-AE3A41FB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B970-87CC-4C52-E357-035252F3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68616-C851-A8EB-124B-E33F7BB01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8B52-E57C-04C9-47A2-BFAB4B32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C095-96E7-A2F2-62F6-B68D1522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6631-423E-4B24-87B3-78D8B4C0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DBA26-F15F-0936-3C2D-0B407B9BF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24E96-BF18-3E6F-7311-3A1121A41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EC68-96C3-2BDA-2BC8-F7A20FE9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3258-C8AF-0E0E-CD72-203B116E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D1A7E-C7B2-C132-2AE1-69A3B56A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C9A5-EA90-435D-4BA6-7E1F8239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0CF8-31ED-15EE-A005-A7E1F151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88F2-CA06-049B-77EC-AD188D24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79B5-2FC9-B98F-99AE-773C337A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A7C3-244E-348F-FAC2-4EAEFFE1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7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E8D-E4B9-84FA-7360-89F4A2E3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FB37-B8D7-4075-2A43-1739CB3B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3DE77-B848-9233-AEE9-4C949039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0EF8-1EE3-72A9-409E-A6A971D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EB7F-4156-7841-10B1-F5DDBE4B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2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6E22-459F-D89C-1269-6EC2DA73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109D-40C2-707B-105E-638F20D83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FF3CA-FF25-2AA3-0CBC-EEF9BE7B0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E647D-5BF5-0EBA-82CE-F6DFB21C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60F8-0533-8EE0-EEC2-9D849F53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8333-BB22-3221-354D-7BAC860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6EE8-1F3C-1587-C2CF-FA82BDEF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BD763-A09B-933D-984F-7978ECE0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20B26-A873-0376-163B-BFF3685D8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F91CF-A08A-82C8-29B4-7B1BCF1DF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082C2-2F24-36A1-A94C-895DF1F44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D4D32-0087-6367-B0D9-48218A06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DA19E-57DD-31FE-5677-07A8AA0A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C9371-B176-E1CC-D84C-3A48E007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591B-7BFF-A88F-1096-729E8B6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5EE5B-1628-6CCE-A99B-6FBA3502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D20BF-F7C8-2A7E-BA5C-367FFE1B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6F6E5-1BCE-2275-B4C8-8A204BCF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65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AADEB-3B9B-9718-B65C-4650982C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8B20C-72AD-E5C4-AA39-059188C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E422-57E2-2135-0163-34B6F8B6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3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CBE7-7D94-EF27-13EF-B434685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D218-50C7-8D34-F5C5-C2F4E3B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3A423-80B5-6DAE-C87D-78D9AA005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242DB-36D0-1D1C-FB36-FEF8D363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514AF-D439-BCD5-A63B-CFA05FA9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729CB-04E4-5A55-6EC2-FEE079A3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7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6FE3-07F2-1930-F615-DFC4AC89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39802-217E-A3EB-D4CA-C7CCE5FCE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B124A-FC4A-F410-7D26-B2EF5375D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40EE-16AB-8F1C-F2D9-1351C28F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7871-2884-7721-D7D2-A63F3D53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15841-BFAC-93AD-EECE-22A63040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BAEC8-4DA0-B9B9-B29F-2030E17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7C409-EF3B-0138-D972-95828750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12EF-6145-AD19-3DA4-6F4BCB78D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2C1D-4794-416F-AA16-DA8E891A87D5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B9679-EF77-8511-DC20-BC85914F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0B9B-D6B4-C218-3AA4-0FE37518E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591A-538D-44FD-8EA1-B67C932E7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7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7CCA-5D0B-B235-5461-FB4EA6CA4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COMPANY 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D8617-E93C-2E09-7F3E-33D5ACBED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STUDENT NAME : NISHA S</a:t>
            </a:r>
          </a:p>
          <a:p>
            <a:r>
              <a:rPr lang="en-IN" dirty="0"/>
              <a:t>REGISTOR NO : 312210030</a:t>
            </a:r>
          </a:p>
          <a:p>
            <a:r>
              <a:rPr lang="en-IN" dirty="0"/>
              <a:t>DEPARTMENT : BCOM[GENERAL]</a:t>
            </a:r>
          </a:p>
          <a:p>
            <a:r>
              <a:rPr lang="en-IN" dirty="0"/>
              <a:t>COLLEGE : VALLIAMMAL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383440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B316-7229-5CCA-6F05-0A1C30B5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ED66-B38E-CA24-CE25-972A189C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MODELLING </a:t>
            </a:r>
          </a:p>
          <a:p>
            <a:r>
              <a:rPr lang="en-IN" dirty="0"/>
              <a:t>PROCESS MODELLING </a:t>
            </a:r>
          </a:p>
          <a:p>
            <a:r>
              <a:rPr lang="en-IN" dirty="0"/>
              <a:t>BUSINESS MODELLING </a:t>
            </a:r>
          </a:p>
          <a:p>
            <a:r>
              <a:rPr lang="en-IN" dirty="0"/>
              <a:t>SYSTEM MODELLING </a:t>
            </a:r>
          </a:p>
        </p:txBody>
      </p:sp>
    </p:spTree>
    <p:extLst>
      <p:ext uri="{BB962C8B-B14F-4D97-AF65-F5344CB8AC3E}">
        <p14:creationId xmlns:p14="http://schemas.microsoft.com/office/powerpoint/2010/main" val="355584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BED9-040B-6203-2418-1EAA8BDC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4D1C-3085-92D0-3372-ED88FC50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GAINING 30% REDUCING IN PURCHASE TO PAY CYCLE TIME </a:t>
            </a:r>
          </a:p>
          <a:p>
            <a:r>
              <a:rPr lang="en-IN" dirty="0"/>
              <a:t>25% REDUCTION IN ORDER TO CASH CYCLE TIME </a:t>
            </a:r>
          </a:p>
          <a:p>
            <a:r>
              <a:rPr lang="en-IN" dirty="0"/>
              <a:t>20% DECREASING ERRORS</a:t>
            </a:r>
          </a:p>
          <a:p>
            <a:r>
              <a:rPr lang="en-IN" dirty="0"/>
              <a:t>COST SAVING 10% DECREASING IN SALES AND MARKETING EXPENSES</a:t>
            </a:r>
          </a:p>
        </p:txBody>
      </p:sp>
    </p:spTree>
    <p:extLst>
      <p:ext uri="{BB962C8B-B14F-4D97-AF65-F5344CB8AC3E}">
        <p14:creationId xmlns:p14="http://schemas.microsoft.com/office/powerpoint/2010/main" val="114522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30A6-01A4-FAC1-0935-0EA0D56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C937-693F-3A09-CAE1-FC4D32EB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INCREASING EFFECTING AND REDUCING COST </a:t>
            </a:r>
          </a:p>
          <a:p>
            <a:r>
              <a:rPr lang="en-IN" dirty="0"/>
              <a:t>IMPROVE ACCURACY AND VISIBILITY </a:t>
            </a:r>
          </a:p>
          <a:p>
            <a:r>
              <a:rPr lang="en-IN" dirty="0"/>
              <a:t>ENHANCE COLLABORATION AND DECISION-MAKING </a:t>
            </a:r>
          </a:p>
          <a:p>
            <a:r>
              <a:rPr lang="en-IN" dirty="0"/>
              <a:t>DRIVE REVENUE GROWTH AND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1324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BB7-4121-9A9D-671C-DAB6258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8A32-0126-FFBD-DAD1-5FDC5C9F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COMPANY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2826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F819-8621-7962-1091-926D8962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D321-F2E3-1EC0-CEC5-41E63898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</a:t>
            </a:r>
          </a:p>
          <a:p>
            <a:r>
              <a:rPr lang="en-IN" dirty="0"/>
              <a:t>OUR SOLUTION AND PROPOSITION</a:t>
            </a:r>
          </a:p>
          <a:p>
            <a:r>
              <a:rPr lang="en-IN" dirty="0"/>
              <a:t>DATA SETTING DESCRIPTION</a:t>
            </a:r>
          </a:p>
          <a:p>
            <a:r>
              <a:rPr lang="en-IN" dirty="0"/>
              <a:t>MODELLING APPROACH </a:t>
            </a:r>
          </a:p>
          <a:p>
            <a:r>
              <a:rPr lang="en-IN" dirty="0"/>
              <a:t>RESULT AND DISCUSSION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223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E949-2256-B838-20DE-C95F1DA4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5328-D19A-999B-A6EC-BDA4F9E5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 :</a:t>
            </a:r>
          </a:p>
          <a:p>
            <a:pPr marL="0" indent="0">
              <a:buNone/>
            </a:pPr>
            <a:r>
              <a:rPr lang="en-IN" dirty="0"/>
              <a:t>          HOW CAN WE INCREASE SALES REVENUE BY 20% WITHIN 6 MONTHS</a:t>
            </a:r>
          </a:p>
          <a:p>
            <a:r>
              <a:rPr lang="en-IN" dirty="0"/>
              <a:t>PURCHASE : </a:t>
            </a:r>
          </a:p>
          <a:p>
            <a:pPr marL="0" indent="0">
              <a:buNone/>
            </a:pPr>
            <a:r>
              <a:rPr lang="en-IN" dirty="0"/>
              <a:t>           HOW CAN WE REDUCE PROCUREMENT COST BY 12% WITHIN 6 MONTHS </a:t>
            </a:r>
          </a:p>
        </p:txBody>
      </p:sp>
    </p:spTree>
    <p:extLst>
      <p:ext uri="{BB962C8B-B14F-4D97-AF65-F5344CB8AC3E}">
        <p14:creationId xmlns:p14="http://schemas.microsoft.com/office/powerpoint/2010/main" val="25706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61D6-8267-F381-66DD-E003A6C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OVERALL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BEDA-9574-8996-799D-AE536968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 :</a:t>
            </a:r>
          </a:p>
          <a:p>
            <a:pPr marL="0" indent="0">
              <a:buNone/>
            </a:pPr>
            <a:r>
              <a:rPr lang="en-IN" dirty="0"/>
              <a:t>          IT INCREASE GROSS MARGIN BY 15% WITHIN 12 MONTHS</a:t>
            </a:r>
          </a:p>
          <a:p>
            <a:r>
              <a:rPr lang="en-IN" dirty="0"/>
              <a:t>PRODUCTION : </a:t>
            </a:r>
          </a:p>
          <a:p>
            <a:pPr marL="0" indent="0">
              <a:buNone/>
            </a:pPr>
            <a:r>
              <a:rPr lang="en-IN" dirty="0"/>
              <a:t>          IT  INCREASE GROSS MARGIN BY 25% WITHIN 12 MONTHS</a:t>
            </a:r>
          </a:p>
        </p:txBody>
      </p:sp>
    </p:spTree>
    <p:extLst>
      <p:ext uri="{BB962C8B-B14F-4D97-AF65-F5344CB8AC3E}">
        <p14:creationId xmlns:p14="http://schemas.microsoft.com/office/powerpoint/2010/main" val="306937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CFE1-531A-D135-768E-C446202E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8818-70B0-8BDD-E812-921331B7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PURCHASE SIDE : </a:t>
            </a:r>
          </a:p>
          <a:p>
            <a:pPr marL="0" indent="0">
              <a:buNone/>
            </a:pPr>
            <a:r>
              <a:rPr lang="en-IN" dirty="0"/>
              <a:t>                BUYER</a:t>
            </a:r>
          </a:p>
          <a:p>
            <a:pPr marL="0" indent="0">
              <a:buNone/>
            </a:pPr>
            <a:r>
              <a:rPr lang="en-IN" dirty="0"/>
              <a:t>                SUPPLY CHAIN MANAGER</a:t>
            </a:r>
          </a:p>
          <a:p>
            <a:pPr marL="0" indent="0">
              <a:buNone/>
            </a:pPr>
            <a:r>
              <a:rPr lang="en-IN" dirty="0"/>
              <a:t>                INVENTORY MANAGER</a:t>
            </a:r>
          </a:p>
          <a:p>
            <a:r>
              <a:rPr lang="en-IN" dirty="0"/>
              <a:t>SALES SIDE : </a:t>
            </a:r>
          </a:p>
          <a:p>
            <a:pPr marL="0" indent="0">
              <a:buNone/>
            </a:pPr>
            <a:r>
              <a:rPr lang="en-IN" dirty="0"/>
              <a:t>                SALES REPRESENTATIVE</a:t>
            </a:r>
          </a:p>
          <a:p>
            <a:pPr marL="0" indent="0">
              <a:buNone/>
            </a:pPr>
            <a:r>
              <a:rPr lang="en-IN" dirty="0"/>
              <a:t>                ACCOUNTING MANAGER</a:t>
            </a:r>
          </a:p>
          <a:p>
            <a:pPr marL="0" indent="0">
              <a:buNone/>
            </a:pPr>
            <a:r>
              <a:rPr lang="en-IN" dirty="0"/>
              <a:t>                SALES MANAGER </a:t>
            </a:r>
          </a:p>
        </p:txBody>
      </p:sp>
    </p:spTree>
    <p:extLst>
      <p:ext uri="{BB962C8B-B14F-4D97-AF65-F5344CB8AC3E}">
        <p14:creationId xmlns:p14="http://schemas.microsoft.com/office/powerpoint/2010/main" val="428180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265D-6DD7-88DE-37A1-EE45B61D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AND ITS VALUE PREPOSITION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8DEA-6BB1-627D-10D4-8BF6C75E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IN" dirty="0"/>
              <a:t>AUTOMATED WORKFLOWS FOR PURCHASE EQUIPMENT AND ORDERS</a:t>
            </a:r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REAL TIME INVENTORY MANAGEMENT IS TRACKING </a:t>
            </a:r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SALES ENFORCING AND PIPELINE MANAGEMENT </a:t>
            </a:r>
          </a:p>
        </p:txBody>
      </p:sp>
    </p:spTree>
    <p:extLst>
      <p:ext uri="{BB962C8B-B14F-4D97-AF65-F5344CB8AC3E}">
        <p14:creationId xmlns:p14="http://schemas.microsoft.com/office/powerpoint/2010/main" val="58333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B19-92A5-71BC-C761-FD00ABD9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6046-F97A-9462-FEF7-76562530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PURCHASE DATA </a:t>
            </a:r>
          </a:p>
          <a:p>
            <a:r>
              <a:rPr lang="en-IN" dirty="0"/>
              <a:t>PURCHASE ORDER</a:t>
            </a:r>
          </a:p>
          <a:p>
            <a:r>
              <a:rPr lang="en-IN" dirty="0"/>
              <a:t>PO NUMBER</a:t>
            </a:r>
          </a:p>
          <a:p>
            <a:r>
              <a:rPr lang="en-IN" dirty="0"/>
              <a:t>ITEMS</a:t>
            </a:r>
          </a:p>
          <a:p>
            <a:r>
              <a:rPr lang="en-IN" dirty="0"/>
              <a:t>PRICE AND PAYEMENT </a:t>
            </a:r>
          </a:p>
          <a:p>
            <a:r>
              <a:rPr lang="en-IN" dirty="0"/>
              <a:t>SALES DATA</a:t>
            </a:r>
          </a:p>
          <a:p>
            <a:r>
              <a:rPr lang="en-IN" dirty="0"/>
              <a:t>SALES ORDER</a:t>
            </a:r>
          </a:p>
          <a:p>
            <a:r>
              <a:rPr lang="en-IN" dirty="0"/>
              <a:t>INVOICE</a:t>
            </a:r>
          </a:p>
          <a:p>
            <a:r>
              <a:rPr lang="en-IN" dirty="0"/>
              <a:t>SHIPMENTATION</a:t>
            </a:r>
          </a:p>
          <a:p>
            <a:r>
              <a:rPr lang="en-IN" dirty="0"/>
              <a:t>CUSTOMER AND PRODUCT </a:t>
            </a:r>
          </a:p>
        </p:txBody>
      </p:sp>
    </p:spTree>
    <p:extLst>
      <p:ext uri="{BB962C8B-B14F-4D97-AF65-F5344CB8AC3E}">
        <p14:creationId xmlns:p14="http://schemas.microsoft.com/office/powerpoint/2010/main" val="219979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2509-4446-21D8-C364-79595F27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82AE-4708-33E1-9326-43B0B717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AI-POWERED SOLUTION</a:t>
            </a:r>
          </a:p>
          <a:p>
            <a:r>
              <a:rPr lang="en-IN" dirty="0"/>
              <a:t>AUTOMATIC WORKING FORCE</a:t>
            </a:r>
          </a:p>
          <a:p>
            <a:r>
              <a:rPr lang="en-IN" dirty="0"/>
              <a:t>REAL TIME INVISIBLE</a:t>
            </a:r>
          </a:p>
          <a:p>
            <a:r>
              <a:rPr lang="en-IN" dirty="0"/>
              <a:t>MOBILE AVAILABILITY</a:t>
            </a:r>
          </a:p>
        </p:txBody>
      </p:sp>
    </p:spTree>
    <p:extLst>
      <p:ext uri="{BB962C8B-B14F-4D97-AF65-F5344CB8AC3E}">
        <p14:creationId xmlns:p14="http://schemas.microsoft.com/office/powerpoint/2010/main" val="274340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COMPANY EMPLOYEE DATA ANALYSIS USING EXCEL</vt:lpstr>
      <vt:lpstr>PROJECT TITLE </vt:lpstr>
      <vt:lpstr>AGENDA</vt:lpstr>
      <vt:lpstr>PROBLEM STATEMENT </vt:lpstr>
      <vt:lpstr>PROJECT OVERALL VIEW</vt:lpstr>
      <vt:lpstr>WHO ARE THE END USERS?</vt:lpstr>
      <vt:lpstr>OUR SOLUTION AND ITS VALUE PREPOSITION</vt:lpstr>
      <vt:lpstr>DATASET DESCRIPTION</vt:lpstr>
      <vt:lpstr>THE “WOW” IN OUR SOLUTION </vt:lpstr>
      <vt:lpstr>MODELLING </vt:lpstr>
      <vt:lpstr>RESULT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Preethi Manimaran</dc:creator>
  <cp:lastModifiedBy>Preethi Manimaran</cp:lastModifiedBy>
  <cp:revision>1</cp:revision>
  <dcterms:created xsi:type="dcterms:W3CDTF">2024-08-30T14:04:13Z</dcterms:created>
  <dcterms:modified xsi:type="dcterms:W3CDTF">2024-08-30T14:04:36Z</dcterms:modified>
</cp:coreProperties>
</file>