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434" autoAdjust="0"/>
  </p:normalViewPr>
  <p:slideViewPr>
    <p:cSldViewPr snapToGrid="0">
      <p:cViewPr>
        <p:scale>
          <a:sx n="112" d="100"/>
          <a:sy n="112" d="100"/>
        </p:scale>
        <p:origin x="1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982BD-6986-40BD-A7F5-B503A1AC0F64}" type="datetimeFigureOut">
              <a:rPr lang="en-GB" smtClean="0"/>
              <a:pPr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3C1-70B5-407E-A976-54EC2A95D9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104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BEE2A-B4A1-4BBC-912C-86F04D4DCDEB}" type="datetimeFigureOut">
              <a:rPr lang="en-GB" smtClean="0"/>
              <a:pPr/>
              <a:t>10/12/2019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66B5-396A-409C-A6BC-49804425F4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D66B5-396A-409C-A6BC-49804425F4D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91278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896" y="616021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7D223E5-FB8E-42AC-A7A5-4A9688B6D5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26" name="Picture 2" descr="C:\Users\A575186\AppData\Local\Microsoft\Windows\Temporary Internet Files\Content.Outlook\MR0ZPD9D\15969 ISPDA Logo_FIN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0" t="10298" r="6081" b="3776"/>
          <a:stretch/>
        </p:blipFill>
        <p:spPr bwMode="auto">
          <a:xfrm>
            <a:off x="8100000" y="72000"/>
            <a:ext cx="82239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200" b="1" kern="1200" dirty="0">
              <a:solidFill>
                <a:srgbClr val="91278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896" y="616021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7D223E5-FB8E-42AC-A7A5-4A9688B6D5E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4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" y="0"/>
            <a:ext cx="5494052" cy="1289721"/>
          </a:xfrm>
        </p:spPr>
        <p:txBody>
          <a:bodyPr/>
          <a:lstStyle/>
          <a:p>
            <a:r>
              <a:rPr lang="en-GB" sz="2000" dirty="0" smtClean="0"/>
              <a:t>Nisha Pawar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Proposed project</a:t>
            </a:r>
            <a:r>
              <a:rPr lang="en-GB" sz="1200" dirty="0" smtClean="0"/>
              <a:t>: CORBY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Proposed role</a:t>
            </a:r>
            <a:r>
              <a:rPr lang="en-GB" sz="1200" dirty="0" smtClean="0"/>
              <a:t>:</a:t>
            </a:r>
            <a:r>
              <a:rPr lang="pt-BR" sz="1200" dirty="0" smtClean="0"/>
              <a:t> </a:t>
            </a:r>
            <a:r>
              <a:rPr lang="pt-BR" sz="1200" dirty="0"/>
              <a:t>Azure </a:t>
            </a:r>
            <a:r>
              <a:rPr lang="pt-BR" sz="1200" dirty="0" smtClean="0"/>
              <a:t>Developer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GB" sz="1200" dirty="0"/>
              <a:t>Years of relevant experience: - </a:t>
            </a:r>
            <a:r>
              <a:rPr lang="en-GB" sz="1200" dirty="0" smtClean="0"/>
              <a:t>2 </a:t>
            </a:r>
            <a:r>
              <a:rPr lang="en-GB" sz="1200" dirty="0"/>
              <a:t>years</a:t>
            </a:r>
            <a:br>
              <a:rPr lang="en-GB" sz="1200" dirty="0"/>
            </a:br>
            <a:r>
              <a:rPr lang="en-GB" sz="1200" dirty="0" err="1"/>
              <a:t>Years</a:t>
            </a:r>
            <a:r>
              <a:rPr lang="en-GB" sz="1200" dirty="0"/>
              <a:t> of industry domain experience: - </a:t>
            </a:r>
            <a:r>
              <a:rPr lang="en-GB" sz="1200" dirty="0" smtClean="0"/>
              <a:t>2.11 years</a:t>
            </a:r>
            <a:r>
              <a:rPr lang="en-GB" sz="1200" dirty="0"/>
              <a:t/>
            </a:r>
            <a:br>
              <a:rPr lang="en-GB" sz="1200" dirty="0"/>
            </a:b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D223E5-FB8E-42AC-A7A5-4A9688B6D5E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215" y="1410870"/>
            <a:ext cx="4358057" cy="546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kern="0" dirty="0">
                <a:solidFill>
                  <a:srgbClr val="0066A1"/>
                </a:solidFill>
                <a:cs typeface="Arial" pitchFamily="34" charset="0"/>
              </a:rPr>
              <a:t>Overview</a:t>
            </a:r>
          </a:p>
          <a:p>
            <a:endParaRPr lang="en-GB" sz="1000" b="1" kern="0" dirty="0">
              <a:solidFill>
                <a:srgbClr val="0066A1"/>
              </a:solidFill>
              <a:cs typeface="Arial" pitchFamily="34" charset="0"/>
            </a:endParaRPr>
          </a:p>
          <a:p>
            <a:pPr marL="171450" lvl="2" indent="-171450" algn="just">
              <a:spcBef>
                <a:spcPts val="100"/>
              </a:spcBef>
              <a:spcAft>
                <a:spcPts val="300"/>
              </a:spcAft>
              <a:buClr>
                <a:schemeClr val="accent5"/>
              </a:buClr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Having around 2.11 years of total experience in IT and 2 years of experience in developing and deploying Azure PAAS Services and 1 year experience in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SharePoint Online. </a:t>
            </a:r>
          </a:p>
          <a:p>
            <a:pPr marL="171450" lvl="2" indent="-171450" algn="just">
              <a:spcBef>
                <a:spcPts val="100"/>
              </a:spcBef>
              <a:spcAft>
                <a:spcPts val="300"/>
              </a:spcAft>
              <a:buClr>
                <a:schemeClr val="accent5"/>
              </a:buClr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Willing to work and gain precise knowledge in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Microsoft </a:t>
            </a:r>
            <a:r>
              <a:rPr lang="en-US" sz="800" b="1" dirty="0">
                <a:solidFill>
                  <a:schemeClr val="tx2">
                    <a:lumMod val="50000"/>
                  </a:schemeClr>
                </a:solidFill>
              </a:rPr>
              <a:t>Azure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PAAS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Development.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2" indent="-171450" algn="just">
              <a:spcBef>
                <a:spcPts val="100"/>
              </a:spcBef>
              <a:spcAft>
                <a:spcPts val="300"/>
              </a:spcAft>
              <a:buClr>
                <a:schemeClr val="accent5"/>
              </a:buClr>
              <a:buFont typeface="Arial" pitchFamily="34" charset="0"/>
              <a:buChar char="•"/>
            </a:pPr>
            <a:endParaRPr lang="en-US" sz="800" dirty="0">
              <a:cs typeface="Calibri" pitchFamily="34" charset="0"/>
            </a:endParaRPr>
          </a:p>
          <a:p>
            <a:pPr algn="just"/>
            <a:r>
              <a:rPr lang="en-GB" sz="1050" b="1" kern="0" dirty="0">
                <a:solidFill>
                  <a:srgbClr val="0066A1"/>
                </a:solidFill>
                <a:ea typeface="Verdana" pitchFamily="34" charset="0"/>
                <a:cs typeface="Verdana" pitchFamily="34" charset="0"/>
              </a:rPr>
              <a:t>Skills &amp; Capability</a:t>
            </a:r>
          </a:p>
          <a:p>
            <a:pPr algn="just"/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Hands-on-Experience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in Azure functions,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Azure App Service, Azure Storage Account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(Blob Storage,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ueue),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Azure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Web Job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, Azure SQL DB, Azure Service Bus (Topics), Azure COSMOS DB for building, deploying and testing of application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Involved in development, deployment, testing and issue resolving of ASP.NET MVC application. We have created Provided Hosted App and Azure Web Job which we have deployed on Microsoft Azure. 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Good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working experience in Microsoft Azure deployment of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application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and analyzing the Azure logs.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Involved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as a major part in UAT phase after migration. We have resolved all the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outstanding issues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on site during migration.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Ability to work well with a team and have passion for delivering high quality products.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Strong logical, analytical, debugging and problem solving skills.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Good communication and interpersonal skills to interact with clients.</a:t>
            </a:r>
          </a:p>
          <a:p>
            <a:pPr marL="171450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Having a good knowledge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in troubleshooting the end to end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application flow, debugging, exception handling.</a:t>
            </a:r>
          </a:p>
          <a:p>
            <a:pPr algn="just">
              <a:spcAft>
                <a:spcPts val="300"/>
              </a:spcAft>
            </a:pP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.  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Experience in Agile and Waterfall Development models.</a:t>
            </a:r>
          </a:p>
          <a:p>
            <a:pPr algn="just">
              <a:spcAft>
                <a:spcPts val="300"/>
              </a:spcAft>
            </a:pPr>
            <a:endParaRPr lang="en-GB" sz="1050" b="1" kern="0" dirty="0" smtClean="0">
              <a:solidFill>
                <a:srgbClr val="0066A1"/>
              </a:solidFill>
              <a:ea typeface="Verdana" pitchFamily="34" charset="0"/>
              <a:cs typeface="Verdana" pitchFamily="34" charset="0"/>
            </a:endParaRPr>
          </a:p>
          <a:p>
            <a:pPr marL="171450" lvl="0" indent="-171450" algn="just">
              <a:spcAft>
                <a:spcPts val="300"/>
              </a:spcAft>
              <a:buFont typeface="Arial" pitchFamily="34" charset="0"/>
              <a:buNone/>
            </a:pPr>
            <a:r>
              <a:rPr lang="en-GB" sz="1050" b="1" kern="0" dirty="0" smtClean="0">
                <a:solidFill>
                  <a:srgbClr val="0066A1"/>
                </a:solidFill>
                <a:ea typeface="Verdana" pitchFamily="34" charset="0"/>
                <a:cs typeface="Verdana" pitchFamily="34" charset="0"/>
              </a:rPr>
              <a:t>Academic </a:t>
            </a:r>
            <a:r>
              <a:rPr lang="en-GB" sz="1050" b="1" kern="0" dirty="0">
                <a:solidFill>
                  <a:srgbClr val="0066A1"/>
                </a:solidFill>
                <a:ea typeface="Verdana" pitchFamily="34" charset="0"/>
                <a:cs typeface="Verdana" pitchFamily="34" charset="0"/>
              </a:rPr>
              <a:t>and Professional Qualifications</a:t>
            </a: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Completed Bachelor of Engineering in Information Technology from Mumbai University in 2016.</a:t>
            </a: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Worked for EY Project in CapGemini on Azure PAAS Services, SharePoint Online </a:t>
            </a: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Attended training for Microsoft Azure fundamentals , Developing Microsoft Azure solutions in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</a:rPr>
              <a:t>Capgemini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Attended training for SharePoint 2013.</a:t>
            </a: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 hangingPunct="0"/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1" indent="-171450" algn="just">
              <a:spcAft>
                <a:spcPts val="300"/>
              </a:spcAft>
              <a:buFont typeface="Arial" pitchFamily="34" charset="0"/>
              <a:buChar char="•"/>
            </a:pPr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 hangingPunct="0"/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0" lvl="1">
              <a:spcAft>
                <a:spcPts val="300"/>
              </a:spcAft>
            </a:pPr>
            <a:endParaRPr lang="en-US" sz="800" dirty="0"/>
          </a:p>
          <a:p>
            <a:pPr marL="171450" lvl="1" indent="-171450">
              <a:spcAft>
                <a:spcPts val="300"/>
              </a:spcAft>
              <a:buFont typeface="Arial" pitchFamily="34" charset="0"/>
              <a:buChar char="•"/>
            </a:pPr>
            <a:endParaRPr lang="en-US" sz="800" dirty="0"/>
          </a:p>
          <a:p>
            <a:pPr marL="171450" lvl="1" indent="-171450">
              <a:spcAft>
                <a:spcPts val="300"/>
              </a:spcAft>
              <a:buFont typeface="Arial" pitchFamily="34" charset="0"/>
              <a:buChar char="•"/>
            </a:pPr>
            <a:endParaRPr lang="en-US" sz="800" dirty="0"/>
          </a:p>
          <a:p>
            <a:pPr marL="171450" lvl="1" indent="-171450">
              <a:spcAft>
                <a:spcPts val="300"/>
              </a:spcAft>
              <a:buFont typeface="Arial" pitchFamily="34" charset="0"/>
              <a:buChar char="•"/>
            </a:pPr>
            <a:endParaRPr lang="en-US" sz="800" b="1" dirty="0">
              <a:solidFill>
                <a:schemeClr val="tx2">
                  <a:lumMod val="50000"/>
                </a:schemeClr>
              </a:solidFill>
              <a:cs typeface="Arial" charset="0"/>
            </a:endParaRPr>
          </a:p>
          <a:p>
            <a:pPr marL="171450" indent="-171450">
              <a:spcAft>
                <a:spcPts val="300"/>
              </a:spcAft>
              <a:buFont typeface="Arial" pitchFamily="34" charset="0"/>
              <a:buChar char="•"/>
            </a:pPr>
            <a:endParaRPr lang="en-US" sz="9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2293" y="1410870"/>
            <a:ext cx="4466782" cy="554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39356" eaLnBrk="0" hangingPunct="0">
              <a:spcBef>
                <a:spcPts val="600"/>
              </a:spcBef>
              <a:buClr>
                <a:srgbClr val="0066A1"/>
              </a:buClr>
              <a:buSzPct val="85000"/>
              <a:tabLst>
                <a:tab pos="180975" algn="l"/>
              </a:tabLst>
              <a:defRPr/>
            </a:pPr>
            <a:r>
              <a:rPr lang="en-GB" sz="1000" b="1" kern="0" dirty="0" smtClean="0">
                <a:solidFill>
                  <a:srgbClr val="0066A1"/>
                </a:solidFill>
                <a:cs typeface="Arial" pitchFamily="34" charset="0"/>
              </a:rPr>
              <a:t>Experience</a:t>
            </a:r>
          </a:p>
          <a:p>
            <a:pPr algn="just" defTabSz="139356" eaLnBrk="0" hangingPunct="0">
              <a:spcBef>
                <a:spcPts val="600"/>
              </a:spcBef>
              <a:buClr>
                <a:srgbClr val="0066A1"/>
              </a:buClr>
              <a:buSzPct val="85000"/>
              <a:tabLst>
                <a:tab pos="180975" algn="l"/>
              </a:tabLst>
              <a:defRPr/>
            </a:pPr>
            <a:endParaRPr lang="en-GB" sz="1000" b="1" kern="0" dirty="0">
              <a:solidFill>
                <a:srgbClr val="0066A1"/>
              </a:solidFill>
              <a:cs typeface="Arial" pitchFamily="34" charset="0"/>
            </a:endParaRPr>
          </a:p>
          <a:p>
            <a:pPr marL="171450" lvl="1" indent="-171450" algn="just">
              <a:spcBef>
                <a:spcPts val="600"/>
              </a:spcBef>
              <a:spcAft>
                <a:spcPts val="300"/>
              </a:spcAft>
              <a:buClr>
                <a:srgbClr val="0066A1"/>
              </a:buClr>
              <a:buSzPct val="85000"/>
              <a:tabLst>
                <a:tab pos="180975" algn="l"/>
              </a:tabLst>
              <a:defRPr/>
            </a:pPr>
            <a:r>
              <a:rPr lang="en-US" sz="800" b="1" kern="0" dirty="0">
                <a:ea typeface="Verdana" pitchFamily="34" charset="0"/>
                <a:cs typeface="Verdana" pitchFamily="34" charset="0"/>
              </a:rPr>
              <a:t>Client – </a:t>
            </a:r>
            <a:r>
              <a:rPr lang="en-US" sz="800" b="1" kern="0" dirty="0" smtClean="0">
                <a:ea typeface="Verdana" pitchFamily="34" charset="0"/>
                <a:cs typeface="Verdana" pitchFamily="34" charset="0"/>
              </a:rPr>
              <a:t>EY – </a:t>
            </a:r>
            <a:r>
              <a:rPr lang="en-US" sz="800" b="1" kern="0" dirty="0" err="1" smtClean="0">
                <a:ea typeface="Verdana" pitchFamily="34" charset="0"/>
                <a:cs typeface="Verdana" pitchFamily="34" charset="0"/>
              </a:rPr>
              <a:t>vNext</a:t>
            </a:r>
            <a:r>
              <a:rPr lang="en-US" sz="800" b="1" kern="0" dirty="0" smtClean="0">
                <a:ea typeface="Verdana" pitchFamily="34" charset="0"/>
                <a:cs typeface="Verdana" pitchFamily="34" charset="0"/>
              </a:rPr>
              <a:t> Project ( June 2017 –  Feb 2019)</a:t>
            </a:r>
          </a:p>
          <a:p>
            <a:pPr lvl="0" algn="just">
              <a:defRPr/>
            </a:pPr>
            <a:r>
              <a:rPr lang="en-GB" sz="800" b="1" dirty="0" smtClean="0">
                <a:cs typeface="Calibri" pitchFamily="34" charset="0"/>
              </a:rPr>
              <a:t>Responsibility-</a:t>
            </a:r>
            <a:r>
              <a:rPr lang="en-US" sz="800" dirty="0" smtClean="0"/>
              <a:t> </a:t>
            </a:r>
          </a:p>
          <a:p>
            <a:pPr lvl="0" algn="just"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b="1" dirty="0" smtClean="0"/>
              <a:t>.</a:t>
            </a:r>
            <a:r>
              <a:rPr lang="en-US" sz="800" dirty="0" smtClean="0"/>
              <a:t>  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Developing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deploying pre complied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Azure functions (Http trigger/ timer job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) to </a:t>
            </a:r>
            <a:b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    Update User properties.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.  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Developed Web hook Application using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Azure App Service, Azure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Storage </a:t>
            </a:r>
            <a:b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    Account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(Storage queue), Blob storage, Azure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Web Job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, Azure SQL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DB for event</a:t>
            </a:r>
            <a:b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    Processing on SharePoint List.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lvl="0" algn="just">
              <a:defRPr/>
            </a:pPr>
            <a:r>
              <a:rPr lang="en-US" sz="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Development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and deployment of SharePoint Applications and Services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Created and updated Documents for Deployments and Supported Deployments.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As a part of Agile Methodology project, adapting to the changes to fulfill the customers changing requirement.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Analyzing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the issues after the deployment of application, fixing the issues and preparing the issue tracker list to avoid issue causes in future. 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Knowledge transfer to support team.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Resolved all high, medium, low incident issues after the migration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phase and provided support to end users.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Implemented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Custom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input form using Power Apps and Created Approval Flow using Microsoft Flows.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Good learning experience in Azure Logic Apps, Azure functions, Power Apps, Azure data factory, Azure data lake.</a:t>
            </a:r>
          </a:p>
          <a:p>
            <a:pPr marL="0" lvl="1" algn="just">
              <a:defRPr/>
            </a:pPr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 algn="just">
              <a:defRPr/>
            </a:pPr>
            <a:endParaRPr lang="en-IN" sz="800" dirty="0" smtClean="0">
              <a:cs typeface="Calibri" pitchFamily="34" charset="0"/>
            </a:endParaRPr>
          </a:p>
          <a:p>
            <a:pPr lvl="0" algn="just">
              <a:defRPr/>
            </a:pPr>
            <a:endParaRPr lang="en-US" sz="800" dirty="0" smtClean="0">
              <a:cs typeface="Calibri" pitchFamily="34" charset="0"/>
            </a:endParaRPr>
          </a:p>
          <a:p>
            <a:pPr lvl="0" algn="just">
              <a:defRPr/>
            </a:pPr>
            <a:endParaRPr lang="en-US" sz="800" dirty="0" smtClean="0">
              <a:cs typeface="Calibri" pitchFamily="34" charset="0"/>
            </a:endParaRPr>
          </a:p>
          <a:p>
            <a:pPr lvl="0" algn="just">
              <a:defRPr/>
            </a:pPr>
            <a:r>
              <a:rPr lang="en-IN" sz="800" b="1" dirty="0" smtClean="0">
                <a:cs typeface="Calibri" pitchFamily="34" charset="0"/>
              </a:rPr>
              <a:t>Client –EY -</a:t>
            </a:r>
            <a:r>
              <a:rPr lang="en-US" sz="800" b="1" dirty="0"/>
              <a:t>Discover </a:t>
            </a:r>
            <a:r>
              <a:rPr lang="en-US" sz="800" b="1" dirty="0" smtClean="0"/>
              <a:t>Sites (March 2019 – Nov 2019)</a:t>
            </a:r>
          </a:p>
          <a:p>
            <a:pPr lvl="0" algn="just">
              <a:defRPr/>
            </a:pPr>
            <a:endParaRPr lang="en-US" sz="800" b="1" dirty="0" smtClean="0"/>
          </a:p>
          <a:p>
            <a:r>
              <a:rPr lang="en-US" sz="800" dirty="0" smtClean="0"/>
              <a:t>.</a:t>
            </a:r>
            <a:r>
              <a:rPr lang="en-US" sz="800" dirty="0"/>
              <a:t>  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Created console application which is used to provision SharePoint sites using 3 template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DLLs(as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per respective business requirement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  <a:endParaRPr lang="en-US" sz="800" dirty="0" smtClean="0"/>
          </a:p>
          <a:p>
            <a:pPr lvl="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The custom SharePoint abilities leverage client, search and Rest APIs to render custom functionalities like contact list, community library, image rendition etc. </a:t>
            </a: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.</a:t>
            </a:r>
            <a:r>
              <a:rPr lang="en-US" sz="800" dirty="0"/>
              <a:t> 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Worked with Agile methodology on custom code, enhancements, fulfillments majorly via Client side object model through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CSOM, JSOM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, REST on SharePoint site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Played major role in deploying of application using SRT tool.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lvl="0" algn="just">
              <a:defRPr/>
            </a:pPr>
            <a:r>
              <a:rPr lang="en-US" sz="800" dirty="0" smtClean="0"/>
              <a:t>. 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Worked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on Documentation of the Project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0" algn="just"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.   Worked on TFS Online to track bugs and User Stories tasks.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defRPr/>
            </a:pPr>
            <a:endParaRPr lang="en-US" sz="800" dirty="0"/>
          </a:p>
          <a:p>
            <a:pPr algn="just">
              <a:defRPr/>
            </a:pPr>
            <a:r>
              <a:rPr lang="en-GB" sz="800" b="1" dirty="0">
                <a:cs typeface="Calibri" pitchFamily="34" charset="0"/>
              </a:rPr>
              <a:t> </a:t>
            </a:r>
            <a:endParaRPr lang="en-GB" sz="800" dirty="0">
              <a:cs typeface="Calibri" pitchFamily="34" charset="0"/>
            </a:endParaRPr>
          </a:p>
          <a:p>
            <a:pPr algn="just">
              <a:defRPr/>
            </a:pPr>
            <a:r>
              <a:rPr lang="en-GB" sz="800" dirty="0">
                <a:cs typeface="Calibri" pitchFamily="34" charset="0"/>
              </a:rPr>
              <a:t> </a:t>
            </a:r>
            <a:r>
              <a:rPr lang="en-US" sz="800" dirty="0">
                <a:cs typeface="Calibri" pitchFamily="34" charset="0"/>
              </a:rPr>
              <a:t> </a:t>
            </a:r>
            <a:endParaRPr lang="en-GB" sz="800" dirty="0">
              <a:cs typeface="Calibri" pitchFamily="34" charset="0"/>
            </a:endParaRPr>
          </a:p>
          <a:p>
            <a:pPr>
              <a:defRPr/>
            </a:pPr>
            <a:endParaRPr lang="en-US" sz="800" dirty="0"/>
          </a:p>
          <a:p>
            <a:pPr>
              <a:defRPr/>
            </a:pPr>
            <a:endParaRPr lang="en-GB" sz="800" dirty="0">
              <a:cs typeface="Calibri" pitchFamily="34" charset="0"/>
            </a:endParaRPr>
          </a:p>
          <a:p>
            <a:pPr>
              <a:defRPr/>
            </a:pPr>
            <a:r>
              <a:rPr lang="en-US" sz="800" dirty="0"/>
              <a:t> </a:t>
            </a:r>
            <a:endParaRPr lang="en-GB" sz="800" dirty="0">
              <a:cs typeface="Calibri" pitchFamily="34" charset="0"/>
            </a:endParaRPr>
          </a:p>
          <a:p>
            <a:pPr>
              <a:defRPr/>
            </a:pPr>
            <a:endParaRPr lang="en-US" sz="800" dirty="0"/>
          </a:p>
          <a:p>
            <a:pPr>
              <a:defRPr/>
            </a:pPr>
            <a:endParaRPr lang="en-GB" sz="800" dirty="0">
              <a:cs typeface="Calibri" pitchFamily="34" charset="0"/>
            </a:endParaRPr>
          </a:p>
          <a:p>
            <a:pPr>
              <a:defRPr/>
            </a:pPr>
            <a:r>
              <a:rPr lang="en-US" sz="800" dirty="0"/>
              <a:t> </a:t>
            </a:r>
            <a:endParaRPr lang="en-GB" sz="800" dirty="0">
              <a:cs typeface="Calibri" pitchFamily="34" charset="0"/>
            </a:endParaRPr>
          </a:p>
          <a:p>
            <a:pPr>
              <a:defRPr/>
            </a:pPr>
            <a:r>
              <a:rPr lang="en-GB" sz="800" dirty="0" smtClean="0">
                <a:cs typeface="Calibri" pitchFamily="34" charset="0"/>
              </a:rPr>
              <a:t> </a:t>
            </a:r>
            <a:endParaRPr lang="en-GB" sz="800" dirty="0"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25808" y="267718"/>
            <a:ext cx="3873493" cy="1022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91278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Grade: B</a:t>
            </a:r>
            <a:r>
              <a:rPr lang="en-GB" sz="1200" dirty="0" smtClean="0"/>
              <a:t>1 (Associate Consultant</a:t>
            </a:r>
            <a:r>
              <a:rPr lang="en-GB" sz="1200" dirty="0"/>
              <a:t>)</a:t>
            </a:r>
            <a:br>
              <a:rPr lang="en-GB" sz="1200" dirty="0"/>
            </a:br>
            <a:r>
              <a:rPr lang="en-GB" sz="1200" dirty="0"/>
              <a:t>Rate: </a:t>
            </a:r>
            <a:br>
              <a:rPr lang="en-GB" sz="1200" dirty="0"/>
            </a:br>
            <a:r>
              <a:rPr lang="en-GB" sz="1200" dirty="0"/>
              <a:t>Base Location for Expenses: </a:t>
            </a:r>
            <a:r>
              <a:rPr lang="en-GB" sz="1200" dirty="0" smtClean="0"/>
              <a:t>Mumbai</a:t>
            </a:r>
            <a:endParaRPr lang="en-GB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428" y="1281034"/>
            <a:ext cx="8567731" cy="17374"/>
          </a:xfrm>
          <a:prstGeom prst="line">
            <a:avLst/>
          </a:prstGeom>
          <a:ln w="38100">
            <a:solidFill>
              <a:srgbClr val="912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58689"/>
      </p:ext>
    </p:extLst>
  </p:cSld>
  <p:clrMapOvr>
    <a:masterClrMapping/>
  </p:clrMapOvr>
</p:sld>
</file>

<file path=ppt/theme/theme1.xml><?xml version="1.0" encoding="utf-8"?>
<a:theme xmlns:a="http://schemas.openxmlformats.org/drawingml/2006/main" name="LED Powerpoint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22A3ABCCC8147A3533463E49595B0" ma:contentTypeVersion="3" ma:contentTypeDescription="Create a new document." ma:contentTypeScope="" ma:versionID="e8729d24bc87f44dac255582e9600c7b">
  <xsd:schema xmlns:xsd="http://www.w3.org/2001/XMLSchema" xmlns:p="http://schemas.microsoft.com/office/2006/metadata/properties" xmlns:ns2="514c6598-d7cc-4a86-b845-6bc676275e47" targetNamespace="http://schemas.microsoft.com/office/2006/metadata/properties" ma:root="true" ma:fieldsID="95877bb077e574b33b949e91f387bb34" ns2:_="">
    <xsd:import namespace="514c6598-d7cc-4a86-b845-6bc676275e47"/>
    <xsd:element name="properties">
      <xsd:complexType>
        <xsd:sequence>
          <xsd:element name="documentManagement">
            <xsd:complexType>
              <xsd:all>
                <xsd:element ref="ns2:Period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14c6598-d7cc-4a86-b845-6bc676275e47" elementFormDefault="qualified">
    <xsd:import namespace="http://schemas.microsoft.com/office/2006/documentManagement/types"/>
    <xsd:element name="Period" ma:index="2" ma:displayName="Project" ma:description="Project" ma:internalName="Perio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eriod xmlns="514c6598-d7cc-4a86-b845-6bc676275e47">BfT documents</Period>
  </documentManagement>
</p:properties>
</file>

<file path=customXml/itemProps1.xml><?xml version="1.0" encoding="utf-8"?>
<ds:datastoreItem xmlns:ds="http://schemas.openxmlformats.org/officeDocument/2006/customXml" ds:itemID="{69B1689F-7725-4A27-ACA0-2F76636F95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AEFDC9-4030-4A62-894A-B1BF5D7D5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4c6598-d7cc-4a86-b845-6bc676275e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F16276D-E49B-4FC2-8EDE-E572CF0F9D7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14c6598-d7cc-4a86-b845-6bc676275e4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LED Powerpoint Template 2015</Template>
  <TotalTime>0</TotalTime>
  <Words>311</Words>
  <Application>Microsoft Office PowerPoint</Application>
  <PresentationFormat>On-screen Show (4:3)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LED Powerpoint Template 2015</vt:lpstr>
      <vt:lpstr>Nisha Pawar  Proposed project: CORBY Proposed role: Azure Developer Years of relevant experience: - 2 years Years of industry domain experience: - 2.11 years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2017-06-08T13:23:13Z</dcterms:created>
  <dcterms:modified xsi:type="dcterms:W3CDTF">2019-12-10T09:55:00Z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0x010100DCD22A3ABCCC8147A3533463E49595B0</vt:lpwstr>
  </property>
</Properties>
</file>