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4.xml" ContentType="application/vnd.openxmlformats-officedocument.presentationml.notesSlide+xml"/>
  <Override PartName="/ppt/slides/slide8.xml" ContentType="application/vnd.openxmlformats-officedocument.presentationml.slide+xml"/>
  <Override PartName="/ppt/notesSlides/notesSlide5.xml" ContentType="application/vnd.openxmlformats-officedocument.presentationml.notesSlide+xml"/>
  <Override PartName="/ppt/slides/slide9.xml" ContentType="application/vnd.openxmlformats-officedocument.presentationml.slide+xml"/>
  <Override PartName="/ppt/notesSlides/notesSlide6.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Lst>
  <p:sldSz type="screen16x9" cy="5143500" cx="9144000"/>
  <p:notesSz cx="6858000" cy="9144000"/>
  <p:embeddedFontLst>
    <p:embeddedFont>
      <p:font typeface="Calibri" panose="020F0502020204030204" pitchFamily="34" charset="0"/>
      <p:regular r:id="rId12"/>
      <p:bold r:id="rId13"/>
      <p:italic r:id="rId14"/>
      <p:boldItalic r:id="rId15"/>
    </p:embeddedFont>
    <p:embeddedFont>
      <p:font typeface="EB Garamond" pitchFamily="2" charset="0"/>
      <p:regular r:id="rId16"/>
      <p:bold r:id="rId17"/>
      <p:italic r:id="rId18"/>
      <p:boldItalic r:id="rId19"/>
    </p:embeddedFont>
    <p:embeddedFont>
      <p:font typeface="EB Garamond Medium" pitchFamily="2" charset="0"/>
      <p:regular r:id="rId20"/>
      <p:bold r:id="rId21"/>
      <p:italic r:id="rId22"/>
      <p:boldItalic r:id="rId23"/>
    </p:embeddedFont>
    <p:embeddedFont>
      <p:font typeface="Lucida Sans" panose="020B0602030504020204" pitchFamily="34" charset="0"/>
      <p:regular r:id="rId24"/>
      <p:bold r:id="rId25"/>
      <p:italic r:id="rId26"/>
      <p:boldItalic r:id="rId27"/>
    </p:embeddedFont>
    <p:embeddedFont>
      <p:font typeface="Public Sans" pitchFamily="2" charset="0"/>
      <p:regular r:id="rId28"/>
      <p:bold r:id="rId29"/>
      <p:italic r:id="rId30"/>
      <p:boldItalic r:id="rId31"/>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B75DB1FD-6078-41F0-A226-9138D3124F4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p:scale>
          <a:sx n="90" d="100"/>
          <a:sy n="90" d="100"/>
        </p:scale>
        <p:origin x="-816" y="-108"/>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font" Target="fonts/font1.fntdata"/><Relationship Id="rId13" Type="http://schemas.openxmlformats.org/officeDocument/2006/relationships/font" Target="fonts/font2.fntdata"/><Relationship Id="rId14" Type="http://schemas.openxmlformats.org/officeDocument/2006/relationships/font" Target="fonts/font3.fntdata"/><Relationship Id="rId15" Type="http://schemas.openxmlformats.org/officeDocument/2006/relationships/font" Target="fonts/font4.fntdata"/><Relationship Id="rId16" Type="http://schemas.openxmlformats.org/officeDocument/2006/relationships/font" Target="fonts/font5.fntdata"/><Relationship Id="rId17" Type="http://schemas.openxmlformats.org/officeDocument/2006/relationships/font" Target="fonts/font6.fntdata"/><Relationship Id="rId18" Type="http://schemas.openxmlformats.org/officeDocument/2006/relationships/font" Target="fonts/font7.fntdata"/><Relationship Id="rId19" Type="http://schemas.openxmlformats.org/officeDocument/2006/relationships/font" Target="fonts/font8.fntdata"/><Relationship Id="rId20" Type="http://schemas.openxmlformats.org/officeDocument/2006/relationships/font" Target="fonts/font9.fntdata"/><Relationship Id="rId21" Type="http://schemas.openxmlformats.org/officeDocument/2006/relationships/font" Target="fonts/font10.fntdata"/><Relationship Id="rId22" Type="http://schemas.openxmlformats.org/officeDocument/2006/relationships/font" Target="fonts/font11.fntdata"/><Relationship Id="rId23" Type="http://schemas.openxmlformats.org/officeDocument/2006/relationships/font" Target="fonts/font12.fntdata"/><Relationship Id="rId24" Type="http://schemas.openxmlformats.org/officeDocument/2006/relationships/font" Target="fonts/font13.fntdata"/><Relationship Id="rId25" Type="http://schemas.openxmlformats.org/officeDocument/2006/relationships/font" Target="fonts/font14.fntdata"/><Relationship Id="rId26" Type="http://schemas.openxmlformats.org/officeDocument/2006/relationships/font" Target="fonts/font15.fntdata"/><Relationship Id="rId27" Type="http://schemas.openxmlformats.org/officeDocument/2006/relationships/font" Target="fonts/font16.fntdata"/><Relationship Id="rId28" Type="http://schemas.openxmlformats.org/officeDocument/2006/relationships/font" Target="fonts/font17.fntdata"/><Relationship Id="rId29" Type="http://schemas.openxmlformats.org/officeDocument/2006/relationships/font" Target="fonts/font18.fntdata"/><Relationship Id="rId30" Type="http://schemas.openxmlformats.org/officeDocument/2006/relationships/font" Target="fonts/font19.fntdata"/><Relationship Id="rId31" Type="http://schemas.openxmlformats.org/officeDocument/2006/relationships/font" Target="fonts/font20.fntdata"/><Relationship Id="rId32" Type="http://schemas.openxmlformats.org/officeDocument/2006/relationships/tableStyles" Target="tableStyles.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496" name="Shape 2"/>
        <p:cNvGrpSpPr/>
        <p:nvPr/>
      </p:nvGrpSpPr>
      <p:grpSpPr>
        <a:xfrm>
          <a:off x="0" y="0"/>
          <a:ext cx="0" cy="0"/>
          <a:chOff x="0" y="0"/>
          <a:chExt cx="0" cy="0"/>
        </a:xfrm>
      </p:grpSpPr>
      <p:sp>
        <p:nvSpPr>
          <p:cNvPr id="1049807"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808"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828"/>
        <p:cNvGrpSpPr/>
        <p:nvPr/>
      </p:nvGrpSpPr>
      <p:grpSpPr>
        <a:xfrm>
          <a:off x="0" y="0"/>
          <a:ext cx="0" cy="0"/>
          <a:chOff x="0" y="0"/>
          <a:chExt cx="0" cy="0"/>
        </a:xfrm>
      </p:grpSpPr>
      <p:sp>
        <p:nvSpPr>
          <p:cNvPr id="1048579" name="Google Shape;1829;p20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580" name="Google Shape;1830;p20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835"/>
        <p:cNvGrpSpPr/>
        <p:nvPr/>
      </p:nvGrpSpPr>
      <p:grpSpPr>
        <a:xfrm>
          <a:off x="0" y="0"/>
          <a:ext cx="0" cy="0"/>
          <a:chOff x="0" y="0"/>
          <a:chExt cx="0" cy="0"/>
        </a:xfrm>
      </p:grpSpPr>
      <p:sp>
        <p:nvSpPr>
          <p:cNvPr id="1048587" name="Google Shape;1836;p21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588" name="Google Shape;1837;p2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854"/>
        <p:cNvGrpSpPr/>
        <p:nvPr/>
      </p:nvGrpSpPr>
      <p:grpSpPr>
        <a:xfrm>
          <a:off x="0" y="0"/>
          <a:ext cx="0" cy="0"/>
          <a:chOff x="0" y="0"/>
          <a:chExt cx="0" cy="0"/>
        </a:xfrm>
      </p:grpSpPr>
      <p:sp>
        <p:nvSpPr>
          <p:cNvPr id="1048603" name="Google Shape;1855;g2139e008f02_0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604" name="Google Shape;1856;g2139e008f02_0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59" name=""/>
        <p:cNvGrpSpPr/>
        <p:nvPr/>
      </p:nvGrpSpPr>
      <p:grpSpPr>
        <a:xfrm>
          <a:off x="0" y="0"/>
          <a:ext cx="0" cy="0"/>
          <a:chOff x="0" y="0"/>
          <a:chExt cx="0" cy="0"/>
        </a:xfrm>
      </p:grpSpPr>
      <p:sp>
        <p:nvSpPr>
          <p:cNvPr id="1048649" name="对象"/>
          <p:cNvSpPr>
            <a:spLocks noChangeAspect="1" noRot="1" noGrp="1"/>
          </p:cNvSpPr>
          <p:nvPr>
            <p:ph type="sldImg" idx="2"/>
          </p:nvPr>
        </p:nvSpPr>
        <p:spPr>
          <a:xfrm>
            <a:off x="381299"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
        <p:nvSpPr>
          <p:cNvPr id="1048650" name="文本框"/>
          <p:cNvSpPr>
            <a:spLocks noGrp="1"/>
          </p:cNvSpPr>
          <p:nvPr>
            <p:ph type="body" idx="1"/>
          </p:nvPr>
        </p:nvSpPr>
        <p:spPr>
          <a:xfrm>
            <a:off x="685800" y="4343400"/>
            <a:ext cx="5486400" cy="4114800"/>
          </a:xfrm>
          <a:prstGeom prst="rect"/>
          <a:noFill/>
          <a:ln w="12700" cap="flat" cmpd="sng">
            <a:noFill/>
            <a:prstDash val="solid"/>
            <a:miter/>
          </a:ln>
        </p:spPr>
        <p:txBody>
          <a:bodyPr anchor="t" anchorCtr="0" bIns="91425" lIns="91425" rIns="91425" tIns="91425"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875"/>
        <p:cNvGrpSpPr/>
        <p:nvPr/>
      </p:nvGrpSpPr>
      <p:grpSpPr>
        <a:xfrm>
          <a:off x="0" y="0"/>
          <a:ext cx="0" cy="0"/>
          <a:chOff x="0" y="0"/>
          <a:chExt cx="0" cy="0"/>
        </a:xfrm>
      </p:grpSpPr>
      <p:sp>
        <p:nvSpPr>
          <p:cNvPr id="1048657" name="Google Shape;1876;p21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rPr dirty="0"/>
              <a:t>Manhabn</a:t>
            </a:r>
            <a:endParaRPr dirty="0"/>
          </a:p>
        </p:txBody>
      </p:sp>
      <p:sp>
        <p:nvSpPr>
          <p:cNvPr id="1048658" name="Google Shape;1877;p21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881"/>
        <p:cNvGrpSpPr/>
        <p:nvPr/>
      </p:nvGrpSpPr>
      <p:grpSpPr>
        <a:xfrm>
          <a:off x="0" y="0"/>
          <a:ext cx="0" cy="0"/>
          <a:chOff x="0" y="0"/>
          <a:chExt cx="0" cy="0"/>
        </a:xfrm>
      </p:grpSpPr>
      <p:sp>
        <p:nvSpPr>
          <p:cNvPr id="1048659" name="Google Shape;1882;p21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660" name="Google Shape;1883;p213:notes"/>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jpe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3.png"/><Relationship Id="rId3" Type="http://schemas.openxmlformats.org/officeDocument/2006/relationships/image" Target="../media/image26.png"/><Relationship Id="rId4"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3.png"/><Relationship Id="rId3" Type="http://schemas.openxmlformats.org/officeDocument/2006/relationships/image" Target="../media/image27.png"/><Relationship Id="rId4"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3.png"/><Relationship Id="rId3" Type="http://schemas.openxmlformats.org/officeDocument/2006/relationships/image" Target="../media/image26.png"/><Relationship Id="rId4"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3.png"/><Relationship Id="rId3" Type="http://schemas.openxmlformats.org/officeDocument/2006/relationships/image" Target="../media/image27.png"/><Relationship Id="rId4"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3.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3.png"/><Relationship Id="rId3" Type="http://schemas.openxmlformats.org/officeDocument/2006/relationships/image" Target="../media/image31.png"/><Relationship Id="rId4"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image" Target="../media/image33.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image" Target="../media/image33.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jpeg"/><Relationship Id="rId3"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image" Target="../media/image36.jpeg"/><Relationship Id="rId2"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37.png"/><Relationship Id="rId3"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1.png"/><Relationship Id="rId3"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1.png"/><Relationship Id="rId3"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2.png"/><Relationship Id="rId3"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2.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7.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0.png"/><Relationship Id="rId3"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0.png"/><Relationship Id="rId3"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1.png"/><Relationship Id="rId3"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2.png"/><Relationship Id="rId3"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32" name="Shape 6"/>
        <p:cNvGrpSpPr/>
        <p:nvPr/>
      </p:nvGrpSpPr>
      <p:grpSpPr>
        <a:xfrm>
          <a:off x="0" y="0"/>
          <a:ext cx="0" cy="0"/>
          <a:chOff x="0" y="0"/>
          <a:chExt cx="0" cy="0"/>
        </a:xfrm>
      </p:grpSpPr>
      <p:pic>
        <p:nvPicPr>
          <p:cNvPr id="2097152" name="Google Shape;7;p214" descr="Diagram  Description automatically generated"/>
          <p:cNvPicPr preferRelativeResize="0">
            <a:picLocks/>
          </p:cNvPicPr>
          <p:nvPr/>
        </p:nvPicPr>
        <p:blipFill rotWithShape="1">
          <a:blip xmlns:r="http://schemas.openxmlformats.org/officeDocument/2006/relationships" r:embed="rId1">
            <a:alphaModFix/>
          </a:blip>
          <a:srcRect/>
          <a:stretch>
            <a:fillRect/>
          </a:stretch>
        </p:blipFill>
        <p:spPr>
          <a:xfrm>
            <a:off x="0" y="4141"/>
            <a:ext cx="9144000" cy="5135217"/>
          </a:xfrm>
          <a:prstGeom prst="rect"/>
          <a:noFill/>
          <a:ln>
            <a:noFill/>
          </a:ln>
        </p:spPr>
      </p:pic>
      <p:cxnSp>
        <p:nvCxnSpPr>
          <p:cNvPr id="3145728" name="Google Shape;8;p214"/>
          <p:cNvCxnSpPr>
            <a:cxnSpLocks/>
          </p:cNvCxnSpPr>
          <p:nvPr/>
        </p:nvCxnSpPr>
        <p:spPr>
          <a:xfrm>
            <a:off x="343814" y="3257405"/>
            <a:ext cx="527043" cy="0"/>
          </a:xfrm>
          <a:prstGeom prst="straightConnector1"/>
          <a:noFill/>
          <a:ln w="28575" cap="flat" cmpd="sng">
            <a:solidFill>
              <a:srgbClr val="22366A"/>
            </a:solidFill>
            <a:prstDash val="solid"/>
            <a:round/>
            <a:headEnd type="none" w="sm" len="sm"/>
            <a:tailEnd type="none" w="sm" len="sm"/>
          </a:ln>
        </p:spPr>
      </p:cxnSp>
      <p:sp>
        <p:nvSpPr>
          <p:cNvPr id="1048576" name="Google Shape;9;p214"/>
          <p:cNvSpPr txBox="1">
            <a:spLocks noGrp="1"/>
          </p:cNvSpPr>
          <p:nvPr>
            <p:ph type="body" idx="1"/>
          </p:nvPr>
        </p:nvSpPr>
        <p:spPr>
          <a:xfrm>
            <a:off x="261254" y="2640951"/>
            <a:ext cx="3311679" cy="440556"/>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401" name="Shape 69"/>
        <p:cNvGrpSpPr/>
        <p:nvPr/>
      </p:nvGrpSpPr>
      <p:grpSpPr>
        <a:xfrm>
          <a:off x="0" y="0"/>
          <a:ext cx="0" cy="0"/>
          <a:chOff x="0" y="0"/>
          <a:chExt cx="0" cy="0"/>
        </a:xfrm>
      </p:grpSpPr>
      <p:pic>
        <p:nvPicPr>
          <p:cNvPr id="2097348" name="Google Shape;70;p222"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6"/>
            <a:ext cx="9143990" cy="5143494"/>
          </a:xfrm>
          <a:prstGeom prst="rect"/>
          <a:noFill/>
          <a:ln>
            <a:noFill/>
          </a:ln>
        </p:spPr>
      </p:pic>
      <p:sp>
        <p:nvSpPr>
          <p:cNvPr id="1049498" name="Google Shape;71;p222"/>
          <p:cNvSpPr>
            <a:spLocks noGrp="1"/>
          </p:cNvSpPr>
          <p:nvPr>
            <p:ph type="pic" idx="2"/>
          </p:nvPr>
        </p:nvSpPr>
        <p:spPr>
          <a:xfrm>
            <a:off x="4983850" y="776920"/>
            <a:ext cx="4160150" cy="4050508"/>
          </a:xfrm>
          <a:prstGeom prst="rect"/>
          <a:noFill/>
          <a:ln>
            <a:noFill/>
          </a:ln>
        </p:spPr>
      </p:sp>
      <p:sp>
        <p:nvSpPr>
          <p:cNvPr id="1049499" name="Google Shape;72;p222"/>
          <p:cNvSpPr txBox="1">
            <a:spLocks noGrp="1"/>
          </p:cNvSpPr>
          <p:nvPr>
            <p:ph type="body" idx="1"/>
          </p:nvPr>
        </p:nvSpPr>
        <p:spPr>
          <a:xfrm>
            <a:off x="135731" y="782881"/>
            <a:ext cx="4436267" cy="2912819"/>
          </a:xfrm>
          <a:prstGeom prst="rect"/>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00" name="Google Shape;73;p222"/>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501" name="Google Shape;74;p222"/>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231" name="Shape 1702"/>
        <p:cNvGrpSpPr/>
        <p:nvPr/>
      </p:nvGrpSpPr>
      <p:grpSpPr>
        <a:xfrm>
          <a:off x="0" y="0"/>
          <a:ext cx="0" cy="0"/>
          <a:chOff x="0" y="0"/>
          <a:chExt cx="0" cy="0"/>
        </a:xfrm>
      </p:grpSpPr>
      <p:sp>
        <p:nvSpPr>
          <p:cNvPr id="1048957" name="Google Shape;1703;p314"/>
          <p:cNvSpPr/>
          <p:nvPr/>
        </p:nvSpPr>
        <p:spPr>
          <a:xfrm>
            <a:off x="0" y="0"/>
            <a:ext cx="9144000" cy="5143500"/>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pic>
        <p:nvPicPr>
          <p:cNvPr id="2097275" name="Google Shape;1704;p314"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grpSp>
        <p:nvGrpSpPr>
          <p:cNvPr id="232" name="Google Shape;1705;p314"/>
          <p:cNvGrpSpPr/>
          <p:nvPr/>
        </p:nvGrpSpPr>
        <p:grpSpPr>
          <a:xfrm>
            <a:off x="3907491" y="3547977"/>
            <a:ext cx="1329018" cy="71718"/>
            <a:chOff x="3837640" y="2865532"/>
            <a:chExt cx="1329018" cy="71718"/>
          </a:xfrm>
        </p:grpSpPr>
        <p:sp>
          <p:nvSpPr>
            <p:cNvPr id="1048958" name="Google Shape;1706;p314"/>
            <p:cNvSpPr/>
            <p:nvPr/>
          </p:nvSpPr>
          <p:spPr>
            <a:xfrm>
              <a:off x="4536140" y="2865532"/>
              <a:ext cx="71718" cy="71718"/>
            </a:xfrm>
            <a:prstGeom prst="rect"/>
            <a:solidFill>
              <a:schemeClr val="accen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8959" name="Google Shape;1707;p314"/>
            <p:cNvSpPr/>
            <p:nvPr/>
          </p:nvSpPr>
          <p:spPr>
            <a:xfrm>
              <a:off x="4396440" y="2865532"/>
              <a:ext cx="71718" cy="71718"/>
            </a:xfrm>
            <a:prstGeom prst="rect"/>
            <a:solidFill>
              <a:srgbClr val="BC7D2C"/>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8960" name="Google Shape;1708;p314"/>
            <p:cNvSpPr/>
            <p:nvPr/>
          </p:nvSpPr>
          <p:spPr>
            <a:xfrm>
              <a:off x="4256740" y="2865532"/>
              <a:ext cx="71718" cy="71718"/>
            </a:xfrm>
            <a:prstGeom prst="rect"/>
            <a:solidFill>
              <a:srgbClr val="BC7D2C"/>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8961" name="Google Shape;1709;p314"/>
            <p:cNvSpPr/>
            <p:nvPr/>
          </p:nvSpPr>
          <p:spPr>
            <a:xfrm>
              <a:off x="4117040" y="2865532"/>
              <a:ext cx="71718" cy="71718"/>
            </a:xfrm>
            <a:prstGeom prst="rect"/>
            <a:solidFill>
              <a:srgbClr val="BC7D2C"/>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8962" name="Google Shape;1710;p314"/>
            <p:cNvSpPr/>
            <p:nvPr/>
          </p:nvSpPr>
          <p:spPr>
            <a:xfrm>
              <a:off x="3977340" y="2865532"/>
              <a:ext cx="71718" cy="71718"/>
            </a:xfrm>
            <a:prstGeom prst="rect"/>
            <a:solidFill>
              <a:srgbClr val="BC7D2C"/>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8963" name="Google Shape;1711;p314"/>
            <p:cNvSpPr/>
            <p:nvPr/>
          </p:nvSpPr>
          <p:spPr>
            <a:xfrm>
              <a:off x="3837640" y="2865532"/>
              <a:ext cx="71718" cy="71718"/>
            </a:xfrm>
            <a:prstGeom prst="rect"/>
            <a:solidFill>
              <a:srgbClr val="BC7D2C"/>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8964" name="Google Shape;1712;p314"/>
            <p:cNvSpPr/>
            <p:nvPr/>
          </p:nvSpPr>
          <p:spPr>
            <a:xfrm>
              <a:off x="5094940" y="2865532"/>
              <a:ext cx="71718" cy="71718"/>
            </a:xfrm>
            <a:prstGeom prst="rect"/>
            <a:solidFill>
              <a:schemeClr val="accen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8965" name="Google Shape;1713;p314"/>
            <p:cNvSpPr/>
            <p:nvPr/>
          </p:nvSpPr>
          <p:spPr>
            <a:xfrm>
              <a:off x="4955240" y="2865532"/>
              <a:ext cx="71718" cy="71718"/>
            </a:xfrm>
            <a:prstGeom prst="rect"/>
            <a:solidFill>
              <a:schemeClr val="accen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8966" name="Google Shape;1714;p314"/>
            <p:cNvSpPr/>
            <p:nvPr/>
          </p:nvSpPr>
          <p:spPr>
            <a:xfrm>
              <a:off x="4815540" y="2865532"/>
              <a:ext cx="71718" cy="71718"/>
            </a:xfrm>
            <a:prstGeom prst="rect"/>
            <a:solidFill>
              <a:schemeClr val="accen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8967" name="Google Shape;1715;p314"/>
            <p:cNvSpPr/>
            <p:nvPr/>
          </p:nvSpPr>
          <p:spPr>
            <a:xfrm>
              <a:off x="4675840" y="2865532"/>
              <a:ext cx="71718" cy="71718"/>
            </a:xfrm>
            <a:prstGeom prst="rect"/>
            <a:solidFill>
              <a:schemeClr val="accen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grpSp>
      <p:sp>
        <p:nvSpPr>
          <p:cNvPr id="1048968" name="Google Shape;1716;p314"/>
          <p:cNvSpPr txBox="1">
            <a:spLocks noGrp="1"/>
          </p:cNvSpPr>
          <p:nvPr>
            <p:ph type="body" idx="1"/>
          </p:nvPr>
        </p:nvSpPr>
        <p:spPr>
          <a:xfrm>
            <a:off x="688975" y="1574318"/>
            <a:ext cx="7766050" cy="1793915"/>
          </a:xfrm>
          <a:prstGeom prst="rect"/>
          <a:noFill/>
          <a:ln>
            <a:noFill/>
          </a:ln>
        </p:spPr>
        <p:txBody>
          <a:bodyPr anchor="ctr" anchorCtr="0" bIns="45700" lIns="91425" rIns="91425" spcFirstLastPara="1" tIns="45700" wrap="square">
            <a:normAutofit/>
          </a:bodyPr>
          <a:lstStyle>
            <a:lvl1pPr algn="ctr" indent="-228600" lvl="0" marL="457200" marR="0" rtl="0">
              <a:lnSpc>
                <a:spcPct val="100000"/>
              </a:lnSpc>
              <a:spcBef>
                <a:spcPts val="0"/>
              </a:spcBef>
              <a:spcAft>
                <a:spcPts val="0"/>
              </a:spcAft>
              <a:buClr>
                <a:srgbClr val="BD8738"/>
              </a:buClr>
              <a:buSzPts val="2000"/>
              <a:buFont typeface="Arial"/>
              <a:buNone/>
              <a:defRPr b="1" cap="none" sz="2000" i="1" strike="noStrike" u="none">
                <a:solidFill>
                  <a:schemeClr val="accen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rgbClr val="BD8738"/>
              </a:buClr>
              <a:buSzPts val="2000"/>
              <a:buFont typeface="Arial"/>
              <a:buNone/>
              <a:defRPr b="1" cap="none" sz="2000" i="1" strike="noStrike" u="none">
                <a:solidFill>
                  <a:srgbClr val="BD8738"/>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rgbClr val="BD8738"/>
              </a:buClr>
              <a:buSzPts val="2000"/>
              <a:buFont typeface="Arial"/>
              <a:buNone/>
              <a:defRPr b="1" cap="none" sz="2000" i="1" strike="noStrike" u="none">
                <a:solidFill>
                  <a:srgbClr val="BD8738"/>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rgbClr val="BD8738"/>
              </a:buClr>
              <a:buSzPts val="2000"/>
              <a:buFont typeface="Arial"/>
              <a:buNone/>
              <a:defRPr b="1" cap="none" sz="2000" i="1" strike="noStrike" u="none">
                <a:solidFill>
                  <a:srgbClr val="BD8738"/>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rgbClr val="BD8738"/>
              </a:buClr>
              <a:buSzPts val="2000"/>
              <a:buFont typeface="Arial"/>
              <a:buNone/>
              <a:defRPr b="1" cap="none" sz="2000" i="1" strike="noStrike" u="none">
                <a:solidFill>
                  <a:srgbClr val="BD8738"/>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383" name="Shape 1717"/>
        <p:cNvGrpSpPr/>
        <p:nvPr/>
      </p:nvGrpSpPr>
      <p:grpSpPr>
        <a:xfrm>
          <a:off x="0" y="0"/>
          <a:ext cx="0" cy="0"/>
          <a:chOff x="0" y="0"/>
          <a:chExt cx="0" cy="0"/>
        </a:xfrm>
      </p:grpSpPr>
      <p:pic>
        <p:nvPicPr>
          <p:cNvPr id="2097337" name="Google Shape;1718;p315" descr="Background pattern  Description automatically generated with medium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pic>
        <p:nvPicPr>
          <p:cNvPr id="2097338" name="Google Shape;1719;p315" descr="A group of people sitting at a table  Description automatically generated with low confidence"/>
          <p:cNvPicPr preferRelativeResize="0">
            <a:picLocks/>
          </p:cNvPicPr>
          <p:nvPr/>
        </p:nvPicPr>
        <p:blipFill rotWithShape="1">
          <a:blip xmlns:r="http://schemas.openxmlformats.org/officeDocument/2006/relationships" r:embed="rId2">
            <a:alphaModFix/>
          </a:blip>
          <a:srcRect l="40" t="31"/>
          <a:stretch>
            <a:fillRect/>
          </a:stretch>
        </p:blipFill>
        <p:spPr>
          <a:xfrm>
            <a:off x="4864308" y="0"/>
            <a:ext cx="4279692" cy="5143500"/>
          </a:xfrm>
          <a:prstGeom prst="rect"/>
          <a:noFill/>
          <a:ln>
            <a:noFill/>
          </a:ln>
        </p:spPr>
      </p:pic>
      <p:pic>
        <p:nvPicPr>
          <p:cNvPr id="2097339" name="Google Shape;1720;p315" descr="Shape  Description automatically generated with low confidence"/>
          <p:cNvPicPr preferRelativeResize="0">
            <a:picLocks/>
          </p:cNvPicPr>
          <p:nvPr/>
        </p:nvPicPr>
        <p:blipFill rotWithShape="1">
          <a:blip xmlns:r="http://schemas.openxmlformats.org/officeDocument/2006/relationships" r:embed="rId3">
            <a:alphaModFix/>
          </a:blip>
          <a:srcRect/>
          <a:stretch>
            <a:fillRect/>
          </a:stretch>
        </p:blipFill>
        <p:spPr>
          <a:xfrm>
            <a:off x="0" y="0"/>
            <a:ext cx="9144000" cy="5143500"/>
          </a:xfrm>
          <a:prstGeom prst="rect"/>
          <a:noFill/>
          <a:ln>
            <a:noFill/>
          </a:ln>
        </p:spPr>
      </p:pic>
      <p:sp>
        <p:nvSpPr>
          <p:cNvPr id="1049445" name="Google Shape;1721;p315"/>
          <p:cNvSpPr/>
          <p:nvPr/>
        </p:nvSpPr>
        <p:spPr>
          <a:xfrm>
            <a:off x="0" y="1107751"/>
            <a:ext cx="4864308" cy="2927999"/>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endParaRPr b="0" cap="none" sz="1400" i="0" strike="noStrike" u="none">
              <a:solidFill>
                <a:schemeClr val="lt1"/>
              </a:solidFill>
              <a:latin typeface="Arial"/>
              <a:ea typeface="Arial"/>
              <a:cs typeface="Arial"/>
              <a:sym typeface="Arial"/>
            </a:endParaRPr>
          </a:p>
        </p:txBody>
      </p:sp>
      <p:sp>
        <p:nvSpPr>
          <p:cNvPr id="1049446" name="Google Shape;1722;p315"/>
          <p:cNvSpPr/>
          <p:nvPr/>
        </p:nvSpPr>
        <p:spPr>
          <a:xfrm>
            <a:off x="185197" y="1339045"/>
            <a:ext cx="69448" cy="2465408"/>
          </a:xfrm>
          <a:prstGeom prst="rect"/>
          <a:solidFill>
            <a:schemeClr val="lt1"/>
          </a:solidFill>
          <a:ln w="12700" cap="flat" cmpd="sng">
            <a:solidFill>
              <a:srgbClr val="31538F"/>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9447" name="Google Shape;1723;p315"/>
          <p:cNvSpPr txBox="1">
            <a:spLocks noGrp="1"/>
          </p:cNvSpPr>
          <p:nvPr>
            <p:ph type="title"/>
          </p:nvPr>
        </p:nvSpPr>
        <p:spPr>
          <a:xfrm>
            <a:off x="387873" y="1377777"/>
            <a:ext cx="3421450" cy="459275"/>
          </a:xfrm>
          <a:prstGeom prst="rect"/>
          <a:noFill/>
          <a:ln>
            <a:noFill/>
          </a:ln>
        </p:spPr>
        <p:txBody>
          <a:bodyPr anchor="ctr" anchorCtr="0" bIns="45700" lIns="90000" rIns="91425" spcFirstLastPara="1" tIns="45700" wrap="square">
            <a:normAutofit/>
          </a:bodyPr>
          <a:lstStyle>
            <a:lvl1pPr algn="l" lvl="0" marR="0" rtl="0">
              <a:lnSpc>
                <a:spcPct val="100000"/>
              </a:lnSpc>
              <a:spcBef>
                <a:spcPts val="0"/>
              </a:spcBef>
              <a:spcAft>
                <a:spcPts val="0"/>
              </a:spcAft>
              <a:buClr>
                <a:schemeClr val="lt1"/>
              </a:buClr>
              <a:buSzPts val="1700"/>
              <a:buFont typeface="Public Sans"/>
              <a:buNone/>
              <a:defRPr b="1" cap="none" sz="2000" i="1" strike="noStrike"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48" name="Google Shape;1724;p315"/>
          <p:cNvSpPr txBox="1">
            <a:spLocks noGrp="1"/>
          </p:cNvSpPr>
          <p:nvPr>
            <p:ph type="body" idx="1"/>
          </p:nvPr>
        </p:nvSpPr>
        <p:spPr>
          <a:xfrm>
            <a:off x="387873" y="1985160"/>
            <a:ext cx="4343206" cy="1819294"/>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92" name="Shape 1725"/>
        <p:cNvGrpSpPr/>
        <p:nvPr/>
      </p:nvGrpSpPr>
      <p:grpSpPr>
        <a:xfrm>
          <a:off x="0" y="0"/>
          <a:ext cx="0" cy="0"/>
          <a:chOff x="0" y="0"/>
          <a:chExt cx="0" cy="0"/>
        </a:xfrm>
      </p:grpSpPr>
      <p:pic>
        <p:nvPicPr>
          <p:cNvPr id="2097248" name="Google Shape;1726;p316" descr="Background pattern  Description automatically generated"/>
          <p:cNvPicPr preferRelativeResize="0">
            <a:picLocks/>
          </p:cNvPicPr>
          <p:nvPr/>
        </p:nvPicPr>
        <p:blipFill rotWithShape="1">
          <a:blip xmlns:r="http://schemas.openxmlformats.org/officeDocument/2006/relationships" r:embed="rId1">
            <a:alphaModFix amt="5000"/>
          </a:blip>
          <a:srcRect/>
          <a:stretch>
            <a:fillRect/>
          </a:stretch>
        </p:blipFill>
        <p:spPr>
          <a:xfrm>
            <a:off x="-1879" y="0"/>
            <a:ext cx="9145880" cy="5143500"/>
          </a:xfrm>
          <a:prstGeom prst="rect"/>
          <a:noFill/>
          <a:ln>
            <a:noFill/>
          </a:ln>
        </p:spPr>
      </p:pic>
      <p:pic>
        <p:nvPicPr>
          <p:cNvPr id="2097249" name="Google Shape;1727;p316"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3990" cy="5143494"/>
          </a:xfrm>
          <a:prstGeom prst="rect"/>
          <a:noFill/>
          <a:ln>
            <a:noFill/>
          </a:ln>
        </p:spPr>
      </p:pic>
      <p:grpSp>
        <p:nvGrpSpPr>
          <p:cNvPr id="193" name="Google Shape;1728;p316"/>
          <p:cNvGrpSpPr/>
          <p:nvPr/>
        </p:nvGrpSpPr>
        <p:grpSpPr>
          <a:xfrm>
            <a:off x="-900" y="1034935"/>
            <a:ext cx="9146700" cy="1842077"/>
            <a:chOff x="-900" y="1034935"/>
            <a:chExt cx="9146700" cy="1842077"/>
          </a:xfrm>
        </p:grpSpPr>
        <p:sp>
          <p:nvSpPr>
            <p:cNvPr id="1048803" name="Google Shape;1729;p316"/>
            <p:cNvSpPr/>
            <p:nvPr/>
          </p:nvSpPr>
          <p:spPr>
            <a:xfrm>
              <a:off x="0" y="1085724"/>
              <a:ext cx="9145800" cy="1791288"/>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cxnSp>
          <p:nvCxnSpPr>
            <p:cNvPr id="3145741" name="Google Shape;1730;p316"/>
            <p:cNvCxnSpPr>
              <a:cxnSpLocks/>
            </p:cNvCxnSpPr>
            <p:nvPr/>
          </p:nvCxnSpPr>
          <p:spPr>
            <a:xfrm>
              <a:off x="-900" y="1034935"/>
              <a:ext cx="9145800" cy="0"/>
            </a:xfrm>
            <a:prstGeom prst="straightConnector1"/>
            <a:noFill/>
            <a:ln w="12700" cap="flat" cmpd="sng">
              <a:solidFill>
                <a:schemeClr val="accent2"/>
              </a:solidFill>
              <a:prstDash val="solid"/>
              <a:round/>
              <a:headEnd type="none" w="sm" len="sm"/>
              <a:tailEnd type="none" w="sm" len="sm"/>
            </a:ln>
          </p:spPr>
        </p:cxnSp>
      </p:grpSp>
      <p:pic>
        <p:nvPicPr>
          <p:cNvPr id="2097250" name="Google Shape;1731;p316"/>
          <p:cNvPicPr preferRelativeResize="0">
            <a:picLocks/>
          </p:cNvPicPr>
          <p:nvPr/>
        </p:nvPicPr>
        <p:blipFill rotWithShape="1">
          <a:blip xmlns:r="http://schemas.openxmlformats.org/officeDocument/2006/relationships" r:embed="rId3">
            <a:alphaModFix/>
          </a:blip>
          <a:srcRect/>
          <a:stretch>
            <a:fillRect/>
          </a:stretch>
        </p:blipFill>
        <p:spPr>
          <a:xfrm>
            <a:off x="244973" y="966439"/>
            <a:ext cx="4181755" cy="4151489"/>
          </a:xfrm>
          <a:prstGeom prst="rect"/>
          <a:noFill/>
          <a:ln>
            <a:noFill/>
          </a:ln>
        </p:spPr>
      </p:pic>
      <p:sp>
        <p:nvSpPr>
          <p:cNvPr id="1048804" name="Google Shape;1732;p316"/>
          <p:cNvSpPr txBox="1">
            <a:spLocks noGrp="1"/>
          </p:cNvSpPr>
          <p:nvPr>
            <p:ph type="body" idx="1"/>
          </p:nvPr>
        </p:nvSpPr>
        <p:spPr>
          <a:xfrm>
            <a:off x="4852577" y="1247209"/>
            <a:ext cx="3865563" cy="1468318"/>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rgbClr val="22366A"/>
              </a:buClr>
              <a:buSzPts val="2800"/>
              <a:buFont typeface="Arial"/>
              <a:buNone/>
              <a:defRPr b="1" cap="none" sz="2400" i="1" strike="noStrike" u="none">
                <a:solidFill>
                  <a:schemeClr val="accent2"/>
                </a:solidFill>
                <a:latin typeface="Public Sans"/>
                <a:ea typeface="Public Sans"/>
                <a:cs typeface="Public Sans"/>
                <a:sym typeface="Public Sans"/>
              </a:defRPr>
            </a:lvl1pPr>
            <a:lvl2pPr algn="l" indent="-406400" lvl="1" marL="9144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2pPr>
            <a:lvl3pPr algn="l" indent="-406400" lvl="2" marL="13716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3pPr>
            <a:lvl4pPr algn="l" indent="-406400" lvl="3" marL="18288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4pPr>
            <a:lvl5pPr algn="l" indent="-406400" lvl="4" marL="22860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362" name="Shape 1733"/>
        <p:cNvGrpSpPr/>
        <p:nvPr/>
      </p:nvGrpSpPr>
      <p:grpSpPr>
        <a:xfrm>
          <a:off x="0" y="0"/>
          <a:ext cx="0" cy="0"/>
          <a:chOff x="0" y="0"/>
          <a:chExt cx="0" cy="0"/>
        </a:xfrm>
      </p:grpSpPr>
      <p:pic>
        <p:nvPicPr>
          <p:cNvPr id="2097319" name="Google Shape;1734;p317" descr="Background pattern  Description automatically generated"/>
          <p:cNvPicPr preferRelativeResize="0">
            <a:picLocks/>
          </p:cNvPicPr>
          <p:nvPr/>
        </p:nvPicPr>
        <p:blipFill rotWithShape="1">
          <a:blip xmlns:r="http://schemas.openxmlformats.org/officeDocument/2006/relationships" r:embed="rId1">
            <a:alphaModFix amt="5000"/>
          </a:blip>
          <a:srcRect/>
          <a:stretch>
            <a:fillRect/>
          </a:stretch>
        </p:blipFill>
        <p:spPr>
          <a:xfrm>
            <a:off x="-1879" y="0"/>
            <a:ext cx="9145880" cy="5143500"/>
          </a:xfrm>
          <a:prstGeom prst="rect"/>
          <a:noFill/>
          <a:ln>
            <a:noFill/>
          </a:ln>
        </p:spPr>
      </p:pic>
      <p:pic>
        <p:nvPicPr>
          <p:cNvPr id="2097320" name="Google Shape;1735;p317"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3990" cy="5143494"/>
          </a:xfrm>
          <a:prstGeom prst="rect"/>
          <a:noFill/>
          <a:ln>
            <a:noFill/>
          </a:ln>
        </p:spPr>
      </p:pic>
      <p:cxnSp>
        <p:nvCxnSpPr>
          <p:cNvPr id="3145811" name="Google Shape;1736;p317"/>
          <p:cNvCxnSpPr>
            <a:cxnSpLocks/>
          </p:cNvCxnSpPr>
          <p:nvPr/>
        </p:nvCxnSpPr>
        <p:spPr>
          <a:xfrm>
            <a:off x="-900" y="982897"/>
            <a:ext cx="9145800" cy="0"/>
          </a:xfrm>
          <a:prstGeom prst="straightConnector1"/>
          <a:noFill/>
          <a:ln w="12700" cap="flat" cmpd="sng">
            <a:solidFill>
              <a:srgbClr val="BFBFBF"/>
            </a:solidFill>
            <a:prstDash val="solid"/>
            <a:round/>
            <a:headEnd type="none" w="sm" len="sm"/>
            <a:tailEnd type="none" w="sm" len="sm"/>
          </a:ln>
        </p:spPr>
      </p:cxnSp>
      <p:sp>
        <p:nvSpPr>
          <p:cNvPr id="1049366" name="Google Shape;1737;p317"/>
          <p:cNvSpPr/>
          <p:nvPr/>
        </p:nvSpPr>
        <p:spPr>
          <a:xfrm>
            <a:off x="0" y="1037770"/>
            <a:ext cx="9144000" cy="1613989"/>
          </a:xfrm>
          <a:prstGeom prst="rect"/>
          <a:solidFill>
            <a:schemeClr val="accen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pic>
        <p:nvPicPr>
          <p:cNvPr id="2097321" name="Google Shape;1738;p317"/>
          <p:cNvPicPr preferRelativeResize="0">
            <a:picLocks/>
          </p:cNvPicPr>
          <p:nvPr/>
        </p:nvPicPr>
        <p:blipFill rotWithShape="1">
          <a:blip xmlns:r="http://schemas.openxmlformats.org/officeDocument/2006/relationships" r:embed="rId3">
            <a:alphaModFix/>
          </a:blip>
          <a:srcRect t="-864" b="49"/>
          <a:stretch>
            <a:fillRect/>
          </a:stretch>
        </p:blipFill>
        <p:spPr>
          <a:xfrm flipH="1">
            <a:off x="349865" y="721112"/>
            <a:ext cx="3612538" cy="4395173"/>
          </a:xfrm>
          <a:prstGeom prst="rect"/>
          <a:noFill/>
          <a:ln>
            <a:noFill/>
          </a:ln>
        </p:spPr>
      </p:pic>
      <p:sp>
        <p:nvSpPr>
          <p:cNvPr id="1049367" name="Google Shape;1739;p317"/>
          <p:cNvSpPr txBox="1">
            <a:spLocks noGrp="1"/>
          </p:cNvSpPr>
          <p:nvPr>
            <p:ph type="body" idx="1"/>
          </p:nvPr>
        </p:nvSpPr>
        <p:spPr>
          <a:xfrm>
            <a:off x="4620415" y="1247209"/>
            <a:ext cx="3865563" cy="1160711"/>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rgbClr val="22366A"/>
              </a:buClr>
              <a:buSzPts val="2800"/>
              <a:buFont typeface="Arial"/>
              <a:buNone/>
              <a:defRPr b="1" cap="none" sz="2400" i="1" strike="noStrike" u="none">
                <a:solidFill>
                  <a:schemeClr val="lt1"/>
                </a:solidFill>
                <a:latin typeface="Public Sans"/>
                <a:ea typeface="Public Sans"/>
                <a:cs typeface="Public Sans"/>
                <a:sym typeface="Public Sans"/>
              </a:defRPr>
            </a:lvl1pPr>
            <a:lvl2pPr algn="l" indent="-406400" lvl="1" marL="9144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2pPr>
            <a:lvl3pPr algn="l" indent="-406400" lvl="2" marL="13716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3pPr>
            <a:lvl4pPr algn="l" indent="-406400" lvl="3" marL="18288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4pPr>
            <a:lvl5pPr algn="l" indent="-406400" lvl="4" marL="22860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70" name="Shape 1740"/>
        <p:cNvGrpSpPr/>
        <p:nvPr/>
      </p:nvGrpSpPr>
      <p:grpSpPr>
        <a:xfrm>
          <a:off x="0" y="0"/>
          <a:ext cx="0" cy="0"/>
          <a:chOff x="0" y="0"/>
          <a:chExt cx="0" cy="0"/>
        </a:xfrm>
      </p:grpSpPr>
      <p:pic>
        <p:nvPicPr>
          <p:cNvPr id="2097232" name="Google Shape;1741;p318" descr="Background pattern  Description automatically generated"/>
          <p:cNvPicPr preferRelativeResize="0">
            <a:picLocks/>
          </p:cNvPicPr>
          <p:nvPr/>
        </p:nvPicPr>
        <p:blipFill rotWithShape="1">
          <a:blip xmlns:r="http://schemas.openxmlformats.org/officeDocument/2006/relationships" r:embed="rId1">
            <a:alphaModFix amt="5000"/>
          </a:blip>
          <a:srcRect/>
          <a:stretch>
            <a:fillRect/>
          </a:stretch>
        </p:blipFill>
        <p:spPr>
          <a:xfrm>
            <a:off x="-1879" y="0"/>
            <a:ext cx="9145880" cy="5143500"/>
          </a:xfrm>
          <a:prstGeom prst="rect"/>
          <a:noFill/>
          <a:ln>
            <a:noFill/>
          </a:ln>
        </p:spPr>
      </p:pic>
      <p:pic>
        <p:nvPicPr>
          <p:cNvPr id="2097233" name="Google Shape;1742;p318"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3990" cy="5143494"/>
          </a:xfrm>
          <a:prstGeom prst="rect"/>
          <a:noFill/>
          <a:ln>
            <a:noFill/>
          </a:ln>
        </p:spPr>
      </p:pic>
      <p:grpSp>
        <p:nvGrpSpPr>
          <p:cNvPr id="171" name="Google Shape;1743;p318"/>
          <p:cNvGrpSpPr/>
          <p:nvPr/>
        </p:nvGrpSpPr>
        <p:grpSpPr>
          <a:xfrm>
            <a:off x="-900" y="1034935"/>
            <a:ext cx="9146700" cy="1842077"/>
            <a:chOff x="-900" y="1034935"/>
            <a:chExt cx="9146700" cy="1842077"/>
          </a:xfrm>
        </p:grpSpPr>
        <p:sp>
          <p:nvSpPr>
            <p:cNvPr id="1048679" name="Google Shape;1744;p318"/>
            <p:cNvSpPr/>
            <p:nvPr/>
          </p:nvSpPr>
          <p:spPr>
            <a:xfrm>
              <a:off x="0" y="1085724"/>
              <a:ext cx="9145800" cy="1791288"/>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cxnSp>
          <p:nvCxnSpPr>
            <p:cNvPr id="3145738" name="Google Shape;1745;p318"/>
            <p:cNvCxnSpPr>
              <a:cxnSpLocks/>
            </p:cNvCxnSpPr>
            <p:nvPr/>
          </p:nvCxnSpPr>
          <p:spPr>
            <a:xfrm>
              <a:off x="-900" y="1034935"/>
              <a:ext cx="9145800" cy="0"/>
            </a:xfrm>
            <a:prstGeom prst="straightConnector1"/>
            <a:noFill/>
            <a:ln w="12700" cap="flat" cmpd="sng">
              <a:solidFill>
                <a:schemeClr val="dk2"/>
              </a:solidFill>
              <a:prstDash val="solid"/>
              <a:round/>
              <a:headEnd type="none" w="sm" len="sm"/>
              <a:tailEnd type="none" w="sm" len="sm"/>
            </a:ln>
          </p:spPr>
        </p:cxnSp>
      </p:grpSp>
      <p:pic>
        <p:nvPicPr>
          <p:cNvPr id="2097234" name="Google Shape;1746;p318"/>
          <p:cNvPicPr preferRelativeResize="0">
            <a:picLocks/>
          </p:cNvPicPr>
          <p:nvPr/>
        </p:nvPicPr>
        <p:blipFill rotWithShape="1">
          <a:blip xmlns:r="http://schemas.openxmlformats.org/officeDocument/2006/relationships" r:embed="rId3">
            <a:alphaModFix/>
          </a:blip>
          <a:srcRect/>
          <a:stretch>
            <a:fillRect/>
          </a:stretch>
        </p:blipFill>
        <p:spPr>
          <a:xfrm>
            <a:off x="244973" y="966439"/>
            <a:ext cx="4181755" cy="4151489"/>
          </a:xfrm>
          <a:prstGeom prst="rect"/>
          <a:noFill/>
          <a:ln>
            <a:noFill/>
          </a:ln>
        </p:spPr>
      </p:pic>
      <p:sp>
        <p:nvSpPr>
          <p:cNvPr id="1048680" name="Google Shape;1747;p318"/>
          <p:cNvSpPr txBox="1">
            <a:spLocks noGrp="1"/>
          </p:cNvSpPr>
          <p:nvPr>
            <p:ph type="body" idx="1"/>
          </p:nvPr>
        </p:nvSpPr>
        <p:spPr>
          <a:xfrm>
            <a:off x="4852577" y="1247209"/>
            <a:ext cx="3865563" cy="1468318"/>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rgbClr val="22366A"/>
              </a:buClr>
              <a:buSzPts val="2800"/>
              <a:buFont typeface="Arial"/>
              <a:buNone/>
              <a:defRPr b="1" cap="none" sz="2400" i="1" strike="noStrike" u="none">
                <a:solidFill>
                  <a:schemeClr val="dk2"/>
                </a:solidFill>
                <a:latin typeface="Public Sans"/>
                <a:ea typeface="Public Sans"/>
                <a:cs typeface="Public Sans"/>
                <a:sym typeface="Public Sans"/>
              </a:defRPr>
            </a:lvl1pPr>
            <a:lvl2pPr algn="l" indent="-406400" lvl="1" marL="9144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2pPr>
            <a:lvl3pPr algn="l" indent="-406400" lvl="2" marL="13716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3pPr>
            <a:lvl4pPr algn="l" indent="-406400" lvl="3" marL="18288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4pPr>
            <a:lvl5pPr algn="l" indent="-406400" lvl="4" marL="22860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358" name="Shape 1748"/>
        <p:cNvGrpSpPr/>
        <p:nvPr/>
      </p:nvGrpSpPr>
      <p:grpSpPr>
        <a:xfrm>
          <a:off x="0" y="0"/>
          <a:ext cx="0" cy="0"/>
          <a:chOff x="0" y="0"/>
          <a:chExt cx="0" cy="0"/>
        </a:xfrm>
      </p:grpSpPr>
      <p:pic>
        <p:nvPicPr>
          <p:cNvPr id="2097315" name="Google Shape;1749;p319" descr="Background pattern  Description automatically generated"/>
          <p:cNvPicPr preferRelativeResize="0">
            <a:picLocks/>
          </p:cNvPicPr>
          <p:nvPr/>
        </p:nvPicPr>
        <p:blipFill rotWithShape="1">
          <a:blip xmlns:r="http://schemas.openxmlformats.org/officeDocument/2006/relationships" r:embed="rId1">
            <a:alphaModFix amt="5000"/>
          </a:blip>
          <a:srcRect/>
          <a:stretch>
            <a:fillRect/>
          </a:stretch>
        </p:blipFill>
        <p:spPr>
          <a:xfrm>
            <a:off x="-1879" y="0"/>
            <a:ext cx="9145880" cy="5143500"/>
          </a:xfrm>
          <a:prstGeom prst="rect"/>
          <a:noFill/>
          <a:ln>
            <a:noFill/>
          </a:ln>
        </p:spPr>
      </p:pic>
      <p:pic>
        <p:nvPicPr>
          <p:cNvPr id="2097316" name="Google Shape;1750;p319"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3990" cy="5143494"/>
          </a:xfrm>
          <a:prstGeom prst="rect"/>
          <a:noFill/>
          <a:ln>
            <a:noFill/>
          </a:ln>
        </p:spPr>
      </p:pic>
      <p:cxnSp>
        <p:nvCxnSpPr>
          <p:cNvPr id="3145810" name="Google Shape;1751;p319"/>
          <p:cNvCxnSpPr>
            <a:cxnSpLocks/>
          </p:cNvCxnSpPr>
          <p:nvPr/>
        </p:nvCxnSpPr>
        <p:spPr>
          <a:xfrm>
            <a:off x="-900" y="982897"/>
            <a:ext cx="9145800" cy="0"/>
          </a:xfrm>
          <a:prstGeom prst="straightConnector1"/>
          <a:noFill/>
          <a:ln w="12700" cap="flat" cmpd="sng">
            <a:solidFill>
              <a:srgbClr val="BFBFBF"/>
            </a:solidFill>
            <a:prstDash val="solid"/>
            <a:round/>
            <a:headEnd type="none" w="sm" len="sm"/>
            <a:tailEnd type="none" w="sm" len="sm"/>
          </a:ln>
        </p:spPr>
      </p:cxnSp>
      <p:sp>
        <p:nvSpPr>
          <p:cNvPr id="1049351" name="Google Shape;1752;p319"/>
          <p:cNvSpPr/>
          <p:nvPr/>
        </p:nvSpPr>
        <p:spPr>
          <a:xfrm>
            <a:off x="0" y="1037770"/>
            <a:ext cx="9144000" cy="1613989"/>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pic>
        <p:nvPicPr>
          <p:cNvPr id="2097317" name="Google Shape;1753;p319"/>
          <p:cNvPicPr preferRelativeResize="0">
            <a:picLocks/>
          </p:cNvPicPr>
          <p:nvPr/>
        </p:nvPicPr>
        <p:blipFill rotWithShape="1">
          <a:blip xmlns:r="http://schemas.openxmlformats.org/officeDocument/2006/relationships" r:embed="rId3">
            <a:alphaModFix/>
          </a:blip>
          <a:srcRect t="-864" b="49"/>
          <a:stretch>
            <a:fillRect/>
          </a:stretch>
        </p:blipFill>
        <p:spPr>
          <a:xfrm flipH="1">
            <a:off x="349865" y="721112"/>
            <a:ext cx="3612538" cy="4395173"/>
          </a:xfrm>
          <a:prstGeom prst="rect"/>
          <a:noFill/>
          <a:ln>
            <a:noFill/>
          </a:ln>
        </p:spPr>
      </p:pic>
      <p:sp>
        <p:nvSpPr>
          <p:cNvPr id="1049352" name="Google Shape;1754;p319"/>
          <p:cNvSpPr txBox="1">
            <a:spLocks noGrp="1"/>
          </p:cNvSpPr>
          <p:nvPr>
            <p:ph type="body" idx="1"/>
          </p:nvPr>
        </p:nvSpPr>
        <p:spPr>
          <a:xfrm>
            <a:off x="4620415" y="1247209"/>
            <a:ext cx="3865563" cy="1160711"/>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rgbClr val="22366A"/>
              </a:buClr>
              <a:buSzPts val="2800"/>
              <a:buFont typeface="Arial"/>
              <a:buNone/>
              <a:defRPr b="1" cap="none" sz="2400" i="1" strike="noStrike" u="none">
                <a:solidFill>
                  <a:schemeClr val="lt1"/>
                </a:solidFill>
                <a:latin typeface="Public Sans"/>
                <a:ea typeface="Public Sans"/>
                <a:cs typeface="Public Sans"/>
                <a:sym typeface="Public Sans"/>
              </a:defRPr>
            </a:lvl1pPr>
            <a:lvl2pPr algn="l" indent="-406400" lvl="1" marL="9144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2pPr>
            <a:lvl3pPr algn="l" indent="-406400" lvl="2" marL="13716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3pPr>
            <a:lvl4pPr algn="l" indent="-406400" lvl="3" marL="18288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4pPr>
            <a:lvl5pPr algn="l" indent="-406400" lvl="4" marL="22860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90" name="Shape 1755"/>
        <p:cNvGrpSpPr/>
        <p:nvPr/>
      </p:nvGrpSpPr>
      <p:grpSpPr>
        <a:xfrm>
          <a:off x="0" y="0"/>
          <a:ext cx="0" cy="0"/>
          <a:chOff x="0" y="0"/>
          <a:chExt cx="0" cy="0"/>
        </a:xfrm>
      </p:grpSpPr>
      <p:pic>
        <p:nvPicPr>
          <p:cNvPr id="2097243" name="Google Shape;1756;p320"/>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pic>
        <p:nvPicPr>
          <p:cNvPr id="2097244" name="Google Shape;1757;p320"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3990" cy="5148000"/>
          </a:xfrm>
          <a:prstGeom prst="rect"/>
          <a:noFill/>
          <a:ln>
            <a:noFill/>
          </a:ln>
        </p:spPr>
      </p:pic>
      <p:pic>
        <p:nvPicPr>
          <p:cNvPr id="2097245" name="Google Shape;1758;p320" descr="A picture containing text, dark, night sky  Description automatically generated"/>
          <p:cNvPicPr preferRelativeResize="0">
            <a:picLocks/>
          </p:cNvPicPr>
          <p:nvPr/>
        </p:nvPicPr>
        <p:blipFill rotWithShape="1">
          <a:blip xmlns:r="http://schemas.openxmlformats.org/officeDocument/2006/relationships" r:embed="rId3">
            <a:alphaModFix/>
          </a:blip>
          <a:srcRect/>
          <a:stretch>
            <a:fillRect/>
          </a:stretch>
        </p:blipFill>
        <p:spPr>
          <a:xfrm>
            <a:off x="962283" y="914400"/>
            <a:ext cx="7219434" cy="3459480"/>
          </a:xfrm>
          <a:prstGeom prst="rect"/>
          <a:noFill/>
          <a:ln>
            <a:noFill/>
          </a:ln>
        </p:spPr>
      </p:pic>
      <p:pic>
        <p:nvPicPr>
          <p:cNvPr id="2097246" name="Google Shape;1759;p320" descr="Chart  Description automatically generated"/>
          <p:cNvPicPr preferRelativeResize="0">
            <a:picLocks/>
          </p:cNvPicPr>
          <p:nvPr/>
        </p:nvPicPr>
        <p:blipFill rotWithShape="1">
          <a:blip xmlns:r="http://schemas.openxmlformats.org/officeDocument/2006/relationships" r:embed="rId4">
            <a:alphaModFix/>
          </a:blip>
          <a:srcRect/>
          <a:stretch>
            <a:fillRect/>
          </a:stretch>
        </p:blipFill>
        <p:spPr>
          <a:xfrm>
            <a:off x="2567940" y="1200369"/>
            <a:ext cx="4008120" cy="2742762"/>
          </a:xfrm>
          <a:prstGeom prst="rect"/>
          <a:noFill/>
          <a:ln>
            <a:noFill/>
          </a:ln>
        </p:spPr>
      </p:pic>
      <p:sp>
        <p:nvSpPr>
          <p:cNvPr id="1048783" name="Google Shape;1760;p320"/>
          <p:cNvSpPr txBox="1">
            <a:spLocks noGrp="1"/>
          </p:cNvSpPr>
          <p:nvPr>
            <p:ph type="body" idx="1"/>
          </p:nvPr>
        </p:nvSpPr>
        <p:spPr>
          <a:xfrm rot="-525871">
            <a:off x="2714091" y="2148474"/>
            <a:ext cx="3673884" cy="554487"/>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lt1"/>
              </a:buClr>
              <a:buSzPts val="3200"/>
              <a:buFont typeface="Public Sans"/>
              <a:buNone/>
              <a:defRPr b="1" cap="none" sz="2800" i="1"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381" name="Shape 1761"/>
        <p:cNvGrpSpPr/>
        <p:nvPr/>
      </p:nvGrpSpPr>
      <p:grpSpPr>
        <a:xfrm>
          <a:off x="0" y="0"/>
          <a:ext cx="0" cy="0"/>
          <a:chOff x="0" y="0"/>
          <a:chExt cx="0" cy="0"/>
        </a:xfrm>
      </p:grpSpPr>
      <p:grpSp>
        <p:nvGrpSpPr>
          <p:cNvPr id="382" name="Google Shape;1762;p321"/>
          <p:cNvGrpSpPr/>
          <p:nvPr/>
        </p:nvGrpSpPr>
        <p:grpSpPr>
          <a:xfrm>
            <a:off x="444" y="0"/>
            <a:ext cx="9143556" cy="5143500"/>
            <a:chOff x="444" y="317809"/>
            <a:chExt cx="9143556" cy="5143500"/>
          </a:xfrm>
        </p:grpSpPr>
        <p:pic>
          <p:nvPicPr>
            <p:cNvPr id="2097333" name="Google Shape;1763;p321" descr="Surface chart  Description automatically generated with low confidence"/>
            <p:cNvPicPr preferRelativeResize="0">
              <a:picLocks/>
            </p:cNvPicPr>
            <p:nvPr/>
          </p:nvPicPr>
          <p:blipFill rotWithShape="1">
            <a:blip xmlns:r="http://schemas.openxmlformats.org/officeDocument/2006/relationships" r:embed="rId1">
              <a:alphaModFix amt="50000"/>
            </a:blip>
            <a:srcRect/>
            <a:stretch>
              <a:fillRect/>
            </a:stretch>
          </p:blipFill>
          <p:spPr>
            <a:xfrm>
              <a:off x="444" y="317809"/>
              <a:ext cx="9143111" cy="5143500"/>
            </a:xfrm>
            <a:prstGeom prst="rect"/>
            <a:noFill/>
            <a:ln>
              <a:noFill/>
            </a:ln>
          </p:spPr>
        </p:pic>
        <p:pic>
          <p:nvPicPr>
            <p:cNvPr id="2097334" name="Google Shape;1764;p321" descr="Surface chart  Description automatically generated with low confidence"/>
            <p:cNvPicPr preferRelativeResize="0">
              <a:picLocks/>
            </p:cNvPicPr>
            <p:nvPr/>
          </p:nvPicPr>
          <p:blipFill rotWithShape="1">
            <a:blip xmlns:r="http://schemas.openxmlformats.org/officeDocument/2006/relationships" r:embed="rId1">
              <a:alphaModFix amt="50000"/>
            </a:blip>
            <a:srcRect/>
            <a:stretch>
              <a:fillRect/>
            </a:stretch>
          </p:blipFill>
          <p:spPr>
            <a:xfrm>
              <a:off x="889" y="317809"/>
              <a:ext cx="9143111" cy="5143500"/>
            </a:xfrm>
            <a:prstGeom prst="rect"/>
            <a:noFill/>
            <a:ln>
              <a:noFill/>
            </a:ln>
          </p:spPr>
        </p:pic>
      </p:grpSp>
      <p:pic>
        <p:nvPicPr>
          <p:cNvPr id="2097335" name="Google Shape;1765;p321"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3990" cy="5143494"/>
          </a:xfrm>
          <a:prstGeom prst="rect"/>
          <a:noFill/>
          <a:ln>
            <a:noFill/>
          </a:ln>
        </p:spPr>
      </p:pic>
      <p:pic>
        <p:nvPicPr>
          <p:cNvPr id="2097336" name="Google Shape;1766;p321" descr="A picture containing text  Description automatically generated"/>
          <p:cNvPicPr preferRelativeResize="0">
            <a:picLocks/>
          </p:cNvPicPr>
          <p:nvPr/>
        </p:nvPicPr>
        <p:blipFill rotWithShape="1">
          <a:blip xmlns:r="http://schemas.openxmlformats.org/officeDocument/2006/relationships" r:embed="rId3">
            <a:alphaModFix amt="85000"/>
          </a:blip>
          <a:srcRect/>
          <a:stretch>
            <a:fillRect/>
          </a:stretch>
        </p:blipFill>
        <p:spPr>
          <a:xfrm>
            <a:off x="2251213" y="1143261"/>
            <a:ext cx="4641574" cy="2799228"/>
          </a:xfrm>
          <a:prstGeom prst="rect"/>
          <a:noFill/>
          <a:ln>
            <a:noFill/>
          </a:ln>
        </p:spPr>
      </p:pic>
      <p:sp>
        <p:nvSpPr>
          <p:cNvPr id="1049443" name="Google Shape;1767;p321"/>
          <p:cNvSpPr txBox="1">
            <a:spLocks noGrp="1"/>
          </p:cNvSpPr>
          <p:nvPr>
            <p:ph type="body" idx="1"/>
          </p:nvPr>
        </p:nvSpPr>
        <p:spPr>
          <a:xfrm>
            <a:off x="2740961" y="1824708"/>
            <a:ext cx="3602088" cy="472477"/>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22366A"/>
              </a:buClr>
              <a:buSzPts val="2800"/>
              <a:buFont typeface="Arial"/>
              <a:buNone/>
              <a:defRPr b="1" cap="none" sz="2400" i="1" strike="noStrike" u="none">
                <a:solidFill>
                  <a:schemeClr val="dk2"/>
                </a:solidFill>
                <a:latin typeface="Public Sans"/>
                <a:ea typeface="Public Sans"/>
                <a:cs typeface="Public Sans"/>
                <a:sym typeface="Public Sans"/>
              </a:defRPr>
            </a:lvl1pPr>
            <a:lvl2pPr algn="l" indent="-406400" lvl="1" marL="9144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2pPr>
            <a:lvl3pPr algn="l" indent="-406400" lvl="2" marL="13716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3pPr>
            <a:lvl4pPr algn="l" indent="-406400" lvl="3" marL="18288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4pPr>
            <a:lvl5pPr algn="l" indent="-406400" lvl="4" marL="22860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444" name="Google Shape;1768;p321"/>
          <p:cNvSpPr txBox="1">
            <a:spLocks noGrp="1"/>
          </p:cNvSpPr>
          <p:nvPr>
            <p:ph type="body" idx="2"/>
          </p:nvPr>
        </p:nvSpPr>
        <p:spPr>
          <a:xfrm>
            <a:off x="2740960" y="2398916"/>
            <a:ext cx="3602088" cy="719671"/>
          </a:xfrm>
          <a:prstGeom prst="rect"/>
          <a:noFill/>
          <a:ln>
            <a:noFill/>
          </a:ln>
        </p:spPr>
        <p:txBody>
          <a:bodyPr anchor="t"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dk1"/>
              </a:buClr>
              <a:buSzPts val="1500"/>
              <a:buFont typeface="Arial"/>
              <a:buNone/>
              <a:defRPr b="0" cap="none" sz="1500" i="1" strike="noStrike" u="none">
                <a:solidFill>
                  <a:srgbClr val="000000"/>
                </a:solidFill>
                <a:latin typeface="Public Sans"/>
                <a:ea typeface="Public Sans"/>
                <a:cs typeface="Public Sans"/>
                <a:sym typeface="Public Sans"/>
              </a:defRPr>
            </a:lvl1pPr>
            <a:lvl2pPr algn="ctr" indent="-228600" lvl="1" marL="9144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2pPr>
            <a:lvl3pPr algn="ctr" indent="-228600" lvl="2" marL="13716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3pPr>
            <a:lvl4pPr algn="ctr" indent="-228600" lvl="3" marL="18288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4pPr>
            <a:lvl5pPr algn="ctr" indent="-228600" lvl="4" marL="22860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230" name="Shape 1769"/>
        <p:cNvGrpSpPr/>
        <p:nvPr/>
      </p:nvGrpSpPr>
      <p:grpSpPr>
        <a:xfrm>
          <a:off x="0" y="0"/>
          <a:ext cx="0" cy="0"/>
          <a:chOff x="0" y="0"/>
          <a:chExt cx="0" cy="0"/>
        </a:xfrm>
      </p:grpSpPr>
      <p:pic>
        <p:nvPicPr>
          <p:cNvPr id="2097273" name="Google Shape;1770;p322"/>
          <p:cNvPicPr preferRelativeResize="0">
            <a:picLocks/>
          </p:cNvPicPr>
          <p:nvPr/>
        </p:nvPicPr>
        <p:blipFill rotWithShape="1">
          <a:blip xmlns:r="http://schemas.openxmlformats.org/officeDocument/2006/relationships" r:embed="rId1">
            <a:alphaModFix amt="70000"/>
          </a:blip>
          <a:srcRect t="107" b="41"/>
          <a:stretch>
            <a:fillRect/>
          </a:stretch>
        </p:blipFill>
        <p:spPr>
          <a:xfrm>
            <a:off x="0" y="-1"/>
            <a:ext cx="9144000" cy="5143501"/>
          </a:xfrm>
          <a:prstGeom prst="rect"/>
          <a:noFill/>
          <a:ln>
            <a:noFill/>
          </a:ln>
        </p:spPr>
      </p:pic>
      <p:pic>
        <p:nvPicPr>
          <p:cNvPr id="2097274" name="Google Shape;1771;p322"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3990" cy="5143494"/>
          </a:xfrm>
          <a:prstGeom prst="rect"/>
          <a:noFill/>
          <a:ln>
            <a:noFill/>
          </a:ln>
        </p:spPr>
      </p:pic>
      <p:sp>
        <p:nvSpPr>
          <p:cNvPr id="1048954"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endParaRPr b="0" cap="none" sz="1400" i="0" strike="noStrike" u="none">
              <a:solidFill>
                <a:schemeClr val="lt1"/>
              </a:solidFill>
              <a:latin typeface="Public Sans"/>
              <a:ea typeface="Public Sans"/>
              <a:cs typeface="Public Sans"/>
              <a:sym typeface="Public Sans"/>
            </a:endParaRPr>
          </a:p>
        </p:txBody>
      </p:sp>
      <p:sp>
        <p:nvSpPr>
          <p:cNvPr id="1048955" name="Google Shape;1773;p322"/>
          <p:cNvSpPr txBox="1">
            <a:spLocks noGrp="1"/>
          </p:cNvSpPr>
          <p:nvPr>
            <p:ph type="body" idx="1"/>
          </p:nvPr>
        </p:nvSpPr>
        <p:spPr>
          <a:xfrm>
            <a:off x="3553313" y="1914665"/>
            <a:ext cx="2077466" cy="396161"/>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22366A"/>
              </a:buClr>
              <a:buSzPts val="2800"/>
              <a:buFont typeface="Arial"/>
              <a:buNone/>
              <a:defRPr b="1" cap="none" sz="2000" i="1" strike="noStrike" u="none">
                <a:solidFill>
                  <a:schemeClr val="dk2"/>
                </a:solidFill>
                <a:latin typeface="Public Sans"/>
                <a:ea typeface="Public Sans"/>
                <a:cs typeface="Public Sans"/>
                <a:sym typeface="Public Sans"/>
              </a:defRPr>
            </a:lvl1pPr>
            <a:lvl2pPr algn="l" indent="-406400" lvl="1" marL="9144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2pPr>
            <a:lvl3pPr algn="l" indent="-406400" lvl="2" marL="13716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3pPr>
            <a:lvl4pPr algn="l" indent="-406400" lvl="3" marL="18288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4pPr>
            <a:lvl5pPr algn="l" indent="-406400" lvl="4" marL="22860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956" name="Google Shape;1774;p322"/>
          <p:cNvSpPr txBox="1">
            <a:spLocks noGrp="1"/>
          </p:cNvSpPr>
          <p:nvPr>
            <p:ph type="body" idx="2"/>
          </p:nvPr>
        </p:nvSpPr>
        <p:spPr>
          <a:xfrm>
            <a:off x="2770956" y="2580686"/>
            <a:ext cx="3602088" cy="719671"/>
          </a:xfrm>
          <a:prstGeom prst="rect"/>
          <a:noFill/>
          <a:ln>
            <a:noFill/>
          </a:ln>
        </p:spPr>
        <p:txBody>
          <a:bodyPr anchor="t"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dk1"/>
              </a:buClr>
              <a:buSzPts val="1500"/>
              <a:buFont typeface="Arial"/>
              <a:buNone/>
              <a:defRPr b="0" cap="none" sz="1500" i="1" strike="noStrike" u="none">
                <a:solidFill>
                  <a:srgbClr val="000000"/>
                </a:solidFill>
                <a:latin typeface="Public Sans"/>
                <a:ea typeface="Public Sans"/>
                <a:cs typeface="Public Sans"/>
                <a:sym typeface="Public Sans"/>
              </a:defRPr>
            </a:lvl1pPr>
            <a:lvl2pPr algn="ctr" indent="-228600" lvl="1" marL="9144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2pPr>
            <a:lvl3pPr algn="ctr" indent="-228600" lvl="2" marL="13716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3pPr>
            <a:lvl4pPr algn="ctr" indent="-228600" lvl="3" marL="18288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4pPr>
            <a:lvl5pPr algn="ctr" indent="-228600" lvl="4" marL="22860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234" name="Shape 1775"/>
        <p:cNvGrpSpPr/>
        <p:nvPr/>
      </p:nvGrpSpPr>
      <p:grpSpPr>
        <a:xfrm>
          <a:off x="0" y="0"/>
          <a:ext cx="0" cy="0"/>
          <a:chOff x="0" y="0"/>
          <a:chExt cx="0" cy="0"/>
        </a:xfrm>
      </p:grpSpPr>
      <p:grpSp>
        <p:nvGrpSpPr>
          <p:cNvPr id="235" name="Google Shape;1776;p323"/>
          <p:cNvGrpSpPr/>
          <p:nvPr/>
        </p:nvGrpSpPr>
        <p:grpSpPr>
          <a:xfrm>
            <a:off x="-3149" y="1"/>
            <a:ext cx="9147149" cy="5143500"/>
            <a:chOff x="-3149" y="1"/>
            <a:chExt cx="9147149" cy="5143500"/>
          </a:xfrm>
        </p:grpSpPr>
        <p:pic>
          <p:nvPicPr>
            <p:cNvPr id="2097278" name="Google Shape;1777;p323"/>
            <p:cNvPicPr preferRelativeResize="0">
              <a:picLocks/>
            </p:cNvPicPr>
            <p:nvPr/>
          </p:nvPicPr>
          <p:blipFill rotWithShape="1">
            <a:blip xmlns:r="http://schemas.openxmlformats.org/officeDocument/2006/relationships" r:embed="rId1">
              <a:alphaModFix/>
            </a:blip>
            <a:srcRect t="103" b="43"/>
            <a:stretch>
              <a:fillRect/>
            </a:stretch>
          </p:blipFill>
          <p:spPr>
            <a:xfrm>
              <a:off x="-3149" y="1"/>
              <a:ext cx="9144002" cy="5143500"/>
            </a:xfrm>
            <a:prstGeom prst="rect"/>
            <a:noFill/>
            <a:ln>
              <a:noFill/>
            </a:ln>
          </p:spPr>
        </p:pic>
        <p:sp>
          <p:nvSpPr>
            <p:cNvPr id="1048970" name="Google Shape;1778;p323"/>
            <p:cNvSpPr/>
            <p:nvPr/>
          </p:nvSpPr>
          <p:spPr>
            <a:xfrm>
              <a:off x="-938" y="2804160"/>
              <a:ext cx="9144938" cy="2339340"/>
            </a:xfrm>
            <a:prstGeom prst="rect"/>
            <a:solidFill>
              <a:schemeClr val="dk2">
                <a:alpha val="74509"/>
              </a:schemeClr>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endParaRPr b="0" cap="none" sz="1400" i="0" strike="noStrike" u="none">
                <a:solidFill>
                  <a:schemeClr val="lt1"/>
                </a:solidFill>
                <a:latin typeface="Arial"/>
                <a:ea typeface="Arial"/>
                <a:cs typeface="Arial"/>
                <a:sym typeface="Arial"/>
              </a:endParaRPr>
            </a:p>
          </p:txBody>
        </p:sp>
      </p:grpSp>
      <p:pic>
        <p:nvPicPr>
          <p:cNvPr id="2097279" name="Google Shape;1779;p323"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4000" cy="5143500"/>
          </a:xfrm>
          <a:prstGeom prst="rect"/>
          <a:noFill/>
          <a:ln>
            <a:noFill/>
          </a:ln>
        </p:spPr>
      </p:pic>
      <p:grpSp>
        <p:nvGrpSpPr>
          <p:cNvPr id="236" name="Google Shape;1780;p323"/>
          <p:cNvGrpSpPr/>
          <p:nvPr/>
        </p:nvGrpSpPr>
        <p:grpSpPr>
          <a:xfrm>
            <a:off x="2349390" y="1908808"/>
            <a:ext cx="4506182" cy="1790703"/>
            <a:chOff x="2560319" y="1790699"/>
            <a:chExt cx="4084321" cy="1623060"/>
          </a:xfrm>
        </p:grpSpPr>
        <p:sp>
          <p:nvSpPr>
            <p:cNvPr id="1048971" name="Google Shape;1781;p323"/>
            <p:cNvSpPr/>
            <p:nvPr/>
          </p:nvSpPr>
          <p:spPr>
            <a:xfrm>
              <a:off x="2560319" y="1790699"/>
              <a:ext cx="4023360" cy="1562098"/>
            </a:xfrm>
            <a:prstGeom prst="roundRect">
              <a:avLst>
                <a:gd name="adj" fmla="val 11641"/>
              </a:avLst>
            </a:prstGeom>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600"/>
                <a:buFont typeface="Calibri"/>
                <a:buNone/>
              </a:pPr>
              <a:endParaRPr b="0" cap="none" sz="1600" i="1" strike="noStrike" u="none">
                <a:solidFill>
                  <a:schemeClr val="dk1"/>
                </a:solidFill>
                <a:latin typeface="Public Sans"/>
                <a:ea typeface="Public Sans"/>
                <a:cs typeface="Public Sans"/>
                <a:sym typeface="Public Sans"/>
              </a:endParaRPr>
            </a:p>
          </p:txBody>
        </p:sp>
        <p:sp>
          <p:nvSpPr>
            <p:cNvPr id="104897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600"/>
                <a:buFont typeface="Calibri"/>
                <a:buNone/>
              </a:pPr>
              <a:endParaRPr b="0" cap="none" sz="1600" i="1" strike="noStrike" u="none">
                <a:solidFill>
                  <a:schemeClr val="dk1"/>
                </a:solidFill>
                <a:latin typeface="Public Sans"/>
                <a:ea typeface="Public Sans"/>
                <a:cs typeface="Public Sans"/>
                <a:sym typeface="Public Sans"/>
              </a:endParaRPr>
            </a:p>
          </p:txBody>
        </p:sp>
      </p:grpSp>
      <p:sp>
        <p:nvSpPr>
          <p:cNvPr id="1048973" name="Google Shape;1783;p323"/>
          <p:cNvSpPr txBox="1">
            <a:spLocks noGrp="1"/>
          </p:cNvSpPr>
          <p:nvPr>
            <p:ph type="body" idx="1"/>
          </p:nvPr>
        </p:nvSpPr>
        <p:spPr>
          <a:xfrm>
            <a:off x="3553313" y="2127464"/>
            <a:ext cx="2077466" cy="396161"/>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22366A"/>
              </a:buClr>
              <a:buSzPts val="2800"/>
              <a:buFont typeface="Arial"/>
              <a:buNone/>
              <a:defRPr b="1" cap="none" sz="2000" i="1" strike="noStrike" u="none">
                <a:solidFill>
                  <a:schemeClr val="dk2"/>
                </a:solidFill>
                <a:latin typeface="Public Sans"/>
                <a:ea typeface="Public Sans"/>
                <a:cs typeface="Public Sans"/>
                <a:sym typeface="Public Sans"/>
              </a:defRPr>
            </a:lvl1pPr>
            <a:lvl2pPr algn="l" indent="-406400" lvl="1" marL="9144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2pPr>
            <a:lvl3pPr algn="l" indent="-406400" lvl="2" marL="13716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3pPr>
            <a:lvl4pPr algn="l" indent="-406400" lvl="3" marL="18288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4pPr>
            <a:lvl5pPr algn="l" indent="-406400" lvl="4" marL="22860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974" name="Google Shape;1784;p323"/>
          <p:cNvSpPr txBox="1">
            <a:spLocks noGrp="1"/>
          </p:cNvSpPr>
          <p:nvPr>
            <p:ph type="body" idx="2"/>
          </p:nvPr>
        </p:nvSpPr>
        <p:spPr>
          <a:xfrm>
            <a:off x="2770956" y="2643161"/>
            <a:ext cx="3602088" cy="775816"/>
          </a:xfrm>
          <a:prstGeom prst="rect"/>
          <a:noFill/>
          <a:ln>
            <a:noFill/>
          </a:ln>
        </p:spPr>
        <p:txBody>
          <a:bodyPr anchor="t"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dk1"/>
              </a:buClr>
              <a:buSzPts val="1500"/>
              <a:buFont typeface="Arial"/>
              <a:buNone/>
              <a:defRPr b="0" cap="none" sz="1500" i="1" strike="noStrike" u="none">
                <a:solidFill>
                  <a:srgbClr val="000000"/>
                </a:solidFill>
                <a:latin typeface="Public Sans"/>
                <a:ea typeface="Public Sans"/>
                <a:cs typeface="Public Sans"/>
                <a:sym typeface="Public Sans"/>
              </a:defRPr>
            </a:lvl1pPr>
            <a:lvl2pPr algn="ctr" indent="-228600" lvl="1" marL="9144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2pPr>
            <a:lvl3pPr algn="ctr" indent="-228600" lvl="2" marL="13716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3pPr>
            <a:lvl4pPr algn="ctr" indent="-228600" lvl="3" marL="18288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4pPr>
            <a:lvl5pPr algn="ctr" indent="-228600" lvl="4" marL="22860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237" name="Shape 75"/>
        <p:cNvGrpSpPr/>
        <p:nvPr/>
      </p:nvGrpSpPr>
      <p:grpSpPr>
        <a:xfrm>
          <a:off x="0" y="0"/>
          <a:ext cx="0" cy="0"/>
          <a:chOff x="0" y="0"/>
          <a:chExt cx="0" cy="0"/>
        </a:xfrm>
      </p:grpSpPr>
      <p:grpSp>
        <p:nvGrpSpPr>
          <p:cNvPr id="238" name="Google Shape;76;p223"/>
          <p:cNvGrpSpPr/>
          <p:nvPr/>
        </p:nvGrpSpPr>
        <p:grpSpPr>
          <a:xfrm>
            <a:off x="0" y="1"/>
            <a:ext cx="9143999" cy="5143499"/>
            <a:chOff x="0" y="1"/>
            <a:chExt cx="9144000" cy="5143500"/>
          </a:xfrm>
        </p:grpSpPr>
        <p:sp>
          <p:nvSpPr>
            <p:cNvPr id="1048975" name="Google Shape;77;p223"/>
            <p:cNvSpPr/>
            <p:nvPr/>
          </p:nvSpPr>
          <p:spPr>
            <a:xfrm>
              <a:off x="0" y="1"/>
              <a:ext cx="9144000" cy="5143500"/>
            </a:xfrm>
            <a:prstGeom prst="rect"/>
            <a:solidFill>
              <a:srgbClr val="F2F2F2">
                <a:alpha val="94509"/>
              </a:srgbClr>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050"/>
                <a:buFont typeface="Calibri"/>
                <a:buNone/>
              </a:pPr>
              <a:endParaRPr b="1" cap="none" sz="1050" i="0" strike="noStrike" u="none">
                <a:solidFill>
                  <a:schemeClr val="lt1"/>
                </a:solidFill>
                <a:latin typeface="Public Sans"/>
                <a:ea typeface="Public Sans"/>
                <a:cs typeface="Public Sans"/>
                <a:sym typeface="Public Sans"/>
              </a:endParaRPr>
            </a:p>
          </p:txBody>
        </p:sp>
        <p:pic>
          <p:nvPicPr>
            <p:cNvPr id="2097280" name="Google Shape;78;p223" descr="A group of people in clothing  Description automatically generated with medium confidence"/>
            <p:cNvPicPr preferRelativeResize="0">
              <a:picLocks/>
            </p:cNvPicPr>
            <p:nvPr/>
          </p:nvPicPr>
          <p:blipFill rotWithShape="1">
            <a:blip xmlns:r="http://schemas.openxmlformats.org/officeDocument/2006/relationships" r:embed="rId1">
              <a:alphaModFix/>
            </a:blip>
            <a:srcRect/>
            <a:stretch>
              <a:fillRect/>
            </a:stretch>
          </p:blipFill>
          <p:spPr>
            <a:xfrm>
              <a:off x="2113280" y="456352"/>
              <a:ext cx="7030720" cy="4687147"/>
            </a:xfrm>
            <a:prstGeom prst="rect"/>
            <a:noFill/>
            <a:ln>
              <a:noFill/>
            </a:ln>
          </p:spPr>
        </p:pic>
      </p:grpSp>
      <p:pic>
        <p:nvPicPr>
          <p:cNvPr id="2097281" name="Google Shape;79;p223"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3990" cy="5143494"/>
          </a:xfrm>
          <a:prstGeom prst="rect"/>
          <a:noFill/>
          <a:ln>
            <a:noFill/>
          </a:ln>
        </p:spPr>
      </p:pic>
      <p:sp>
        <p:nvSpPr>
          <p:cNvPr id="1048976" name="Google Shape;80;p223"/>
          <p:cNvSpPr txBox="1">
            <a:spLocks noGrp="1"/>
          </p:cNvSpPr>
          <p:nvPr>
            <p:ph type="body" idx="1"/>
          </p:nvPr>
        </p:nvSpPr>
        <p:spPr>
          <a:xfrm>
            <a:off x="135731" y="782881"/>
            <a:ext cx="4436267" cy="2912819"/>
          </a:xfrm>
          <a:prstGeom prst="rect"/>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977" name="Google Shape;81;p223"/>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78" name="Google Shape;82;p223"/>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324" name="Shape 1785"/>
        <p:cNvGrpSpPr/>
        <p:nvPr/>
      </p:nvGrpSpPr>
      <p:grpSpPr>
        <a:xfrm>
          <a:off x="0" y="0"/>
          <a:ext cx="0" cy="0"/>
          <a:chOff x="0" y="0"/>
          <a:chExt cx="0" cy="0"/>
        </a:xfrm>
      </p:grpSpPr>
      <p:grpSp>
        <p:nvGrpSpPr>
          <p:cNvPr id="325" name="Google Shape;1786;p324"/>
          <p:cNvGrpSpPr/>
          <p:nvPr/>
        </p:nvGrpSpPr>
        <p:grpSpPr>
          <a:xfrm>
            <a:off x="-3149" y="1"/>
            <a:ext cx="9147149" cy="5143500"/>
            <a:chOff x="-3149" y="1"/>
            <a:chExt cx="9147149" cy="5143500"/>
          </a:xfrm>
        </p:grpSpPr>
        <p:pic>
          <p:nvPicPr>
            <p:cNvPr id="2097302" name="Google Shape;1787;p324"/>
            <p:cNvPicPr preferRelativeResize="0">
              <a:picLocks/>
            </p:cNvPicPr>
            <p:nvPr/>
          </p:nvPicPr>
          <p:blipFill rotWithShape="1">
            <a:blip xmlns:r="http://schemas.openxmlformats.org/officeDocument/2006/relationships" r:embed="rId1">
              <a:alphaModFix/>
            </a:blip>
            <a:srcRect t="103" b="43"/>
            <a:stretch>
              <a:fillRect/>
            </a:stretch>
          </p:blipFill>
          <p:spPr>
            <a:xfrm>
              <a:off x="-3149" y="1"/>
              <a:ext cx="9144002" cy="5143500"/>
            </a:xfrm>
            <a:prstGeom prst="rect"/>
            <a:noFill/>
            <a:ln>
              <a:noFill/>
            </a:ln>
          </p:spPr>
        </p:pic>
        <p:sp>
          <p:nvSpPr>
            <p:cNvPr id="1049227" name="Google Shape;1788;p324"/>
            <p:cNvSpPr/>
            <p:nvPr/>
          </p:nvSpPr>
          <p:spPr>
            <a:xfrm>
              <a:off x="-938" y="2804160"/>
              <a:ext cx="9144938" cy="2339340"/>
            </a:xfrm>
            <a:prstGeom prst="rect"/>
            <a:solidFill>
              <a:schemeClr val="accent1">
                <a:alpha val="74509"/>
              </a:schemeClr>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endParaRPr b="0" cap="none" sz="1400" i="0" strike="noStrike" u="none">
                <a:solidFill>
                  <a:schemeClr val="lt1"/>
                </a:solidFill>
                <a:latin typeface="Arial"/>
                <a:ea typeface="Arial"/>
                <a:cs typeface="Arial"/>
                <a:sym typeface="Arial"/>
              </a:endParaRPr>
            </a:p>
          </p:txBody>
        </p:sp>
      </p:grpSp>
      <p:pic>
        <p:nvPicPr>
          <p:cNvPr id="2097303" name="Google Shape;1789;p324"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4000" cy="5143500"/>
          </a:xfrm>
          <a:prstGeom prst="rect"/>
          <a:noFill/>
          <a:ln>
            <a:noFill/>
          </a:ln>
        </p:spPr>
      </p:pic>
      <p:grpSp>
        <p:nvGrpSpPr>
          <p:cNvPr id="326" name="Google Shape;1790;p324"/>
          <p:cNvGrpSpPr/>
          <p:nvPr/>
        </p:nvGrpSpPr>
        <p:grpSpPr>
          <a:xfrm>
            <a:off x="2349390" y="1908808"/>
            <a:ext cx="4506182" cy="1790703"/>
            <a:chOff x="2560319" y="1790699"/>
            <a:chExt cx="4084321" cy="1623060"/>
          </a:xfrm>
        </p:grpSpPr>
        <p:sp>
          <p:nvSpPr>
            <p:cNvPr id="1049228" name="Google Shape;1791;p324"/>
            <p:cNvSpPr/>
            <p:nvPr/>
          </p:nvSpPr>
          <p:spPr>
            <a:xfrm>
              <a:off x="2560319" y="1790699"/>
              <a:ext cx="4023360" cy="1562098"/>
            </a:xfrm>
            <a:prstGeom prst="roundRect">
              <a:avLst>
                <a:gd name="adj" fmla="val 11641"/>
              </a:avLst>
            </a:prstGeom>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600"/>
                <a:buFont typeface="Calibri"/>
                <a:buNone/>
              </a:pPr>
              <a:endParaRPr b="0" cap="none" sz="1600" i="1" strike="noStrike" u="none">
                <a:solidFill>
                  <a:schemeClr val="dk1"/>
                </a:solidFill>
                <a:latin typeface="Public Sans"/>
                <a:ea typeface="Public Sans"/>
                <a:cs typeface="Public Sans"/>
                <a:sym typeface="Public Sans"/>
              </a:endParaRPr>
            </a:p>
          </p:txBody>
        </p:sp>
        <p:sp>
          <p:nvSpPr>
            <p:cNvPr id="1049229"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600"/>
                <a:buFont typeface="Calibri"/>
                <a:buNone/>
              </a:pPr>
              <a:endParaRPr b="0" cap="none" sz="1600" i="1" strike="noStrike" u="none">
                <a:solidFill>
                  <a:schemeClr val="dk1"/>
                </a:solidFill>
                <a:latin typeface="Public Sans"/>
                <a:ea typeface="Public Sans"/>
                <a:cs typeface="Public Sans"/>
                <a:sym typeface="Public Sans"/>
              </a:endParaRPr>
            </a:p>
          </p:txBody>
        </p:sp>
      </p:grpSp>
      <p:sp>
        <p:nvSpPr>
          <p:cNvPr id="1049230" name="Google Shape;1793;p324"/>
          <p:cNvSpPr txBox="1">
            <a:spLocks noGrp="1"/>
          </p:cNvSpPr>
          <p:nvPr>
            <p:ph type="body" idx="1"/>
          </p:nvPr>
        </p:nvSpPr>
        <p:spPr>
          <a:xfrm>
            <a:off x="3553313" y="2127464"/>
            <a:ext cx="2077466" cy="396161"/>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22366A"/>
              </a:buClr>
              <a:buSzPts val="2800"/>
              <a:buFont typeface="Arial"/>
              <a:buNone/>
              <a:defRPr b="1" cap="none" sz="2000" i="1" strike="noStrike" u="none">
                <a:solidFill>
                  <a:schemeClr val="accent1"/>
                </a:solidFill>
                <a:latin typeface="Public Sans"/>
                <a:ea typeface="Public Sans"/>
                <a:cs typeface="Public Sans"/>
                <a:sym typeface="Public Sans"/>
              </a:defRPr>
            </a:lvl1pPr>
            <a:lvl2pPr algn="l" indent="-406400" lvl="1" marL="9144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2pPr>
            <a:lvl3pPr algn="l" indent="-406400" lvl="2" marL="13716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3pPr>
            <a:lvl4pPr algn="l" indent="-406400" lvl="3" marL="18288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4pPr>
            <a:lvl5pPr algn="l" indent="-406400" lvl="4" marL="22860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231" name="Google Shape;1794;p324"/>
          <p:cNvSpPr txBox="1">
            <a:spLocks noGrp="1"/>
          </p:cNvSpPr>
          <p:nvPr>
            <p:ph type="body" idx="2"/>
          </p:nvPr>
        </p:nvSpPr>
        <p:spPr>
          <a:xfrm>
            <a:off x="2770956" y="2643161"/>
            <a:ext cx="3602088" cy="775816"/>
          </a:xfrm>
          <a:prstGeom prst="rect"/>
          <a:noFill/>
          <a:ln>
            <a:noFill/>
          </a:ln>
        </p:spPr>
        <p:txBody>
          <a:bodyPr anchor="t"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dk1"/>
              </a:buClr>
              <a:buSzPts val="1500"/>
              <a:buFont typeface="Arial"/>
              <a:buNone/>
              <a:defRPr b="0" cap="none" sz="1500" i="1" strike="noStrike" u="none">
                <a:solidFill>
                  <a:srgbClr val="000000"/>
                </a:solidFill>
                <a:latin typeface="Public Sans"/>
                <a:ea typeface="Public Sans"/>
                <a:cs typeface="Public Sans"/>
                <a:sym typeface="Public Sans"/>
              </a:defRPr>
            </a:lvl1pPr>
            <a:lvl2pPr algn="ctr" indent="-228600" lvl="1" marL="9144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2pPr>
            <a:lvl3pPr algn="ctr" indent="-228600" lvl="2" marL="13716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3pPr>
            <a:lvl4pPr algn="ctr" indent="-228600" lvl="3" marL="18288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4pPr>
            <a:lvl5pPr algn="ctr" indent="-228600" lvl="4" marL="22860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363" name="Shape 1795"/>
        <p:cNvGrpSpPr/>
        <p:nvPr/>
      </p:nvGrpSpPr>
      <p:grpSpPr>
        <a:xfrm>
          <a:off x="0" y="0"/>
          <a:ext cx="0" cy="0"/>
          <a:chOff x="0" y="0"/>
          <a:chExt cx="0" cy="0"/>
        </a:xfrm>
      </p:grpSpPr>
      <p:sp>
        <p:nvSpPr>
          <p:cNvPr id="1049368" name="Google Shape;1796;p325"/>
          <p:cNvSpPr/>
          <p:nvPr/>
        </p:nvSpPr>
        <p:spPr>
          <a:xfrm>
            <a:off x="4690334" y="0"/>
            <a:ext cx="4453668" cy="5139879"/>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endParaRPr b="0" cap="none" sz="1400" i="0" strike="noStrike" u="none">
              <a:solidFill>
                <a:schemeClr val="lt1"/>
              </a:solidFill>
              <a:latin typeface="Arial"/>
              <a:ea typeface="Arial"/>
              <a:cs typeface="Arial"/>
              <a:sym typeface="Arial"/>
            </a:endParaRPr>
          </a:p>
        </p:txBody>
      </p:sp>
      <p:sp>
        <p:nvSpPr>
          <p:cNvPr id="1049369" name="Google Shape;1797;p325" descr="Shape  Description automatically generated with low confidence"/>
          <p:cNvSpPr/>
          <p:nvPr/>
        </p:nvSpPr>
        <p:spPr>
          <a:xfrm>
            <a:off x="0" y="0"/>
            <a:ext cx="9144000"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70" name="Google Shape;1798;p325"/>
          <p:cNvSpPr>
            <a:spLocks noGrp="1"/>
          </p:cNvSpPr>
          <p:nvPr>
            <p:ph type="pic" idx="2"/>
          </p:nvPr>
        </p:nvSpPr>
        <p:spPr>
          <a:xfrm>
            <a:off x="-1" y="0"/>
            <a:ext cx="4690335" cy="5139879"/>
          </a:xfrm>
          <a:prstGeom prst="rect"/>
          <a:noFill/>
          <a:ln>
            <a:noFill/>
          </a:ln>
        </p:spPr>
      </p:sp>
      <p:sp>
        <p:nvSpPr>
          <p:cNvPr id="1049371" name="Google Shape;1799;p325"/>
          <p:cNvSpPr/>
          <p:nvPr/>
        </p:nvSpPr>
        <p:spPr>
          <a:xfrm>
            <a:off x="4548336" y="420700"/>
            <a:ext cx="4595664" cy="428172"/>
          </a:xfrm>
          <a:prstGeom prst="rect"/>
          <a:solidFill>
            <a:srgbClr val="BD8738"/>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2000"/>
              <a:buFont typeface="Calibri"/>
              <a:buNone/>
            </a:pPr>
            <a:endParaRPr b="0" cap="none" sz="2000" i="0" strike="noStrike" u="none">
              <a:solidFill>
                <a:schemeClr val="lt1"/>
              </a:solidFill>
              <a:latin typeface="Public Sans"/>
              <a:ea typeface="Public Sans"/>
              <a:cs typeface="Public Sans"/>
              <a:sym typeface="Public Sans"/>
            </a:endParaRPr>
          </a:p>
        </p:txBody>
      </p:sp>
      <p:sp>
        <p:nvSpPr>
          <p:cNvPr id="1049372" name="Google Shape;1800;p325"/>
          <p:cNvSpPr txBox="1">
            <a:spLocks noGrp="1"/>
          </p:cNvSpPr>
          <p:nvPr>
            <p:ph type="body" idx="1"/>
          </p:nvPr>
        </p:nvSpPr>
        <p:spPr>
          <a:xfrm>
            <a:off x="4849731" y="1061223"/>
            <a:ext cx="4140265" cy="3568529"/>
          </a:xfrm>
          <a:prstGeom prst="rect"/>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373" name="Google Shape;1801;p325"/>
          <p:cNvSpPr txBox="1">
            <a:spLocks noGrp="1"/>
          </p:cNvSpPr>
          <p:nvPr>
            <p:ph type="title"/>
          </p:nvPr>
        </p:nvSpPr>
        <p:spPr>
          <a:xfrm>
            <a:off x="4849731" y="462740"/>
            <a:ext cx="4140265" cy="344091"/>
          </a:xfrm>
          <a:prstGeom prst="rect"/>
          <a:noFill/>
          <a:ln>
            <a:noFill/>
          </a:ln>
        </p:spPr>
        <p:txBody>
          <a:bodyPr anchor="ctr" anchorCtr="0" bIns="45700" lIns="90000" rIns="91425" spcFirstLastPara="1" tIns="45700" wrap="square">
            <a:normAutofit/>
          </a:bodyPr>
          <a:lstStyle>
            <a:lvl1pPr algn="l" lvl="0" marR="0" rtl="0">
              <a:lnSpc>
                <a:spcPct val="100000"/>
              </a:lnSpc>
              <a:spcBef>
                <a:spcPts val="0"/>
              </a:spcBef>
              <a:spcAft>
                <a:spcPts val="0"/>
              </a:spcAft>
              <a:buClr>
                <a:schemeClr val="lt1"/>
              </a:buClr>
              <a:buSzPts val="1700"/>
              <a:buFont typeface="Public Sans"/>
              <a:buNone/>
              <a:defRPr b="1" cap="none" sz="1700" i="0" strike="noStrike"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75" name="Shape 1802"/>
        <p:cNvGrpSpPr/>
        <p:nvPr/>
      </p:nvGrpSpPr>
      <p:grpSpPr>
        <a:xfrm>
          <a:off x="0" y="0"/>
          <a:ext cx="0" cy="0"/>
          <a:chOff x="0" y="0"/>
          <a:chExt cx="0" cy="0"/>
        </a:xfrm>
      </p:grpSpPr>
      <p:sp>
        <p:nvSpPr>
          <p:cNvPr id="1048689" name="Google Shape;1803;p326"/>
          <p:cNvSpPr/>
          <p:nvPr/>
        </p:nvSpPr>
        <p:spPr>
          <a:xfrm>
            <a:off x="4690334" y="0"/>
            <a:ext cx="4453668" cy="5139879"/>
          </a:xfrm>
          <a:prstGeom prst="rect"/>
          <a:solidFill>
            <a:schemeClr val="accent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endParaRPr b="0" cap="none" sz="1400" i="0" strike="noStrike" u="none">
              <a:solidFill>
                <a:schemeClr val="lt1"/>
              </a:solidFill>
              <a:latin typeface="Arial"/>
              <a:ea typeface="Arial"/>
              <a:cs typeface="Arial"/>
              <a:sym typeface="Arial"/>
            </a:endParaRPr>
          </a:p>
        </p:txBody>
      </p:sp>
      <p:sp>
        <p:nvSpPr>
          <p:cNvPr id="1048690" name="Google Shape;1804;p326" descr="Shape  Description automatically generated with low confidence"/>
          <p:cNvSpPr/>
          <p:nvPr/>
        </p:nvSpPr>
        <p:spPr>
          <a:xfrm>
            <a:off x="0" y="0"/>
            <a:ext cx="9144000"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1" name="Google Shape;1805;p326"/>
          <p:cNvSpPr>
            <a:spLocks noGrp="1"/>
          </p:cNvSpPr>
          <p:nvPr>
            <p:ph type="pic" idx="2"/>
          </p:nvPr>
        </p:nvSpPr>
        <p:spPr>
          <a:xfrm>
            <a:off x="-1" y="0"/>
            <a:ext cx="4690335" cy="5139879"/>
          </a:xfrm>
          <a:prstGeom prst="rect"/>
          <a:noFill/>
          <a:ln>
            <a:noFill/>
          </a:ln>
        </p:spPr>
      </p:sp>
      <p:sp>
        <p:nvSpPr>
          <p:cNvPr id="1048692" name="Google Shape;1806;p326"/>
          <p:cNvSpPr/>
          <p:nvPr/>
        </p:nvSpPr>
        <p:spPr>
          <a:xfrm>
            <a:off x="4548336" y="420700"/>
            <a:ext cx="4595664" cy="428172"/>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2000"/>
              <a:buFont typeface="Calibri"/>
              <a:buNone/>
            </a:pPr>
            <a:endParaRPr b="0" cap="none" sz="2000" i="0" strike="noStrike" u="none">
              <a:solidFill>
                <a:schemeClr val="lt1"/>
              </a:solidFill>
              <a:latin typeface="Public Sans"/>
              <a:ea typeface="Public Sans"/>
              <a:cs typeface="Public Sans"/>
              <a:sym typeface="Public Sans"/>
            </a:endParaRPr>
          </a:p>
        </p:txBody>
      </p:sp>
      <p:sp>
        <p:nvSpPr>
          <p:cNvPr id="1048693" name="Google Shape;1807;p326"/>
          <p:cNvSpPr txBox="1">
            <a:spLocks noGrp="1"/>
          </p:cNvSpPr>
          <p:nvPr>
            <p:ph type="body" idx="1"/>
          </p:nvPr>
        </p:nvSpPr>
        <p:spPr>
          <a:xfrm>
            <a:off x="4849731" y="1061223"/>
            <a:ext cx="4140265" cy="3568529"/>
          </a:xfrm>
          <a:prstGeom prst="rect"/>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694" name="Google Shape;1808;p326"/>
          <p:cNvSpPr txBox="1">
            <a:spLocks noGrp="1"/>
          </p:cNvSpPr>
          <p:nvPr>
            <p:ph type="title"/>
          </p:nvPr>
        </p:nvSpPr>
        <p:spPr>
          <a:xfrm>
            <a:off x="4849731" y="462740"/>
            <a:ext cx="4140265" cy="344091"/>
          </a:xfrm>
          <a:prstGeom prst="rect"/>
          <a:noFill/>
          <a:ln>
            <a:noFill/>
          </a:ln>
        </p:spPr>
        <p:txBody>
          <a:bodyPr anchor="ctr" anchorCtr="0" bIns="45700" lIns="90000" rIns="91425" spcFirstLastPara="1" tIns="45700" wrap="square">
            <a:normAutofit/>
          </a:bodyPr>
          <a:lstStyle>
            <a:lvl1pPr algn="l" lvl="0" marR="0" rtl="0">
              <a:lnSpc>
                <a:spcPct val="100000"/>
              </a:lnSpc>
              <a:spcBef>
                <a:spcPts val="0"/>
              </a:spcBef>
              <a:spcAft>
                <a:spcPts val="0"/>
              </a:spcAft>
              <a:buClr>
                <a:schemeClr val="lt1"/>
              </a:buClr>
              <a:buSzPts val="1700"/>
              <a:buFont typeface="Public Sans"/>
              <a:buNone/>
              <a:defRPr b="1" cap="none" sz="1700" i="0" strike="noStrike"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404" name="Shape 1809"/>
        <p:cNvGrpSpPr/>
        <p:nvPr/>
      </p:nvGrpSpPr>
      <p:grpSpPr>
        <a:xfrm>
          <a:off x="0" y="0"/>
          <a:ext cx="0" cy="0"/>
          <a:chOff x="0" y="0"/>
          <a:chExt cx="0" cy="0"/>
        </a:xfrm>
      </p:grpSpPr>
      <p:sp>
        <p:nvSpPr>
          <p:cNvPr id="1049520" name="Google Shape;1810;p327"/>
          <p:cNvSpPr/>
          <p:nvPr/>
        </p:nvSpPr>
        <p:spPr>
          <a:xfrm>
            <a:off x="4690334" y="0"/>
            <a:ext cx="4453668" cy="5139879"/>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endParaRPr b="0" cap="none" sz="1400" i="0" strike="noStrike" u="none">
              <a:solidFill>
                <a:schemeClr val="lt1"/>
              </a:solidFill>
              <a:latin typeface="Arial"/>
              <a:ea typeface="Arial"/>
              <a:cs typeface="Arial"/>
              <a:sym typeface="Arial"/>
            </a:endParaRPr>
          </a:p>
        </p:txBody>
      </p:sp>
      <p:sp>
        <p:nvSpPr>
          <p:cNvPr id="1049521" name="Google Shape;1811;p327" descr="Shape  Description automatically generated with low confidence"/>
          <p:cNvSpPr/>
          <p:nvPr/>
        </p:nvSpPr>
        <p:spPr>
          <a:xfrm>
            <a:off x="0" y="0"/>
            <a:ext cx="9144000"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22" name="Google Shape;1812;p327"/>
          <p:cNvSpPr>
            <a:spLocks noGrp="1"/>
          </p:cNvSpPr>
          <p:nvPr>
            <p:ph type="pic" idx="2"/>
          </p:nvPr>
        </p:nvSpPr>
        <p:spPr>
          <a:xfrm>
            <a:off x="-1" y="0"/>
            <a:ext cx="4690335" cy="5139879"/>
          </a:xfrm>
          <a:prstGeom prst="rect"/>
          <a:noFill/>
          <a:ln>
            <a:noFill/>
          </a:ln>
        </p:spPr>
      </p:sp>
      <p:sp>
        <p:nvSpPr>
          <p:cNvPr id="1049523" name="Google Shape;1813;p327"/>
          <p:cNvSpPr/>
          <p:nvPr/>
        </p:nvSpPr>
        <p:spPr>
          <a:xfrm>
            <a:off x="4548336" y="420700"/>
            <a:ext cx="4595664" cy="428172"/>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2000"/>
              <a:buFont typeface="Calibri"/>
              <a:buNone/>
            </a:pPr>
            <a:endParaRPr b="0" cap="none" sz="2000" i="0" strike="noStrike" u="none">
              <a:solidFill>
                <a:schemeClr val="lt1"/>
              </a:solidFill>
              <a:latin typeface="Public Sans"/>
              <a:ea typeface="Public Sans"/>
              <a:cs typeface="Public Sans"/>
              <a:sym typeface="Public Sans"/>
            </a:endParaRPr>
          </a:p>
        </p:txBody>
      </p:sp>
      <p:sp>
        <p:nvSpPr>
          <p:cNvPr id="1049524" name="Google Shape;1814;p327"/>
          <p:cNvSpPr txBox="1">
            <a:spLocks noGrp="1"/>
          </p:cNvSpPr>
          <p:nvPr>
            <p:ph type="body" idx="1"/>
          </p:nvPr>
        </p:nvSpPr>
        <p:spPr>
          <a:xfrm>
            <a:off x="4849731" y="1061223"/>
            <a:ext cx="4140265" cy="3568529"/>
          </a:xfrm>
          <a:prstGeom prst="rect"/>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25" name="Google Shape;1815;p327"/>
          <p:cNvSpPr txBox="1">
            <a:spLocks noGrp="1"/>
          </p:cNvSpPr>
          <p:nvPr>
            <p:ph type="title"/>
          </p:nvPr>
        </p:nvSpPr>
        <p:spPr>
          <a:xfrm>
            <a:off x="4849731" y="462740"/>
            <a:ext cx="4140265" cy="344091"/>
          </a:xfrm>
          <a:prstGeom prst="rect"/>
          <a:noFill/>
          <a:ln>
            <a:noFill/>
          </a:ln>
        </p:spPr>
        <p:txBody>
          <a:bodyPr anchor="ctr" anchorCtr="0" bIns="45700" lIns="90000" rIns="91425" spcFirstLastPara="1" tIns="45700" wrap="square">
            <a:normAutofit/>
          </a:bodyPr>
          <a:lstStyle>
            <a:lvl1pPr algn="l" lvl="0" marR="0" rtl="0">
              <a:lnSpc>
                <a:spcPct val="100000"/>
              </a:lnSpc>
              <a:spcBef>
                <a:spcPts val="0"/>
              </a:spcBef>
              <a:spcAft>
                <a:spcPts val="0"/>
              </a:spcAft>
              <a:buClr>
                <a:schemeClr val="lt1"/>
              </a:buClr>
              <a:buSzPts val="1700"/>
              <a:buFont typeface="Public Sans"/>
              <a:buNone/>
              <a:defRPr b="1" cap="none" sz="1700" i="0" strike="noStrike"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213" name="Shape 1816"/>
        <p:cNvGrpSpPr/>
        <p:nvPr/>
      </p:nvGrpSpPr>
      <p:grpSpPr>
        <a:xfrm>
          <a:off x="0" y="0"/>
          <a:ext cx="0" cy="0"/>
          <a:chOff x="0" y="0"/>
          <a:chExt cx="0" cy="0"/>
        </a:xfrm>
      </p:grpSpPr>
      <p:sp>
        <p:nvSpPr>
          <p:cNvPr id="1048883" name="Google Shape;1817;p328"/>
          <p:cNvSpPr/>
          <p:nvPr/>
        </p:nvSpPr>
        <p:spPr>
          <a:xfrm>
            <a:off x="-1" y="1"/>
            <a:ext cx="9144001" cy="5143500"/>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1" cap="none" sz="1800" i="0" strike="noStrike" u="none">
              <a:solidFill>
                <a:schemeClr val="lt1"/>
              </a:solidFill>
              <a:latin typeface="Public Sans"/>
              <a:ea typeface="Public Sans"/>
              <a:cs typeface="Public Sans"/>
              <a:sym typeface="Public Sans"/>
            </a:endParaRPr>
          </a:p>
        </p:txBody>
      </p:sp>
      <p:pic>
        <p:nvPicPr>
          <p:cNvPr id="2097258" name="Google Shape;1818;p328" descr="Background pattern  Description automatically generated"/>
          <p:cNvPicPr preferRelativeResize="0">
            <a:picLocks/>
          </p:cNvPicPr>
          <p:nvPr/>
        </p:nvPicPr>
        <p:blipFill rotWithShape="1">
          <a:blip xmlns:r="http://schemas.openxmlformats.org/officeDocument/2006/relationships" r:embed="rId1">
            <a:alphaModFix/>
          </a:blip>
          <a:srcRect l="41" r="40" b="82"/>
          <a:stretch>
            <a:fillRect/>
          </a:stretch>
        </p:blipFill>
        <p:spPr>
          <a:xfrm rot="5400000">
            <a:off x="5391150" y="1390650"/>
            <a:ext cx="5143500" cy="2362200"/>
          </a:xfrm>
          <a:prstGeom prst="rect"/>
          <a:solidFill>
            <a:schemeClr val="dk2"/>
          </a:solidFill>
          <a:ln>
            <a:noFill/>
          </a:ln>
        </p:spPr>
      </p:pic>
      <p:sp>
        <p:nvSpPr>
          <p:cNvPr id="1048884" name="Google Shape;1819;p328" descr="Shape  Description automatically generated with low confidence"/>
          <p:cNvSpPr/>
          <p:nvPr/>
        </p:nvSpPr>
        <p:spPr>
          <a:xfrm>
            <a:off x="0" y="0"/>
            <a:ext cx="9144000"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cxnSp>
        <p:nvCxnSpPr>
          <p:cNvPr id="3145751" name="Google Shape;1820;p328"/>
          <p:cNvCxnSpPr>
            <a:cxnSpLocks/>
          </p:cNvCxnSpPr>
          <p:nvPr/>
        </p:nvCxnSpPr>
        <p:spPr>
          <a:xfrm>
            <a:off x="777369" y="2062045"/>
            <a:ext cx="0" cy="1882258"/>
          </a:xfrm>
          <a:prstGeom prst="straightConnector1"/>
          <a:noFill/>
          <a:ln w="38100" cap="flat" cmpd="sng">
            <a:solidFill>
              <a:srgbClr val="22366A"/>
            </a:solidFill>
            <a:prstDash val="solid"/>
            <a:miter lim="800000"/>
            <a:headEnd type="none" w="sm" len="sm"/>
            <a:tailEnd type="none" w="sm" len="sm"/>
          </a:ln>
        </p:spPr>
      </p:cxnSp>
      <p:pic>
        <p:nvPicPr>
          <p:cNvPr id="2097259" name="Google Shape;1821;p328" descr="A picture containing indoor  Description automatically generated"/>
          <p:cNvPicPr preferRelativeResize="0">
            <a:picLocks/>
          </p:cNvPicPr>
          <p:nvPr/>
        </p:nvPicPr>
        <p:blipFill rotWithShape="1">
          <a:blip xmlns:r="http://schemas.openxmlformats.org/officeDocument/2006/relationships" r:embed="rId2">
            <a:alphaModFix/>
          </a:blip>
          <a:srcRect l="75" r="89"/>
          <a:stretch>
            <a:fillRect/>
          </a:stretch>
        </p:blipFill>
        <p:spPr>
          <a:xfrm>
            <a:off x="5353758" y="1004593"/>
            <a:ext cx="2781568" cy="3247434"/>
          </a:xfrm>
          <a:prstGeom prst="rect"/>
          <a:noFill/>
          <a:ln w="28575" cap="flat" cmpd="sng">
            <a:solidFill>
              <a:srgbClr val="D8D8D8"/>
            </a:solidFill>
            <a:prstDash val="solid"/>
            <a:round/>
            <a:headEnd type="none" w="sm" len="sm"/>
            <a:tailEnd type="none" w="sm" len="sm"/>
          </a:ln>
        </p:spPr>
      </p:pic>
      <p:sp>
        <p:nvSpPr>
          <p:cNvPr id="1048885" name="Google Shape;1822;p328"/>
          <p:cNvSpPr txBox="1">
            <a:spLocks noGrp="1"/>
          </p:cNvSpPr>
          <p:nvPr>
            <p:ph type="body" idx="1"/>
          </p:nvPr>
        </p:nvSpPr>
        <p:spPr>
          <a:xfrm>
            <a:off x="912063" y="2052267"/>
            <a:ext cx="3673884" cy="1882257"/>
          </a:xfrm>
          <a:prstGeom prst="rect"/>
          <a:noFill/>
          <a:ln>
            <a:noFill/>
          </a:ln>
        </p:spPr>
        <p:txBody>
          <a:bodyPr anchor="t" anchorCtr="0" bIns="45700" lIns="91425" rIns="91425" spcFirstLastPara="1" tIns="45700" wrap="square">
            <a:noAutofit/>
          </a:bodyPr>
          <a:lstStyle>
            <a:lvl1pPr algn="l" indent="-323850" lvl="0" marL="457200" marR="0" rtl="0">
              <a:lnSpc>
                <a:spcPct val="100000"/>
              </a:lnSpc>
              <a:spcBef>
                <a:spcPts val="0"/>
              </a:spcBef>
              <a:spcAft>
                <a:spcPts val="0"/>
              </a:spcAft>
              <a:buClr>
                <a:schemeClr val="dk1"/>
              </a:buClr>
              <a:buSzPts val="1500"/>
              <a:buFont typeface="Noto Sans Symbols"/>
              <a:buChar char="▪"/>
              <a:defRPr b="0" cap="none" sz="1500" i="1"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86" name="Google Shape;1823;p328"/>
          <p:cNvSpPr txBox="1">
            <a:spLocks noGrp="1"/>
          </p:cNvSpPr>
          <p:nvPr>
            <p:ph type="title"/>
          </p:nvPr>
        </p:nvSpPr>
        <p:spPr>
          <a:xfrm>
            <a:off x="912063" y="1246189"/>
            <a:ext cx="3673884" cy="58680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rgbClr val="22366A"/>
              </a:buClr>
              <a:buSzPts val="1800"/>
              <a:buFont typeface="Public Sans"/>
              <a:buNone/>
              <a:defRPr b="1" cap="none" sz="28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291" name="Shape 1824"/>
        <p:cNvGrpSpPr/>
        <p:nvPr/>
      </p:nvGrpSpPr>
      <p:grpSpPr>
        <a:xfrm>
          <a:off x="0" y="0"/>
          <a:ext cx="0" cy="0"/>
          <a:chOff x="0" y="0"/>
          <a:chExt cx="0" cy="0"/>
        </a:xfrm>
      </p:grpSpPr>
      <p:pic>
        <p:nvPicPr>
          <p:cNvPr id="2097291" name="Google Shape;1825;p329" descr="A picture containing graphical user interface  Description automatically generated"/>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sp>
        <p:nvSpPr>
          <p:cNvPr id="1049135" name="Google Shape;1826;p329" descr="Shape  Description automatically generated with low confidence"/>
          <p:cNvSpPr/>
          <p:nvPr/>
        </p:nvSpPr>
        <p:spPr>
          <a:xfrm>
            <a:off x="0" y="0"/>
            <a:ext cx="9144000"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453" name="Shape 1827"/>
        <p:cNvGrpSpPr/>
        <p:nvPr/>
      </p:nvGrpSpPr>
      <p:grpSpPr>
        <a:xfrm>
          <a:off x="0" y="0"/>
          <a:ext cx="0" cy="0"/>
          <a:chOff x="0" y="0"/>
          <a:chExt cx="0" cy="0"/>
        </a:xfrm>
      </p:grpSpPr>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cSld name="6_自定义版式">
    <p:bg>
      <p:bgPr>
        <a:solidFill>
          <a:srgbClr val="FFFFFF"/>
        </a:solidFill>
        <a:effectLst/>
      </p:bgPr>
    </p:bg>
    <p:spTree>
      <p:nvGrpSpPr>
        <p:cNvPr id="153" name=""/>
        <p:cNvGrpSpPr/>
        <p:nvPr/>
      </p:nvGrpSpPr>
      <p:grpSpPr>
        <a:xfrm>
          <a:off x="0" y="0"/>
          <a:ext cx="0" cy="0"/>
          <a:chOff x="0" y="0"/>
          <a:chExt cx="0" cy="0"/>
        </a:xfrm>
      </p:grpSpPr>
      <p:pic>
        <p:nvPicPr>
          <p:cNvPr id="2097223" name="图片" descr="Shape  Description automatically generated with low confidence"/>
          <p:cNvPicPr>
            <a:picLocks/>
          </p:cNvPicPr>
          <p:nvPr/>
        </p:nvPicPr>
        <p:blipFill>
          <a:blip xmlns:r="http://schemas.openxmlformats.org/officeDocument/2006/relationships" r:embed="rId1" cstate="print"/>
          <a:stretch>
            <a:fillRect/>
          </a:stretch>
        </p:blipFill>
        <p:spPr>
          <a:xfrm>
            <a:off x="0" y="0"/>
            <a:ext cx="9143990" cy="5143493"/>
          </a:xfrm>
          <a:prstGeom prst="rect"/>
          <a:noFill/>
          <a:ln w="12700" cap="flat" cmpd="sng">
            <a:noFill/>
            <a:prstDash val="solid"/>
            <a:round/>
          </a:ln>
        </p:spPr>
      </p:pic>
      <p:sp>
        <p:nvSpPr>
          <p:cNvPr id="1048618" name="文本框"/>
          <p:cNvSpPr>
            <a:spLocks noGrp="1"/>
          </p:cNvSpPr>
          <p:nvPr>
            <p:ph type="title"/>
          </p:nvPr>
        </p:nvSpPr>
        <p:spPr>
          <a:xfrm>
            <a:off x="135731" y="202405"/>
            <a:ext cx="7886700" cy="344091"/>
          </a:xfrm>
          <a:prstGeom prst="rect"/>
          <a:noFill/>
          <a:ln w="12700" cap="flat" cmpd="sng">
            <a:noFill/>
            <a:prstDash val="solid"/>
            <a:round/>
          </a:ln>
        </p:spPr>
        <p:txBody>
          <a:bodyPr anchor="t" anchorCtr="0" bIns="45700" lIns="91425" rIns="91425" tIns="45700" vert="horz" wrap="square">
            <a:prstTxWarp prst="textNoShape"/>
          </a:bodyPr>
          <a:p>
            <a:pPr algn="l">
              <a:lnSpc>
                <a:spcPct val="100000"/>
              </a:lnSpc>
              <a:spcBef>
                <a:spcPts val="0"/>
              </a:spcBef>
              <a:spcAft>
                <a:spcPts val="0"/>
              </a:spcAft>
            </a:pPr>
            <a:endParaRPr altLang="en-US" b="1" cap="none" sz="1700" i="0" lang="zh-CN" strike="noStrike" u="none">
              <a:solidFill>
                <a:srgbClr val="22366A"/>
              </a:solidFill>
              <a:latin typeface="Public Sans" charset="0"/>
              <a:ea typeface="Public Sans" charset="0"/>
              <a:cs typeface="Public Sans" charset="0"/>
              <a:sym typeface="Public Sans" charset="0"/>
            </a:endParaRPr>
          </a:p>
        </p:txBody>
      </p:sp>
      <p:sp>
        <p:nvSpPr>
          <p:cNvPr id="1048619" name="矩形"/>
          <p:cNvSpPr/>
          <p:nvPr/>
        </p:nvSpPr>
        <p:spPr>
          <a:xfrm>
            <a:off x="0" y="202405"/>
            <a:ext cx="135731" cy="344091"/>
          </a:xfrm>
          <a:prstGeom prst="rect"/>
          <a:solidFill>
            <a:srgbClr val="22366A"/>
          </a:solidFill>
          <a:ln w="12700" cap="flat" cmpd="sng">
            <a:noFill/>
            <a:prstDash val="solid"/>
            <a:round/>
          </a:ln>
        </p:spPr>
      </p:sp>
      <p:grpSp>
        <p:nvGrpSpPr>
          <p:cNvPr id="154" name="组合"/>
          <p:cNvGrpSpPr/>
          <p:nvPr/>
        </p:nvGrpSpPr>
        <p:grpSpPr>
          <a:xfrm>
            <a:off x="2441263" y="1060409"/>
            <a:ext cx="4259384" cy="3399176"/>
            <a:chOff x="2441263" y="1060409"/>
            <a:chExt cx="4259384" cy="3399176"/>
          </a:xfrm>
        </p:grpSpPr>
        <p:pic>
          <p:nvPicPr>
            <p:cNvPr id="2097224" name="图片" descr="Icon  Description automatically generated"/>
            <p:cNvPicPr>
              <a:picLocks/>
            </p:cNvPicPr>
            <p:nvPr/>
          </p:nvPicPr>
          <p:blipFill>
            <a:blip xmlns:r="http://schemas.openxmlformats.org/officeDocument/2006/relationships" r:embed="rId2" cstate="print"/>
            <a:stretch>
              <a:fillRect/>
            </a:stretch>
          </p:blipFill>
          <p:spPr>
            <a:xfrm>
              <a:off x="2625376" y="1060409"/>
              <a:ext cx="3885072" cy="3371043"/>
            </a:xfrm>
            <a:prstGeom prst="rect"/>
            <a:noFill/>
            <a:ln w="12700" cap="flat" cmpd="sng">
              <a:noFill/>
              <a:prstDash val="solid"/>
              <a:round/>
            </a:ln>
          </p:spPr>
        </p:pic>
        <p:grpSp>
          <p:nvGrpSpPr>
            <p:cNvPr id="155" name="组合"/>
            <p:cNvGrpSpPr/>
            <p:nvPr/>
          </p:nvGrpSpPr>
          <p:grpSpPr>
            <a:xfrm>
              <a:off x="2441263" y="1082319"/>
              <a:ext cx="4259384" cy="3377266"/>
              <a:chOff x="2441263" y="1082319"/>
              <a:chExt cx="4259384" cy="3377266"/>
            </a:xfrm>
          </p:grpSpPr>
          <p:sp>
            <p:nvSpPr>
              <p:cNvPr id="1048620" name="椭圆"/>
              <p:cNvSpPr/>
              <p:nvPr/>
            </p:nvSpPr>
            <p:spPr>
              <a:xfrm>
                <a:off x="6618722" y="2307724"/>
                <a:ext cx="81925" cy="81925"/>
              </a:xfrm>
              <a:prstGeom prst="ellipse"/>
              <a:solidFill>
                <a:srgbClr val="BC8638"/>
              </a:solidFill>
              <a:ln w="12700" cap="flat" cmpd="sng">
                <a:noFill/>
                <a:prstDash val="solid"/>
                <a:round/>
              </a:ln>
            </p:spPr>
          </p:sp>
          <p:sp>
            <p:nvSpPr>
              <p:cNvPr id="1048621" name="椭圆"/>
              <p:cNvSpPr/>
              <p:nvPr/>
            </p:nvSpPr>
            <p:spPr>
              <a:xfrm>
                <a:off x="6426200" y="3559912"/>
                <a:ext cx="81925" cy="81926"/>
              </a:xfrm>
              <a:prstGeom prst="ellipse"/>
              <a:solidFill>
                <a:srgbClr val="035081"/>
              </a:solidFill>
              <a:ln w="12700" cap="flat" cmpd="sng">
                <a:noFill/>
                <a:prstDash val="solid"/>
                <a:round/>
              </a:ln>
            </p:spPr>
          </p:sp>
          <p:sp>
            <p:nvSpPr>
              <p:cNvPr id="1048622" name="椭圆"/>
              <p:cNvSpPr/>
              <p:nvPr/>
            </p:nvSpPr>
            <p:spPr>
              <a:xfrm>
                <a:off x="5448688" y="4377659"/>
                <a:ext cx="81925" cy="81926"/>
              </a:xfrm>
              <a:prstGeom prst="ellipse"/>
              <a:solidFill>
                <a:srgbClr val="BC8638"/>
              </a:solidFill>
              <a:ln w="12700" cap="flat" cmpd="sng">
                <a:noFill/>
                <a:prstDash val="solid"/>
                <a:round/>
              </a:ln>
            </p:spPr>
          </p:sp>
          <p:sp>
            <p:nvSpPr>
              <p:cNvPr id="1048623" name="椭圆"/>
              <p:cNvSpPr/>
              <p:nvPr/>
            </p:nvSpPr>
            <p:spPr>
              <a:xfrm>
                <a:off x="6444214" y="1082319"/>
                <a:ext cx="81925" cy="81925"/>
              </a:xfrm>
              <a:prstGeom prst="ellipse"/>
              <a:solidFill>
                <a:srgbClr val="035081"/>
              </a:solidFill>
              <a:ln w="12700" cap="flat" cmpd="sng">
                <a:noFill/>
                <a:prstDash val="solid"/>
                <a:round/>
              </a:ln>
            </p:spPr>
          </p:sp>
          <p:sp>
            <p:nvSpPr>
              <p:cNvPr id="1048624" name="椭圆"/>
              <p:cNvSpPr/>
              <p:nvPr/>
            </p:nvSpPr>
            <p:spPr>
              <a:xfrm>
                <a:off x="2441263" y="2307725"/>
                <a:ext cx="81926" cy="81925"/>
              </a:xfrm>
              <a:prstGeom prst="ellipse"/>
              <a:solidFill>
                <a:srgbClr val="BC8638"/>
              </a:solidFill>
              <a:ln w="12700" cap="flat" cmpd="sng">
                <a:noFill/>
                <a:prstDash val="solid"/>
                <a:round/>
              </a:ln>
            </p:spPr>
          </p:sp>
          <p:sp>
            <p:nvSpPr>
              <p:cNvPr id="1048625" name="椭圆"/>
              <p:cNvSpPr/>
              <p:nvPr/>
            </p:nvSpPr>
            <p:spPr>
              <a:xfrm>
                <a:off x="2619761" y="3566686"/>
                <a:ext cx="81926" cy="81926"/>
              </a:xfrm>
              <a:prstGeom prst="ellipse"/>
              <a:solidFill>
                <a:srgbClr val="035081"/>
              </a:solidFill>
              <a:ln w="12700" cap="flat" cmpd="sng">
                <a:noFill/>
                <a:prstDash val="solid"/>
                <a:round/>
              </a:ln>
            </p:spPr>
          </p:sp>
          <p:sp>
            <p:nvSpPr>
              <p:cNvPr id="1048626" name="椭圆"/>
              <p:cNvSpPr/>
              <p:nvPr/>
            </p:nvSpPr>
            <p:spPr>
              <a:xfrm>
                <a:off x="3592732" y="4377660"/>
                <a:ext cx="81926" cy="81926"/>
              </a:xfrm>
              <a:prstGeom prst="ellipse"/>
              <a:solidFill>
                <a:srgbClr val="BC8638"/>
              </a:solidFill>
              <a:ln w="12700" cap="flat" cmpd="sng">
                <a:noFill/>
                <a:prstDash val="solid"/>
                <a:round/>
              </a:ln>
            </p:spPr>
          </p:sp>
          <p:sp>
            <p:nvSpPr>
              <p:cNvPr id="1048627" name="椭圆"/>
              <p:cNvSpPr/>
              <p:nvPr/>
            </p:nvSpPr>
            <p:spPr>
              <a:xfrm>
                <a:off x="2619761" y="1089093"/>
                <a:ext cx="81926" cy="81925"/>
              </a:xfrm>
              <a:prstGeom prst="ellipse"/>
              <a:solidFill>
                <a:srgbClr val="035081"/>
              </a:solidFill>
              <a:ln w="12700" cap="flat" cmpd="sng">
                <a:noFill/>
                <a:prstDash val="solid"/>
                <a:round/>
              </a:ln>
            </p:spPr>
          </p:sp>
        </p:grpSp>
        <p:grpSp>
          <p:nvGrpSpPr>
            <p:cNvPr id="156" name="组合"/>
            <p:cNvGrpSpPr/>
            <p:nvPr/>
          </p:nvGrpSpPr>
          <p:grpSpPr>
            <a:xfrm>
              <a:off x="3551613" y="1394868"/>
              <a:ext cx="2053981" cy="2053981"/>
              <a:chOff x="3551613" y="1394868"/>
              <a:chExt cx="2053981" cy="2053981"/>
            </a:xfrm>
          </p:grpSpPr>
          <p:sp>
            <p:nvSpPr>
              <p:cNvPr id="1048628" name="椭圆"/>
              <p:cNvSpPr/>
              <p:nvPr/>
            </p:nvSpPr>
            <p:spPr>
              <a:xfrm>
                <a:off x="3551613" y="1394868"/>
                <a:ext cx="2053981" cy="2053981"/>
              </a:xfrm>
              <a:prstGeom prst="ellipse"/>
              <a:solidFill>
                <a:srgbClr val="F2F2F2"/>
              </a:solidFill>
              <a:ln w="25400" cap="flat" cmpd="sng">
                <a:solidFill>
                  <a:srgbClr val="F2F2F2"/>
                </a:solidFill>
                <a:prstDash val="solid"/>
                <a:round/>
              </a:ln>
            </p:spPr>
          </p:sp>
          <p:sp>
            <p:nvSpPr>
              <p:cNvPr id="1048629" name="椭圆"/>
              <p:cNvSpPr/>
              <p:nvPr/>
            </p:nvSpPr>
            <p:spPr>
              <a:xfrm>
                <a:off x="3605969" y="1449225"/>
                <a:ext cx="1945266" cy="1945266"/>
              </a:xfrm>
              <a:prstGeom prst="ellipse"/>
              <a:solidFill>
                <a:srgbClr val="FFFFFF"/>
              </a:solidFill>
              <a:ln w="12700" cap="flat" cmpd="sng">
                <a:noFill/>
                <a:prstDash val="solid"/>
                <a:round/>
              </a:ln>
            </p:spPr>
          </p:sp>
        </p:grpSp>
      </p:grpSp>
      <p:sp>
        <p:nvSpPr>
          <p:cNvPr id="1048630" name="文本框"/>
          <p:cNvSpPr>
            <a:spLocks noGrp="1"/>
          </p:cNvSpPr>
          <p:nvPr>
            <p:ph type="body" idx="1"/>
          </p:nvPr>
        </p:nvSpPr>
        <p:spPr>
          <a:xfrm>
            <a:off x="3719245" y="2264415"/>
            <a:ext cx="1714749" cy="320141"/>
          </a:xfrm>
          <a:prstGeom prst="rect"/>
          <a:noFill/>
          <a:ln w="12700" cap="flat" cmpd="sng">
            <a:noFill/>
            <a:prstDash val="solid"/>
            <a:round/>
          </a:ln>
        </p:spPr>
        <p:txBody>
          <a:bodyPr anchor="ctr" anchorCtr="0" bIns="45700" lIns="91425" rIns="91425" tIns="45700" vert="horz" wrap="square">
            <a:prstTxWarp prst="textNoShape"/>
          </a:bodyPr>
          <a:p>
            <a:pPr algn="ctr" indent="-228600" marL="457200">
              <a:lnSpc>
                <a:spcPct val="100000"/>
              </a:lnSpc>
              <a:spcBef>
                <a:spcPts val="0"/>
              </a:spcBef>
              <a:spcAft>
                <a:spcPts val="0"/>
              </a:spcAft>
            </a:pPr>
            <a:endParaRPr altLang="en-US" b="1" cap="none" sz="1400" i="0" lang="zh-CN" strike="noStrike" u="none">
              <a:solidFill>
                <a:srgbClr val="000000"/>
              </a:solidFill>
              <a:latin typeface="Public Sans" charset="0"/>
              <a:ea typeface="Public Sans" charset="0"/>
              <a:cs typeface="Public Sans" charset="0"/>
              <a:sym typeface="Public Sans" charset="0"/>
            </a:endParaRPr>
          </a:p>
        </p:txBody>
      </p:sp>
      <p:sp>
        <p:nvSpPr>
          <p:cNvPr id="1048631" name="文本框"/>
          <p:cNvSpPr>
            <a:spLocks noGrp="1"/>
          </p:cNvSpPr>
          <p:nvPr>
            <p:ph type="body" idx="2"/>
          </p:nvPr>
        </p:nvSpPr>
        <p:spPr>
          <a:xfrm>
            <a:off x="817134" y="961108"/>
            <a:ext cx="1714750" cy="320141"/>
          </a:xfrm>
          <a:prstGeom prst="rect"/>
          <a:noFill/>
          <a:ln w="12700" cap="flat" cmpd="sng">
            <a:noFill/>
            <a:prstDash val="solid"/>
            <a:round/>
          </a:ln>
        </p:spPr>
        <p:txBody>
          <a:bodyPr anchor="ctr" anchorCtr="0" bIns="45700" lIns="91425" rIns="91425" tIns="45700" vert="horz" wrap="square">
            <a:prstTxWarp prst="textNoShape"/>
          </a:bodyPr>
          <a:p>
            <a:pPr algn="r" indent="-228600" marL="457200">
              <a:lnSpc>
                <a:spcPct val="100000"/>
              </a:lnSpc>
              <a:spcBef>
                <a:spcPts val="0"/>
              </a:spcBef>
              <a:spcAft>
                <a:spcPts val="0"/>
              </a:spcAft>
            </a:pPr>
            <a:endParaRPr altLang="en-US" b="1" cap="none" sz="1400" i="0" lang="zh-CN" strike="noStrike" u="none">
              <a:solidFill>
                <a:srgbClr val="000000"/>
              </a:solidFill>
              <a:latin typeface="Public Sans" charset="0"/>
              <a:ea typeface="Public Sans" charset="0"/>
              <a:cs typeface="Public Sans" charset="0"/>
              <a:sym typeface="Public Sans" charset="0"/>
            </a:endParaRPr>
          </a:p>
        </p:txBody>
      </p:sp>
      <p:sp>
        <p:nvSpPr>
          <p:cNvPr id="1048632" name="文本框"/>
          <p:cNvSpPr>
            <a:spLocks noGrp="1"/>
          </p:cNvSpPr>
          <p:nvPr>
            <p:ph type="body" idx="3"/>
          </p:nvPr>
        </p:nvSpPr>
        <p:spPr>
          <a:xfrm>
            <a:off x="633920" y="2188616"/>
            <a:ext cx="1714750" cy="320142"/>
          </a:xfrm>
          <a:prstGeom prst="rect"/>
          <a:noFill/>
          <a:ln w="12700" cap="flat" cmpd="sng">
            <a:noFill/>
            <a:prstDash val="solid"/>
            <a:round/>
          </a:ln>
        </p:spPr>
        <p:txBody>
          <a:bodyPr anchor="ctr" anchorCtr="0" bIns="45700" lIns="91425" rIns="91425" tIns="45700" vert="horz" wrap="square">
            <a:prstTxWarp prst="textNoShape"/>
          </a:bodyPr>
          <a:p>
            <a:pPr algn="r" indent="-228600" marL="457200">
              <a:lnSpc>
                <a:spcPct val="100000"/>
              </a:lnSpc>
              <a:spcBef>
                <a:spcPts val="0"/>
              </a:spcBef>
              <a:spcAft>
                <a:spcPts val="0"/>
              </a:spcAft>
            </a:pPr>
            <a:endParaRPr altLang="en-US" b="1" cap="none" sz="1400" i="0" lang="zh-CN" strike="noStrike" u="none">
              <a:solidFill>
                <a:srgbClr val="000000"/>
              </a:solidFill>
              <a:latin typeface="Public Sans" charset="0"/>
              <a:ea typeface="Public Sans" charset="0"/>
              <a:cs typeface="Public Sans" charset="0"/>
              <a:sym typeface="Public Sans" charset="0"/>
            </a:endParaRPr>
          </a:p>
        </p:txBody>
      </p:sp>
      <p:sp>
        <p:nvSpPr>
          <p:cNvPr id="1048633" name="文本框"/>
          <p:cNvSpPr>
            <a:spLocks noGrp="1"/>
          </p:cNvSpPr>
          <p:nvPr>
            <p:ph type="body" idx="4"/>
          </p:nvPr>
        </p:nvSpPr>
        <p:spPr>
          <a:xfrm>
            <a:off x="803908" y="3448851"/>
            <a:ext cx="1714750" cy="320141"/>
          </a:xfrm>
          <a:prstGeom prst="rect"/>
          <a:noFill/>
          <a:ln w="12700" cap="flat" cmpd="sng">
            <a:noFill/>
            <a:prstDash val="solid"/>
            <a:round/>
          </a:ln>
        </p:spPr>
        <p:txBody>
          <a:bodyPr anchor="ctr" anchorCtr="0" bIns="45700" lIns="91425" rIns="91425" tIns="45700" vert="horz" wrap="square">
            <a:prstTxWarp prst="textNoShape"/>
          </a:bodyPr>
          <a:p>
            <a:pPr algn="r" indent="-228600" marL="457200">
              <a:lnSpc>
                <a:spcPct val="100000"/>
              </a:lnSpc>
              <a:spcBef>
                <a:spcPts val="0"/>
              </a:spcBef>
              <a:spcAft>
                <a:spcPts val="0"/>
              </a:spcAft>
            </a:pPr>
            <a:endParaRPr altLang="en-US" b="1" cap="none" sz="1400" i="0" lang="zh-CN" strike="noStrike" u="none">
              <a:solidFill>
                <a:srgbClr val="000000"/>
              </a:solidFill>
              <a:latin typeface="Public Sans" charset="0"/>
              <a:ea typeface="Public Sans" charset="0"/>
              <a:cs typeface="Public Sans" charset="0"/>
              <a:sym typeface="Public Sans" charset="0"/>
            </a:endParaRPr>
          </a:p>
        </p:txBody>
      </p:sp>
      <p:sp>
        <p:nvSpPr>
          <p:cNvPr id="1048634" name="文本框"/>
          <p:cNvSpPr>
            <a:spLocks noGrp="1"/>
          </p:cNvSpPr>
          <p:nvPr>
            <p:ph type="body" idx="5"/>
          </p:nvPr>
        </p:nvSpPr>
        <p:spPr>
          <a:xfrm>
            <a:off x="1798245" y="4258551"/>
            <a:ext cx="1714749" cy="320142"/>
          </a:xfrm>
          <a:prstGeom prst="rect"/>
          <a:noFill/>
          <a:ln w="12700" cap="flat" cmpd="sng">
            <a:noFill/>
            <a:prstDash val="solid"/>
            <a:round/>
          </a:ln>
        </p:spPr>
        <p:txBody>
          <a:bodyPr anchor="ctr" anchorCtr="0" bIns="45700" lIns="91425" rIns="91425" tIns="45700" vert="horz" wrap="square">
            <a:prstTxWarp prst="textNoShape"/>
          </a:bodyPr>
          <a:p>
            <a:pPr algn="r" indent="-228600" marL="457200">
              <a:lnSpc>
                <a:spcPct val="100000"/>
              </a:lnSpc>
              <a:spcBef>
                <a:spcPts val="0"/>
              </a:spcBef>
              <a:spcAft>
                <a:spcPts val="0"/>
              </a:spcAft>
            </a:pPr>
            <a:endParaRPr altLang="en-US" b="1" cap="none" sz="1400" i="0" lang="zh-CN" strike="noStrike" u="none">
              <a:solidFill>
                <a:srgbClr val="000000"/>
              </a:solidFill>
              <a:latin typeface="Public Sans" charset="0"/>
              <a:ea typeface="Public Sans" charset="0"/>
              <a:cs typeface="Public Sans" charset="0"/>
              <a:sym typeface="Public Sans" charset="0"/>
            </a:endParaRPr>
          </a:p>
        </p:txBody>
      </p:sp>
      <p:sp>
        <p:nvSpPr>
          <p:cNvPr id="1048635" name="文本框"/>
          <p:cNvSpPr>
            <a:spLocks noGrp="1"/>
          </p:cNvSpPr>
          <p:nvPr>
            <p:ph type="body" idx="6"/>
          </p:nvPr>
        </p:nvSpPr>
        <p:spPr>
          <a:xfrm>
            <a:off x="6615516" y="961108"/>
            <a:ext cx="1714750" cy="320141"/>
          </a:xfrm>
          <a:prstGeom prst="rect"/>
          <a:noFill/>
          <a:ln w="12700" cap="flat" cmpd="sng">
            <a:noFill/>
            <a:prstDash val="solid"/>
            <a:round/>
          </a:ln>
        </p:spPr>
        <p:txBody>
          <a:bodyPr anchor="ctr" anchorCtr="0" bIns="45700" lIns="91425" rIns="91425" tIns="45700" vert="horz" wrap="square">
            <a:prstTxWarp prst="textNoShape"/>
          </a:bodyPr>
          <a:p>
            <a:pPr algn="l" indent="-228600" marL="457200">
              <a:lnSpc>
                <a:spcPct val="100000"/>
              </a:lnSpc>
              <a:spcBef>
                <a:spcPts val="0"/>
              </a:spcBef>
              <a:spcAft>
                <a:spcPts val="0"/>
              </a:spcAft>
            </a:pPr>
            <a:endParaRPr altLang="en-US" b="1" cap="none" sz="1400" i="0" lang="zh-CN" strike="noStrike" u="none">
              <a:solidFill>
                <a:srgbClr val="000000"/>
              </a:solidFill>
              <a:latin typeface="Public Sans" charset="0"/>
              <a:ea typeface="Public Sans" charset="0"/>
              <a:cs typeface="Public Sans" charset="0"/>
              <a:sym typeface="Public Sans" charset="0"/>
            </a:endParaRPr>
          </a:p>
        </p:txBody>
      </p:sp>
      <p:sp>
        <p:nvSpPr>
          <p:cNvPr id="1048636" name="文本框"/>
          <p:cNvSpPr>
            <a:spLocks noGrp="1"/>
          </p:cNvSpPr>
          <p:nvPr>
            <p:ph type="body" idx="7"/>
          </p:nvPr>
        </p:nvSpPr>
        <p:spPr>
          <a:xfrm>
            <a:off x="6787153" y="2188616"/>
            <a:ext cx="1714750" cy="320142"/>
          </a:xfrm>
          <a:prstGeom prst="rect"/>
          <a:noFill/>
          <a:ln w="12700" cap="flat" cmpd="sng">
            <a:noFill/>
            <a:prstDash val="solid"/>
            <a:round/>
          </a:ln>
        </p:spPr>
        <p:txBody>
          <a:bodyPr anchor="ctr" anchorCtr="0" bIns="45700" lIns="91425" rIns="91425" tIns="45700" vert="horz" wrap="square">
            <a:prstTxWarp prst="textNoShape"/>
          </a:bodyPr>
          <a:p>
            <a:pPr algn="l" indent="-228600" marL="457200">
              <a:lnSpc>
                <a:spcPct val="100000"/>
              </a:lnSpc>
              <a:spcBef>
                <a:spcPts val="0"/>
              </a:spcBef>
              <a:spcAft>
                <a:spcPts val="0"/>
              </a:spcAft>
            </a:pPr>
            <a:endParaRPr altLang="en-US" b="1" cap="none" sz="1400" i="0" lang="zh-CN" strike="noStrike" u="none">
              <a:solidFill>
                <a:srgbClr val="000000"/>
              </a:solidFill>
              <a:latin typeface="Public Sans" charset="0"/>
              <a:ea typeface="Public Sans" charset="0"/>
              <a:cs typeface="Public Sans" charset="0"/>
              <a:sym typeface="Public Sans" charset="0"/>
            </a:endParaRPr>
          </a:p>
        </p:txBody>
      </p:sp>
      <p:sp>
        <p:nvSpPr>
          <p:cNvPr id="1048637" name="文本框"/>
          <p:cNvSpPr>
            <a:spLocks noGrp="1"/>
          </p:cNvSpPr>
          <p:nvPr>
            <p:ph type="body" idx="8"/>
          </p:nvPr>
        </p:nvSpPr>
        <p:spPr>
          <a:xfrm>
            <a:off x="6602289" y="3448851"/>
            <a:ext cx="1714750" cy="320141"/>
          </a:xfrm>
          <a:prstGeom prst="rect"/>
          <a:noFill/>
          <a:ln w="12700" cap="flat" cmpd="sng">
            <a:noFill/>
            <a:prstDash val="solid"/>
            <a:round/>
          </a:ln>
        </p:spPr>
        <p:txBody>
          <a:bodyPr anchor="ctr" anchorCtr="0" bIns="45700" lIns="91425" rIns="91425" tIns="45700" vert="horz" wrap="square">
            <a:prstTxWarp prst="textNoShape"/>
          </a:bodyPr>
          <a:p>
            <a:pPr algn="l" indent="-228600" marL="457200">
              <a:lnSpc>
                <a:spcPct val="100000"/>
              </a:lnSpc>
              <a:spcBef>
                <a:spcPts val="0"/>
              </a:spcBef>
              <a:spcAft>
                <a:spcPts val="0"/>
              </a:spcAft>
            </a:pPr>
            <a:endParaRPr altLang="en-US" b="1" cap="none" sz="1400" i="0" lang="zh-CN" strike="noStrike" u="none">
              <a:solidFill>
                <a:srgbClr val="000000"/>
              </a:solidFill>
              <a:latin typeface="Public Sans" charset="0"/>
              <a:ea typeface="Public Sans" charset="0"/>
              <a:cs typeface="Public Sans" charset="0"/>
              <a:sym typeface="Public Sans" charset="0"/>
            </a:endParaRPr>
          </a:p>
        </p:txBody>
      </p:sp>
      <p:sp>
        <p:nvSpPr>
          <p:cNvPr id="1048638" name="文本框"/>
          <p:cNvSpPr>
            <a:spLocks noGrp="1"/>
          </p:cNvSpPr>
          <p:nvPr>
            <p:ph type="body" idx="9"/>
          </p:nvPr>
        </p:nvSpPr>
        <p:spPr>
          <a:xfrm>
            <a:off x="5584938" y="4258551"/>
            <a:ext cx="1714750" cy="320142"/>
          </a:xfrm>
          <a:prstGeom prst="rect"/>
          <a:noFill/>
          <a:ln w="12700" cap="flat" cmpd="sng">
            <a:noFill/>
            <a:prstDash val="solid"/>
            <a:round/>
          </a:ln>
        </p:spPr>
        <p:txBody>
          <a:bodyPr anchor="ctr" anchorCtr="0" bIns="45700" lIns="91425" rIns="91425" tIns="45700" vert="horz" wrap="square">
            <a:prstTxWarp prst="textNoShape"/>
          </a:bodyPr>
          <a:p>
            <a:pPr algn="l" indent="-228600" marL="457200">
              <a:lnSpc>
                <a:spcPct val="100000"/>
              </a:lnSpc>
              <a:spcBef>
                <a:spcPts val="0"/>
              </a:spcBef>
              <a:spcAft>
                <a:spcPts val="0"/>
              </a:spcAft>
            </a:pPr>
            <a:endParaRPr altLang="en-US" b="1" cap="none" sz="1400" i="0" lang="zh-CN" strike="noStrike" u="none">
              <a:solidFill>
                <a:srgbClr val="000000"/>
              </a:solidFill>
              <a:latin typeface="Public Sans" charset="0"/>
              <a:ea typeface="Public Sans" charset="0"/>
              <a:cs typeface="Public Sans" charset="0"/>
              <a:sym typeface="Public Sans" charset="0"/>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cSld name="7_自定义版式">
    <p:bg>
      <p:bgPr>
        <a:solidFill>
          <a:srgbClr val="FFFFFF"/>
        </a:solidFill>
        <a:effectLst/>
      </p:bgPr>
    </p:bg>
    <p:spTree>
      <p:nvGrpSpPr>
        <p:cNvPr id="140" name=""/>
        <p:cNvGrpSpPr/>
        <p:nvPr/>
      </p:nvGrpSpPr>
      <p:grpSpPr>
        <a:xfrm>
          <a:off x="0" y="0"/>
          <a:ext cx="0" cy="0"/>
          <a:chOff x="0" y="0"/>
          <a:chExt cx="0" cy="0"/>
        </a:xfrm>
      </p:grpSpPr>
      <p:pic>
        <p:nvPicPr>
          <p:cNvPr id="2097156" name="图片"/>
          <p:cNvPicPr>
            <a:picLocks/>
          </p:cNvPicPr>
          <p:nvPr/>
        </p:nvPicPr>
        <p:blipFill>
          <a:blip xmlns:r="http://schemas.openxmlformats.org/officeDocument/2006/relationships" r:embed="rId1" cstate="print"/>
          <a:srcRect l="54" t="46" r="28" b="10"/>
          <a:stretch>
            <a:fillRect/>
          </a:stretch>
        </p:blipFill>
        <p:spPr>
          <a:xfrm>
            <a:off x="6412523" y="0"/>
            <a:ext cx="2731477" cy="5143500"/>
          </a:xfrm>
          <a:prstGeom prst="rect"/>
          <a:noFill/>
          <a:ln w="12700" cap="flat" cmpd="sng">
            <a:noFill/>
            <a:prstDash val="solid"/>
            <a:round/>
          </a:ln>
        </p:spPr>
      </p:pic>
      <p:pic>
        <p:nvPicPr>
          <p:cNvPr id="2097157" name="图片" descr="Shape  Description automatically generated with low confidence"/>
          <p:cNvPicPr>
            <a:picLocks/>
          </p:cNvPicPr>
          <p:nvPr/>
        </p:nvPicPr>
        <p:blipFill>
          <a:blip xmlns:r="http://schemas.openxmlformats.org/officeDocument/2006/relationships" r:embed="rId2" cstate="print"/>
          <a:stretch>
            <a:fillRect/>
          </a:stretch>
        </p:blipFill>
        <p:spPr>
          <a:xfrm>
            <a:off x="0" y="6"/>
            <a:ext cx="9143990" cy="5143493"/>
          </a:xfrm>
          <a:prstGeom prst="rect"/>
          <a:noFill/>
          <a:ln w="12700" cap="flat" cmpd="sng">
            <a:noFill/>
            <a:prstDash val="solid"/>
            <a:round/>
          </a:ln>
        </p:spPr>
      </p:pic>
      <p:sp>
        <p:nvSpPr>
          <p:cNvPr id="1048589" name="文本框"/>
          <p:cNvSpPr>
            <a:spLocks noGrp="1"/>
          </p:cNvSpPr>
          <p:nvPr>
            <p:ph type="body" idx="1"/>
          </p:nvPr>
        </p:nvSpPr>
        <p:spPr>
          <a:xfrm>
            <a:off x="135732" y="756211"/>
            <a:ext cx="4436269" cy="343433"/>
          </a:xfrm>
          <a:prstGeom prst="rect"/>
          <a:noFill/>
          <a:ln w="12700" cap="flat" cmpd="sng">
            <a:noFill/>
            <a:prstDash val="solid"/>
            <a:round/>
          </a:ln>
        </p:spPr>
        <p:txBody>
          <a:bodyPr anchor="ctr" anchorCtr="0" bIns="45700" lIns="91425" rIns="91425" tIns="45700" vert="horz" wrap="square">
            <a:prstTxWarp prst="textNoShape"/>
          </a:bodyPr>
          <a:p>
            <a:pPr algn="l" indent="-317500" marL="457200">
              <a:lnSpc>
                <a:spcPct val="90000"/>
              </a:lnSpc>
              <a:spcBef>
                <a:spcPts val="0"/>
              </a:spcBef>
              <a:spcAft>
                <a:spcPts val="0"/>
              </a:spcAft>
              <a:buClr>
                <a:srgbClr val="000000"/>
              </a:buClr>
              <a:buSzPts val="1400"/>
              <a:buFont typeface="Noto Sans Symbols" charset="0"/>
              <a:buChar char="▪"/>
            </a:pPr>
            <a:endParaRPr altLang="en-US" b="1" cap="none" sz="1400" i="1" lang="zh-CN" strike="noStrike" u="none">
              <a:solidFill>
                <a:srgbClr val="000000"/>
              </a:solidFill>
              <a:latin typeface="Public Sans" charset="0"/>
              <a:ea typeface="Public Sans" charset="0"/>
              <a:cs typeface="Public Sans" charset="0"/>
              <a:sym typeface="Public Sans" charset="0"/>
            </a:endParaRPr>
          </a:p>
        </p:txBody>
      </p:sp>
      <p:sp>
        <p:nvSpPr>
          <p:cNvPr id="1048590" name="文本框"/>
          <p:cNvSpPr>
            <a:spLocks noGrp="1"/>
          </p:cNvSpPr>
          <p:nvPr>
            <p:ph type="body" idx="2"/>
          </p:nvPr>
        </p:nvSpPr>
        <p:spPr>
          <a:xfrm>
            <a:off x="135732" y="1194361"/>
            <a:ext cx="4265186" cy="2139553"/>
          </a:xfrm>
          <a:prstGeom prst="rect"/>
          <a:noFill/>
          <a:ln w="12700" cap="flat" cmpd="sng">
            <a:noFill/>
            <a:prstDash val="solid"/>
            <a:round/>
          </a:ln>
        </p:spPr>
        <p:txBody>
          <a:bodyPr anchor="t" anchorCtr="0" bIns="45700" lIns="91425" rIns="91425" tIns="45700" vert="horz" wrap="square">
            <a:prstTxWarp prst="textNoShape"/>
          </a:bodyPr>
          <a:p>
            <a:pPr algn="l" indent="-317500" marL="457200">
              <a:lnSpc>
                <a:spcPct val="100000"/>
              </a:lnSpc>
              <a:spcBef>
                <a:spcPts val="0"/>
              </a:spcBef>
              <a:spcAft>
                <a:spcPts val="0"/>
              </a:spcAft>
              <a:buClr>
                <a:srgbClr val="000000"/>
              </a:buClr>
              <a:buSzPts val="1400"/>
              <a:buFont typeface="Noto Sans Symbols" charset="0"/>
              <a:buChar char="▪"/>
            </a:pPr>
            <a:endParaRPr altLang="en-US" b="0" cap="none" sz="1400" i="0" lang="zh-CN" strike="noStrike" u="none">
              <a:solidFill>
                <a:srgbClr val="000000"/>
              </a:solidFill>
              <a:latin typeface="Public Sans" charset="0"/>
              <a:ea typeface="Public Sans" charset="0"/>
              <a:cs typeface="Public Sans" charset="0"/>
              <a:sym typeface="Public Sans" charset="0"/>
            </a:endParaRPr>
          </a:p>
        </p:txBody>
      </p:sp>
      <p:sp>
        <p:nvSpPr>
          <p:cNvPr id="1048591" name="文本框"/>
          <p:cNvSpPr>
            <a:spLocks noGrp="1"/>
          </p:cNvSpPr>
          <p:nvPr>
            <p:ph type="title"/>
          </p:nvPr>
        </p:nvSpPr>
        <p:spPr>
          <a:xfrm>
            <a:off x="135731" y="202405"/>
            <a:ext cx="7886700" cy="344091"/>
          </a:xfrm>
          <a:prstGeom prst="rect"/>
          <a:noFill/>
          <a:ln w="12700" cap="flat" cmpd="sng">
            <a:noFill/>
            <a:prstDash val="solid"/>
            <a:round/>
          </a:ln>
        </p:spPr>
        <p:txBody>
          <a:bodyPr anchor="t" anchorCtr="0" bIns="45700" lIns="91425" rIns="91425" tIns="45700" vert="horz" wrap="square">
            <a:prstTxWarp prst="textNoShape"/>
          </a:bodyPr>
          <a:p>
            <a:pPr algn="l">
              <a:lnSpc>
                <a:spcPct val="100000"/>
              </a:lnSpc>
              <a:spcBef>
                <a:spcPts val="0"/>
              </a:spcBef>
              <a:spcAft>
                <a:spcPts val="0"/>
              </a:spcAft>
            </a:pPr>
            <a:endParaRPr altLang="en-US" b="1" cap="none" sz="1700" i="0" lang="zh-CN" strike="noStrike" u="none">
              <a:solidFill>
                <a:srgbClr val="22366A"/>
              </a:solidFill>
              <a:latin typeface="Public Sans" charset="0"/>
              <a:ea typeface="Public Sans" charset="0"/>
              <a:cs typeface="Public Sans" charset="0"/>
              <a:sym typeface="Public Sans" charset="0"/>
            </a:endParaRPr>
          </a:p>
        </p:txBody>
      </p:sp>
      <p:sp>
        <p:nvSpPr>
          <p:cNvPr id="1048592" name="矩形"/>
          <p:cNvSpPr/>
          <p:nvPr/>
        </p:nvSpPr>
        <p:spPr>
          <a:xfrm>
            <a:off x="0" y="202405"/>
            <a:ext cx="135731" cy="344091"/>
          </a:xfrm>
          <a:prstGeom prst="rect"/>
          <a:solidFill>
            <a:srgbClr val="22366A"/>
          </a:solidFill>
          <a:ln w="12700" cap="flat" cmpd="sng">
            <a:noFill/>
            <a:prstDash val="solid"/>
            <a:round/>
          </a:ln>
        </p:spPr>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cSld name="8_自定义版式">
    <p:bg>
      <p:bgPr>
        <a:solidFill>
          <a:srgbClr val="FFFFFF"/>
        </a:solidFill>
        <a:effectLst/>
      </p:bgPr>
    </p:bg>
    <p:spTree>
      <p:nvGrpSpPr>
        <p:cNvPr id="149" name=""/>
        <p:cNvGrpSpPr/>
        <p:nvPr/>
      </p:nvGrpSpPr>
      <p:grpSpPr>
        <a:xfrm>
          <a:off x="0" y="0"/>
          <a:ext cx="0" cy="0"/>
          <a:chOff x="0" y="0"/>
          <a:chExt cx="0" cy="0"/>
        </a:xfrm>
      </p:grpSpPr>
      <p:pic>
        <p:nvPicPr>
          <p:cNvPr id="2097219" name="图片"/>
          <p:cNvPicPr>
            <a:picLocks/>
          </p:cNvPicPr>
          <p:nvPr/>
        </p:nvPicPr>
        <p:blipFill>
          <a:blip xmlns:r="http://schemas.openxmlformats.org/officeDocument/2006/relationships" r:embed="rId1" cstate="print"/>
          <a:srcRect l="54" t="46" r="28" b="10"/>
          <a:stretch>
            <a:fillRect/>
          </a:stretch>
        </p:blipFill>
        <p:spPr>
          <a:xfrm>
            <a:off x="6412523" y="0"/>
            <a:ext cx="2731477" cy="5143500"/>
          </a:xfrm>
          <a:prstGeom prst="rect"/>
          <a:noFill/>
          <a:ln w="12700" cap="flat" cmpd="sng">
            <a:noFill/>
            <a:prstDash val="solid"/>
            <a:round/>
          </a:ln>
        </p:spPr>
      </p:pic>
      <p:pic>
        <p:nvPicPr>
          <p:cNvPr id="2097220" name="图片" descr="Shape  Description automatically generated with low confidence"/>
          <p:cNvPicPr>
            <a:picLocks/>
          </p:cNvPicPr>
          <p:nvPr/>
        </p:nvPicPr>
        <p:blipFill>
          <a:blip xmlns:r="http://schemas.openxmlformats.org/officeDocument/2006/relationships" r:embed="rId2" cstate="print"/>
          <a:stretch>
            <a:fillRect/>
          </a:stretch>
        </p:blipFill>
        <p:spPr>
          <a:xfrm>
            <a:off x="0" y="6"/>
            <a:ext cx="9143990" cy="5143493"/>
          </a:xfrm>
          <a:prstGeom prst="rect"/>
          <a:noFill/>
          <a:ln w="12700" cap="flat" cmpd="sng">
            <a:noFill/>
            <a:prstDash val="solid"/>
            <a:round/>
          </a:ln>
        </p:spPr>
      </p:pic>
      <p:sp>
        <p:nvSpPr>
          <p:cNvPr id="1048605" name="文本框"/>
          <p:cNvSpPr>
            <a:spLocks noGrp="1"/>
          </p:cNvSpPr>
          <p:nvPr>
            <p:ph type="body" idx="1"/>
          </p:nvPr>
        </p:nvSpPr>
        <p:spPr>
          <a:xfrm>
            <a:off x="135732" y="756211"/>
            <a:ext cx="4436269" cy="343433"/>
          </a:xfrm>
          <a:prstGeom prst="rect"/>
          <a:noFill/>
          <a:ln w="12700" cap="flat" cmpd="sng">
            <a:noFill/>
            <a:prstDash val="solid"/>
            <a:round/>
          </a:ln>
        </p:spPr>
        <p:txBody>
          <a:bodyPr anchor="ctr" anchorCtr="0" bIns="45700" lIns="91425" rIns="91425" tIns="45700" vert="horz" wrap="square">
            <a:prstTxWarp prst="textNoShape"/>
          </a:bodyPr>
          <a:p>
            <a:pPr algn="l" indent="-317500" marL="457200">
              <a:lnSpc>
                <a:spcPct val="90000"/>
              </a:lnSpc>
              <a:spcBef>
                <a:spcPts val="0"/>
              </a:spcBef>
              <a:spcAft>
                <a:spcPts val="0"/>
              </a:spcAft>
              <a:buClr>
                <a:srgbClr val="000000"/>
              </a:buClr>
              <a:buSzPts val="1400"/>
              <a:buFont typeface="Noto Sans Symbols" charset="0"/>
              <a:buChar char="▪"/>
            </a:pPr>
            <a:endParaRPr altLang="en-US" b="1" cap="none" sz="1400" i="1" lang="zh-CN" strike="noStrike" u="none">
              <a:solidFill>
                <a:srgbClr val="000000"/>
              </a:solidFill>
              <a:latin typeface="Public Sans" charset="0"/>
              <a:ea typeface="Public Sans" charset="0"/>
              <a:cs typeface="Public Sans" charset="0"/>
              <a:sym typeface="Public Sans" charset="0"/>
            </a:endParaRPr>
          </a:p>
        </p:txBody>
      </p:sp>
      <p:sp>
        <p:nvSpPr>
          <p:cNvPr id="1048606" name="文本框"/>
          <p:cNvSpPr>
            <a:spLocks noGrp="1"/>
          </p:cNvSpPr>
          <p:nvPr>
            <p:ph type="body" idx="2"/>
          </p:nvPr>
        </p:nvSpPr>
        <p:spPr>
          <a:xfrm>
            <a:off x="135732" y="1194361"/>
            <a:ext cx="4265186" cy="2139553"/>
          </a:xfrm>
          <a:prstGeom prst="rect"/>
          <a:noFill/>
          <a:ln w="12700" cap="flat" cmpd="sng">
            <a:noFill/>
            <a:prstDash val="solid"/>
            <a:round/>
          </a:ln>
        </p:spPr>
        <p:txBody>
          <a:bodyPr anchor="t" anchorCtr="0" bIns="45700" lIns="91425" rIns="91425" tIns="45700" vert="horz" wrap="square">
            <a:prstTxWarp prst="textNoShape"/>
          </a:bodyPr>
          <a:p>
            <a:pPr algn="l" indent="-317500" marL="457200">
              <a:lnSpc>
                <a:spcPct val="100000"/>
              </a:lnSpc>
              <a:spcBef>
                <a:spcPts val="0"/>
              </a:spcBef>
              <a:spcAft>
                <a:spcPts val="0"/>
              </a:spcAft>
              <a:buClr>
                <a:srgbClr val="000000"/>
              </a:buClr>
              <a:buSzPts val="1400"/>
              <a:buFont typeface="Noto Sans Symbols" charset="0"/>
              <a:buChar char="▪"/>
            </a:pPr>
            <a:endParaRPr altLang="en-US" b="0" cap="none" sz="1400" i="0" lang="zh-CN" strike="noStrike" u="none">
              <a:solidFill>
                <a:srgbClr val="000000"/>
              </a:solidFill>
              <a:latin typeface="Public Sans" charset="0"/>
              <a:ea typeface="Public Sans" charset="0"/>
              <a:cs typeface="Public Sans" charset="0"/>
              <a:sym typeface="Public Sans" charset="0"/>
            </a:endParaRPr>
          </a:p>
        </p:txBody>
      </p:sp>
      <p:sp>
        <p:nvSpPr>
          <p:cNvPr id="1048607" name="文本框"/>
          <p:cNvSpPr>
            <a:spLocks noGrp="1"/>
          </p:cNvSpPr>
          <p:nvPr>
            <p:ph type="title"/>
          </p:nvPr>
        </p:nvSpPr>
        <p:spPr>
          <a:xfrm>
            <a:off x="135731" y="202405"/>
            <a:ext cx="7886700" cy="344091"/>
          </a:xfrm>
          <a:prstGeom prst="rect"/>
          <a:noFill/>
          <a:ln w="12700" cap="flat" cmpd="sng">
            <a:noFill/>
            <a:prstDash val="solid"/>
            <a:round/>
          </a:ln>
        </p:spPr>
        <p:txBody>
          <a:bodyPr anchor="t" anchorCtr="0" bIns="45700" lIns="91425" rIns="91425" tIns="45700" vert="horz" wrap="square">
            <a:prstTxWarp prst="textNoShape"/>
          </a:bodyPr>
          <a:p>
            <a:pPr algn="l">
              <a:lnSpc>
                <a:spcPct val="100000"/>
              </a:lnSpc>
              <a:spcBef>
                <a:spcPts val="0"/>
              </a:spcBef>
              <a:spcAft>
                <a:spcPts val="0"/>
              </a:spcAft>
            </a:pPr>
            <a:endParaRPr altLang="en-US" b="1" cap="none" sz="1700" i="0" lang="zh-CN" strike="noStrike" u="none">
              <a:solidFill>
                <a:srgbClr val="22366A"/>
              </a:solidFill>
              <a:latin typeface="Public Sans" charset="0"/>
              <a:ea typeface="Public Sans" charset="0"/>
              <a:cs typeface="Public Sans" charset="0"/>
              <a:sym typeface="Public Sans" charset="0"/>
            </a:endParaRPr>
          </a:p>
        </p:txBody>
      </p:sp>
      <p:sp>
        <p:nvSpPr>
          <p:cNvPr id="1048608" name="矩形"/>
          <p:cNvSpPr/>
          <p:nvPr/>
        </p:nvSpPr>
        <p:spPr>
          <a:xfrm>
            <a:off x="0" y="202405"/>
            <a:ext cx="135731" cy="344091"/>
          </a:xfrm>
          <a:prstGeom prst="rect"/>
          <a:solidFill>
            <a:srgbClr val="22366A"/>
          </a:solidFill>
          <a:ln w="12700" cap="flat" cmpd="sng">
            <a:noFill/>
            <a:prstDash val="solid"/>
            <a:round/>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416" name="Shape 83"/>
        <p:cNvGrpSpPr/>
        <p:nvPr/>
      </p:nvGrpSpPr>
      <p:grpSpPr>
        <a:xfrm>
          <a:off x="0" y="0"/>
          <a:ext cx="0" cy="0"/>
          <a:chOff x="0" y="0"/>
          <a:chExt cx="0" cy="0"/>
        </a:xfrm>
      </p:grpSpPr>
      <p:sp>
        <p:nvSpPr>
          <p:cNvPr id="1049565" name="Google Shape;84;p224"/>
          <p:cNvSpPr/>
          <p:nvPr/>
        </p:nvSpPr>
        <p:spPr>
          <a:xfrm>
            <a:off x="0" y="0"/>
            <a:ext cx="9144000" cy="5143500"/>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pic>
        <p:nvPicPr>
          <p:cNvPr id="2097358" name="Google Shape;85;p224"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6"/>
            <a:ext cx="9143990" cy="5143494"/>
          </a:xfrm>
          <a:prstGeom prst="rect"/>
          <a:noFill/>
          <a:ln>
            <a:noFill/>
          </a:ln>
        </p:spPr>
      </p:pic>
      <p:sp>
        <p:nvSpPr>
          <p:cNvPr id="1049566" name="Google Shape;86;p224"/>
          <p:cNvSpPr>
            <a:spLocks noGrp="1"/>
          </p:cNvSpPr>
          <p:nvPr>
            <p:ph type="pic" idx="2"/>
          </p:nvPr>
        </p:nvSpPr>
        <p:spPr>
          <a:xfrm>
            <a:off x="4734046" y="638171"/>
            <a:ext cx="4417249" cy="4030832"/>
          </a:xfrm>
          <a:prstGeom prst="rect"/>
          <a:noFill/>
          <a:ln>
            <a:noFill/>
          </a:ln>
        </p:spPr>
      </p:sp>
      <p:sp>
        <p:nvSpPr>
          <p:cNvPr id="1049567" name="Google Shape;87;p224"/>
          <p:cNvSpPr/>
          <p:nvPr/>
        </p:nvSpPr>
        <p:spPr>
          <a:xfrm>
            <a:off x="0" y="638171"/>
            <a:ext cx="4734046" cy="4030832"/>
          </a:xfrm>
          <a:prstGeom prst="rect"/>
          <a:solidFill>
            <a:schemeClr val="dk2"/>
          </a:solidFill>
          <a:ln>
            <a:noFill/>
          </a:ln>
        </p:spPr>
        <p:txBody>
          <a:bodyPr anchor="ctr" anchorCtr="0" bIns="34275" lIns="68550" rIns="68550" spcFirstLastPara="1" tIns="34275" wrap="square">
            <a:noAutofit/>
          </a:bodyPr>
          <a:p>
            <a:pPr algn="ctr"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lt1"/>
              </a:solidFill>
              <a:latin typeface="Arial"/>
              <a:ea typeface="Arial"/>
              <a:cs typeface="Arial"/>
              <a:sym typeface="Arial"/>
            </a:endParaRPr>
          </a:p>
        </p:txBody>
      </p:sp>
      <p:sp>
        <p:nvSpPr>
          <p:cNvPr id="1049568" name="Google Shape;88;p224"/>
          <p:cNvSpPr/>
          <p:nvPr/>
        </p:nvSpPr>
        <p:spPr>
          <a:xfrm>
            <a:off x="0" y="819942"/>
            <a:ext cx="144711" cy="323530"/>
          </a:xfrm>
          <a:prstGeom prst="rect"/>
          <a:solidFill>
            <a:schemeClr val="lt2"/>
          </a:solidFill>
          <a:ln>
            <a:noFill/>
          </a:ln>
        </p:spPr>
        <p:txBody>
          <a:bodyPr anchor="ctr" anchorCtr="0" bIns="34275" lIns="68550" rIns="68550" spcFirstLastPara="1" tIns="34275" wrap="square">
            <a:noAutofit/>
          </a:bodyPr>
          <a:p>
            <a:pPr algn="ctr"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lt1"/>
              </a:solidFill>
              <a:latin typeface="Arial"/>
              <a:ea typeface="Arial"/>
              <a:cs typeface="Arial"/>
              <a:sym typeface="Arial"/>
            </a:endParaRPr>
          </a:p>
        </p:txBody>
      </p:sp>
      <p:sp>
        <p:nvSpPr>
          <p:cNvPr id="1049569" name="Google Shape;89;p224"/>
          <p:cNvSpPr txBox="1">
            <a:spLocks noGrp="1"/>
          </p:cNvSpPr>
          <p:nvPr>
            <p:ph type="title"/>
          </p:nvPr>
        </p:nvSpPr>
        <p:spPr>
          <a:xfrm>
            <a:off x="144711" y="810810"/>
            <a:ext cx="3421450" cy="344091"/>
          </a:xfrm>
          <a:prstGeom prst="rect"/>
          <a:noFill/>
          <a:ln>
            <a:noFill/>
          </a:ln>
        </p:spPr>
        <p:txBody>
          <a:bodyPr anchor="ctr" anchorCtr="0" bIns="45700" lIns="90000" rIns="91425" spcFirstLastPara="1" tIns="45700" wrap="square">
            <a:normAutofit/>
          </a:bodyPr>
          <a:lstStyle>
            <a:lvl1pPr algn="l" lvl="0" marR="0" rtl="0">
              <a:lnSpc>
                <a:spcPct val="100000"/>
              </a:lnSpc>
              <a:spcBef>
                <a:spcPts val="0"/>
              </a:spcBef>
              <a:spcAft>
                <a:spcPts val="0"/>
              </a:spcAft>
              <a:buClr>
                <a:schemeClr val="lt1"/>
              </a:buClr>
              <a:buSzPts val="1700"/>
              <a:buFont typeface="Public Sans"/>
              <a:buNone/>
              <a:defRPr b="1" cap="none" sz="1700" i="0" strike="noStrike"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570" name="Google Shape;90;p224"/>
          <p:cNvSpPr txBox="1">
            <a:spLocks noGrp="1"/>
          </p:cNvSpPr>
          <p:nvPr>
            <p:ph type="body" idx="1"/>
          </p:nvPr>
        </p:nvSpPr>
        <p:spPr>
          <a:xfrm>
            <a:off x="144711" y="1295658"/>
            <a:ext cx="4343206" cy="3036421"/>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cSld name="11_自定义版式">
    <p:bg>
      <p:bgPr>
        <a:solidFill>
          <a:srgbClr val="FFFFFF"/>
        </a:solidFill>
        <a:effectLst/>
      </p:bgPr>
    </p:bg>
    <p:spTree>
      <p:nvGrpSpPr>
        <p:cNvPr id="151" name=""/>
        <p:cNvGrpSpPr/>
        <p:nvPr/>
      </p:nvGrpSpPr>
      <p:grpSpPr>
        <a:xfrm>
          <a:off x="0" y="0"/>
          <a:ext cx="0" cy="0"/>
          <a:chOff x="0" y="0"/>
          <a:chExt cx="0" cy="0"/>
        </a:xfrm>
      </p:grpSpPr>
      <p:pic>
        <p:nvPicPr>
          <p:cNvPr id="2097221" name="图片"/>
          <p:cNvPicPr>
            <a:picLocks/>
          </p:cNvPicPr>
          <p:nvPr/>
        </p:nvPicPr>
        <p:blipFill>
          <a:blip xmlns:r="http://schemas.openxmlformats.org/officeDocument/2006/relationships" r:embed="rId1" cstate="print"/>
          <a:srcRect l="54" t="46" r="28" b="10"/>
          <a:stretch>
            <a:fillRect/>
          </a:stretch>
        </p:blipFill>
        <p:spPr>
          <a:xfrm>
            <a:off x="6412523" y="0"/>
            <a:ext cx="2731477" cy="5143500"/>
          </a:xfrm>
          <a:prstGeom prst="rect"/>
          <a:noFill/>
          <a:ln w="12700" cap="flat" cmpd="sng">
            <a:noFill/>
            <a:prstDash val="solid"/>
            <a:round/>
          </a:ln>
        </p:spPr>
      </p:pic>
      <p:pic>
        <p:nvPicPr>
          <p:cNvPr id="2097222" name="图片" descr="Shape  Description automatically generated with low confidence"/>
          <p:cNvPicPr>
            <a:picLocks/>
          </p:cNvPicPr>
          <p:nvPr/>
        </p:nvPicPr>
        <p:blipFill>
          <a:blip xmlns:r="http://schemas.openxmlformats.org/officeDocument/2006/relationships" r:embed="rId2" cstate="print"/>
          <a:stretch>
            <a:fillRect/>
          </a:stretch>
        </p:blipFill>
        <p:spPr>
          <a:xfrm>
            <a:off x="0" y="6"/>
            <a:ext cx="9143990" cy="5143493"/>
          </a:xfrm>
          <a:prstGeom prst="rect"/>
          <a:noFill/>
          <a:ln w="12700" cap="flat" cmpd="sng">
            <a:noFill/>
            <a:prstDash val="solid"/>
            <a:round/>
          </a:ln>
        </p:spPr>
      </p:pic>
      <p:sp>
        <p:nvSpPr>
          <p:cNvPr id="1048612" name="文本框"/>
          <p:cNvSpPr>
            <a:spLocks noGrp="1"/>
          </p:cNvSpPr>
          <p:nvPr>
            <p:ph type="body" idx="1"/>
          </p:nvPr>
        </p:nvSpPr>
        <p:spPr>
          <a:xfrm>
            <a:off x="135732" y="756211"/>
            <a:ext cx="4436269" cy="343433"/>
          </a:xfrm>
          <a:prstGeom prst="rect"/>
          <a:noFill/>
          <a:ln w="12700" cap="flat" cmpd="sng">
            <a:noFill/>
            <a:prstDash val="solid"/>
            <a:round/>
          </a:ln>
        </p:spPr>
        <p:txBody>
          <a:bodyPr anchor="ctr" anchorCtr="0" bIns="45700" lIns="91425" rIns="91425" tIns="45700" vert="horz" wrap="square">
            <a:prstTxWarp prst="textNoShape"/>
          </a:bodyPr>
          <a:p>
            <a:pPr algn="l" indent="-317500" marL="457200">
              <a:lnSpc>
                <a:spcPct val="90000"/>
              </a:lnSpc>
              <a:spcBef>
                <a:spcPts val="0"/>
              </a:spcBef>
              <a:spcAft>
                <a:spcPts val="0"/>
              </a:spcAft>
              <a:buClr>
                <a:srgbClr val="000000"/>
              </a:buClr>
              <a:buSzPts val="1400"/>
              <a:buFont typeface="Noto Sans Symbols" charset="0"/>
              <a:buChar char="▪"/>
            </a:pPr>
            <a:endParaRPr altLang="en-US" b="1" cap="none" sz="1400" i="1" lang="zh-CN" strike="noStrike" u="none">
              <a:solidFill>
                <a:srgbClr val="000000"/>
              </a:solidFill>
              <a:latin typeface="Public Sans" charset="0"/>
              <a:ea typeface="Public Sans" charset="0"/>
              <a:cs typeface="Public Sans" charset="0"/>
              <a:sym typeface="Public Sans" charset="0"/>
            </a:endParaRPr>
          </a:p>
        </p:txBody>
      </p:sp>
      <p:sp>
        <p:nvSpPr>
          <p:cNvPr id="1048613" name="文本框"/>
          <p:cNvSpPr>
            <a:spLocks noGrp="1"/>
          </p:cNvSpPr>
          <p:nvPr>
            <p:ph type="body" idx="2"/>
          </p:nvPr>
        </p:nvSpPr>
        <p:spPr>
          <a:xfrm>
            <a:off x="135732" y="1194361"/>
            <a:ext cx="4265186" cy="2139553"/>
          </a:xfrm>
          <a:prstGeom prst="rect"/>
          <a:noFill/>
          <a:ln w="12700" cap="flat" cmpd="sng">
            <a:noFill/>
            <a:prstDash val="solid"/>
            <a:round/>
          </a:ln>
        </p:spPr>
        <p:txBody>
          <a:bodyPr anchor="t" anchorCtr="0" bIns="45700" lIns="91425" rIns="91425" tIns="45700" vert="horz" wrap="square">
            <a:prstTxWarp prst="textNoShape"/>
          </a:bodyPr>
          <a:p>
            <a:pPr algn="l" indent="-317500" marL="457200">
              <a:lnSpc>
                <a:spcPct val="100000"/>
              </a:lnSpc>
              <a:spcBef>
                <a:spcPts val="0"/>
              </a:spcBef>
              <a:spcAft>
                <a:spcPts val="0"/>
              </a:spcAft>
              <a:buClr>
                <a:srgbClr val="000000"/>
              </a:buClr>
              <a:buSzPts val="1400"/>
              <a:buFont typeface="Noto Sans Symbols" charset="0"/>
              <a:buChar char="▪"/>
            </a:pPr>
            <a:endParaRPr altLang="en-US" b="0" cap="none" sz="1400" i="0" lang="zh-CN" strike="noStrike" u="none">
              <a:solidFill>
                <a:srgbClr val="000000"/>
              </a:solidFill>
              <a:latin typeface="Public Sans" charset="0"/>
              <a:ea typeface="Public Sans" charset="0"/>
              <a:cs typeface="Public Sans" charset="0"/>
              <a:sym typeface="Public Sans" charset="0"/>
            </a:endParaRPr>
          </a:p>
        </p:txBody>
      </p:sp>
      <p:sp>
        <p:nvSpPr>
          <p:cNvPr id="1048614" name="文本框"/>
          <p:cNvSpPr>
            <a:spLocks noGrp="1"/>
          </p:cNvSpPr>
          <p:nvPr>
            <p:ph type="title"/>
          </p:nvPr>
        </p:nvSpPr>
        <p:spPr>
          <a:xfrm>
            <a:off x="135731" y="202405"/>
            <a:ext cx="7886700" cy="344091"/>
          </a:xfrm>
          <a:prstGeom prst="rect"/>
          <a:noFill/>
          <a:ln w="12700" cap="flat" cmpd="sng">
            <a:noFill/>
            <a:prstDash val="solid"/>
            <a:round/>
          </a:ln>
        </p:spPr>
        <p:txBody>
          <a:bodyPr anchor="t" anchorCtr="0" bIns="45700" lIns="91425" rIns="91425" tIns="45700" vert="horz" wrap="square">
            <a:prstTxWarp prst="textNoShape"/>
          </a:bodyPr>
          <a:p>
            <a:pPr algn="l">
              <a:lnSpc>
                <a:spcPct val="100000"/>
              </a:lnSpc>
              <a:spcBef>
                <a:spcPts val="0"/>
              </a:spcBef>
              <a:spcAft>
                <a:spcPts val="0"/>
              </a:spcAft>
            </a:pPr>
            <a:endParaRPr altLang="en-US" b="1" cap="none" sz="1700" i="0" lang="zh-CN" strike="noStrike" u="none">
              <a:solidFill>
                <a:srgbClr val="22366A"/>
              </a:solidFill>
              <a:latin typeface="Public Sans" charset="0"/>
              <a:ea typeface="Public Sans" charset="0"/>
              <a:cs typeface="Public Sans" charset="0"/>
              <a:sym typeface="Public Sans" charset="0"/>
            </a:endParaRPr>
          </a:p>
        </p:txBody>
      </p:sp>
      <p:sp>
        <p:nvSpPr>
          <p:cNvPr id="1048615" name="矩形"/>
          <p:cNvSpPr/>
          <p:nvPr/>
        </p:nvSpPr>
        <p:spPr>
          <a:xfrm>
            <a:off x="0" y="202405"/>
            <a:ext cx="135731" cy="344091"/>
          </a:xfrm>
          <a:prstGeom prst="rect"/>
          <a:solidFill>
            <a:srgbClr val="22366A"/>
          </a:solidFill>
          <a:ln w="12700" cap="flat" cmpd="sng">
            <a:noFill/>
            <a:prstDash val="solid"/>
            <a:round/>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318" name="Shape 91"/>
        <p:cNvGrpSpPr/>
        <p:nvPr/>
      </p:nvGrpSpPr>
      <p:grpSpPr>
        <a:xfrm>
          <a:off x="0" y="0"/>
          <a:ext cx="0" cy="0"/>
          <a:chOff x="0" y="0"/>
          <a:chExt cx="0" cy="0"/>
        </a:xfrm>
      </p:grpSpPr>
      <p:sp>
        <p:nvSpPr>
          <p:cNvPr id="1049193" name="Google Shape;92;p225"/>
          <p:cNvSpPr/>
          <p:nvPr/>
        </p:nvSpPr>
        <p:spPr>
          <a:xfrm>
            <a:off x="0" y="0"/>
            <a:ext cx="9144000" cy="5143500"/>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pic>
        <p:nvPicPr>
          <p:cNvPr id="2097297" name="Google Shape;93;p225"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6"/>
            <a:ext cx="9143990" cy="5143494"/>
          </a:xfrm>
          <a:prstGeom prst="rect"/>
          <a:noFill/>
          <a:ln>
            <a:noFill/>
          </a:ln>
        </p:spPr>
      </p:pic>
      <p:sp>
        <p:nvSpPr>
          <p:cNvPr id="1049194" name="Google Shape;94;p225"/>
          <p:cNvSpPr>
            <a:spLocks noGrp="1"/>
          </p:cNvSpPr>
          <p:nvPr>
            <p:ph type="pic" idx="2"/>
          </p:nvPr>
        </p:nvSpPr>
        <p:spPr>
          <a:xfrm>
            <a:off x="4734046" y="638171"/>
            <a:ext cx="4417249" cy="4030832"/>
          </a:xfrm>
          <a:prstGeom prst="rect"/>
          <a:noFill/>
          <a:ln>
            <a:noFill/>
          </a:ln>
        </p:spPr>
      </p:sp>
      <p:sp>
        <p:nvSpPr>
          <p:cNvPr id="1049195" name="Google Shape;95;p225"/>
          <p:cNvSpPr/>
          <p:nvPr/>
        </p:nvSpPr>
        <p:spPr>
          <a:xfrm>
            <a:off x="0" y="638171"/>
            <a:ext cx="4734046" cy="4030832"/>
          </a:xfrm>
          <a:prstGeom prst="rect"/>
          <a:solidFill>
            <a:schemeClr val="accent1"/>
          </a:solidFill>
          <a:ln>
            <a:noFill/>
          </a:ln>
        </p:spPr>
        <p:txBody>
          <a:bodyPr anchor="ctr" anchorCtr="0" bIns="34275" lIns="68550" rIns="68550" spcFirstLastPara="1" tIns="34275" wrap="square">
            <a:noAutofit/>
          </a:bodyPr>
          <a:p>
            <a:pPr algn="ctr"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lt1"/>
              </a:solidFill>
              <a:latin typeface="Arial"/>
              <a:ea typeface="Arial"/>
              <a:cs typeface="Arial"/>
              <a:sym typeface="Arial"/>
            </a:endParaRPr>
          </a:p>
        </p:txBody>
      </p:sp>
      <p:sp>
        <p:nvSpPr>
          <p:cNvPr id="1049196" name="Google Shape;96;p225"/>
          <p:cNvSpPr/>
          <p:nvPr/>
        </p:nvSpPr>
        <p:spPr>
          <a:xfrm>
            <a:off x="0" y="819942"/>
            <a:ext cx="144711" cy="323530"/>
          </a:xfrm>
          <a:prstGeom prst="rect"/>
          <a:solidFill>
            <a:schemeClr val="lt2"/>
          </a:solidFill>
          <a:ln>
            <a:noFill/>
          </a:ln>
        </p:spPr>
        <p:txBody>
          <a:bodyPr anchor="ctr" anchorCtr="0" bIns="34275" lIns="68550" rIns="68550" spcFirstLastPara="1" tIns="34275" wrap="square">
            <a:noAutofit/>
          </a:bodyPr>
          <a:p>
            <a:pPr algn="ctr"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lt1"/>
              </a:solidFill>
              <a:latin typeface="Arial"/>
              <a:ea typeface="Arial"/>
              <a:cs typeface="Arial"/>
              <a:sym typeface="Arial"/>
            </a:endParaRPr>
          </a:p>
        </p:txBody>
      </p:sp>
      <p:sp>
        <p:nvSpPr>
          <p:cNvPr id="1049197" name="Google Shape;97;p225"/>
          <p:cNvSpPr txBox="1">
            <a:spLocks noGrp="1"/>
          </p:cNvSpPr>
          <p:nvPr>
            <p:ph type="title"/>
          </p:nvPr>
        </p:nvSpPr>
        <p:spPr>
          <a:xfrm>
            <a:off x="144711" y="810810"/>
            <a:ext cx="3421450" cy="344091"/>
          </a:xfrm>
          <a:prstGeom prst="rect"/>
          <a:noFill/>
          <a:ln>
            <a:noFill/>
          </a:ln>
        </p:spPr>
        <p:txBody>
          <a:bodyPr anchor="ctr" anchorCtr="0" bIns="45700" lIns="90000" rIns="91425" spcFirstLastPara="1" tIns="45700" wrap="square">
            <a:normAutofit/>
          </a:bodyPr>
          <a:lstStyle>
            <a:lvl1pPr algn="l" lvl="0" marR="0" rtl="0">
              <a:lnSpc>
                <a:spcPct val="100000"/>
              </a:lnSpc>
              <a:spcBef>
                <a:spcPts val="0"/>
              </a:spcBef>
              <a:spcAft>
                <a:spcPts val="0"/>
              </a:spcAft>
              <a:buClr>
                <a:schemeClr val="lt1"/>
              </a:buClr>
              <a:buSzPts val="1700"/>
              <a:buFont typeface="Public Sans"/>
              <a:buNone/>
              <a:defRPr b="1" cap="none" sz="1700" i="0" strike="noStrike"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98" name="Google Shape;98;p225"/>
          <p:cNvSpPr txBox="1">
            <a:spLocks noGrp="1"/>
          </p:cNvSpPr>
          <p:nvPr>
            <p:ph type="body" idx="1"/>
          </p:nvPr>
        </p:nvSpPr>
        <p:spPr>
          <a:xfrm>
            <a:off x="144711" y="1295658"/>
            <a:ext cx="4343206" cy="3036421"/>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482" name="Shape 99"/>
        <p:cNvGrpSpPr/>
        <p:nvPr/>
      </p:nvGrpSpPr>
      <p:grpSpPr>
        <a:xfrm>
          <a:off x="0" y="0"/>
          <a:ext cx="0" cy="0"/>
          <a:chOff x="0" y="0"/>
          <a:chExt cx="0" cy="0"/>
        </a:xfrm>
      </p:grpSpPr>
      <p:sp>
        <p:nvSpPr>
          <p:cNvPr id="1049764" name="Google Shape;100;p226"/>
          <p:cNvSpPr/>
          <p:nvPr/>
        </p:nvSpPr>
        <p:spPr>
          <a:xfrm>
            <a:off x="0" y="0"/>
            <a:ext cx="9144000" cy="5143500"/>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pic>
        <p:nvPicPr>
          <p:cNvPr id="2097372" name="Google Shape;101;p226"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6"/>
            <a:ext cx="9143990" cy="5143494"/>
          </a:xfrm>
          <a:prstGeom prst="rect"/>
          <a:noFill/>
          <a:ln>
            <a:noFill/>
          </a:ln>
        </p:spPr>
      </p:pic>
      <p:sp>
        <p:nvSpPr>
          <p:cNvPr id="1049765" name="Google Shape;102;p226"/>
          <p:cNvSpPr>
            <a:spLocks noGrp="1"/>
          </p:cNvSpPr>
          <p:nvPr>
            <p:ph type="pic" idx="2"/>
          </p:nvPr>
        </p:nvSpPr>
        <p:spPr>
          <a:xfrm>
            <a:off x="4734046" y="638171"/>
            <a:ext cx="4417249" cy="4030832"/>
          </a:xfrm>
          <a:prstGeom prst="rect"/>
          <a:noFill/>
          <a:ln>
            <a:noFill/>
          </a:ln>
        </p:spPr>
      </p:sp>
      <p:sp>
        <p:nvSpPr>
          <p:cNvPr id="1049766" name="Google Shape;103;p226"/>
          <p:cNvSpPr/>
          <p:nvPr/>
        </p:nvSpPr>
        <p:spPr>
          <a:xfrm>
            <a:off x="0" y="638171"/>
            <a:ext cx="4734046" cy="4030832"/>
          </a:xfrm>
          <a:prstGeom prst="rect"/>
          <a:solidFill>
            <a:schemeClr val="accent4"/>
          </a:solidFill>
          <a:ln>
            <a:noFill/>
          </a:ln>
        </p:spPr>
        <p:txBody>
          <a:bodyPr anchor="ctr" anchorCtr="0" bIns="34275" lIns="68550" rIns="68550" spcFirstLastPara="1" tIns="34275" wrap="square">
            <a:noAutofit/>
          </a:bodyPr>
          <a:p>
            <a:pPr algn="ctr"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lt1"/>
              </a:solidFill>
              <a:latin typeface="Arial"/>
              <a:ea typeface="Arial"/>
              <a:cs typeface="Arial"/>
              <a:sym typeface="Arial"/>
            </a:endParaRPr>
          </a:p>
        </p:txBody>
      </p:sp>
      <p:sp>
        <p:nvSpPr>
          <p:cNvPr id="1049767" name="Google Shape;104;p226"/>
          <p:cNvSpPr/>
          <p:nvPr/>
        </p:nvSpPr>
        <p:spPr>
          <a:xfrm>
            <a:off x="0" y="819942"/>
            <a:ext cx="144711" cy="323530"/>
          </a:xfrm>
          <a:prstGeom prst="rect"/>
          <a:solidFill>
            <a:schemeClr val="dk2"/>
          </a:solidFill>
          <a:ln>
            <a:noFill/>
          </a:ln>
        </p:spPr>
        <p:txBody>
          <a:bodyPr anchor="ctr" anchorCtr="0" bIns="34275" lIns="68550" rIns="68550" spcFirstLastPara="1" tIns="34275" wrap="square">
            <a:noAutofit/>
          </a:bodyPr>
          <a:p>
            <a:pPr algn="ctr"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lt1"/>
              </a:solidFill>
              <a:latin typeface="Arial"/>
              <a:ea typeface="Arial"/>
              <a:cs typeface="Arial"/>
              <a:sym typeface="Arial"/>
            </a:endParaRPr>
          </a:p>
        </p:txBody>
      </p:sp>
      <p:sp>
        <p:nvSpPr>
          <p:cNvPr id="1049768" name="Google Shape;105;p226"/>
          <p:cNvSpPr txBox="1">
            <a:spLocks noGrp="1"/>
          </p:cNvSpPr>
          <p:nvPr>
            <p:ph type="title"/>
          </p:nvPr>
        </p:nvSpPr>
        <p:spPr>
          <a:xfrm>
            <a:off x="144711" y="810810"/>
            <a:ext cx="3421450" cy="344091"/>
          </a:xfrm>
          <a:prstGeom prst="rect"/>
          <a:noFill/>
          <a:ln>
            <a:noFill/>
          </a:ln>
        </p:spPr>
        <p:txBody>
          <a:bodyPr anchor="ctr" anchorCtr="0" bIns="45700" lIns="90000" rIns="91425" spcFirstLastPara="1" tIns="45700" wrap="square">
            <a:normAutofit/>
          </a:bodyPr>
          <a:lstStyle>
            <a:lvl1pPr algn="l" lvl="0" marR="0" rtl="0">
              <a:lnSpc>
                <a:spcPct val="100000"/>
              </a:lnSpc>
              <a:spcBef>
                <a:spcPts val="0"/>
              </a:spcBef>
              <a:spcAft>
                <a:spcPts val="0"/>
              </a:spcAft>
              <a:buClr>
                <a:schemeClr val="lt1"/>
              </a:buClr>
              <a:buSzPts val="1700"/>
              <a:buFont typeface="Public Sans"/>
              <a:buNone/>
              <a:defRPr b="1" cap="none" sz="1700" i="0" strike="noStrike"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69" name="Google Shape;106;p226"/>
          <p:cNvSpPr txBox="1">
            <a:spLocks noGrp="1"/>
          </p:cNvSpPr>
          <p:nvPr>
            <p:ph type="body" idx="1"/>
          </p:nvPr>
        </p:nvSpPr>
        <p:spPr>
          <a:xfrm>
            <a:off x="144711" y="1295658"/>
            <a:ext cx="4343206" cy="3036421"/>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351" name="Shape 107"/>
        <p:cNvGrpSpPr/>
        <p:nvPr/>
      </p:nvGrpSpPr>
      <p:grpSpPr>
        <a:xfrm>
          <a:off x="0" y="0"/>
          <a:ext cx="0" cy="0"/>
          <a:chOff x="0" y="0"/>
          <a:chExt cx="0" cy="0"/>
        </a:xfrm>
      </p:grpSpPr>
      <p:pic>
        <p:nvPicPr>
          <p:cNvPr id="2097309" name="Google Shape;108;p227"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6"/>
            <a:ext cx="9143990" cy="5143494"/>
          </a:xfrm>
          <a:prstGeom prst="rect"/>
          <a:noFill/>
          <a:ln>
            <a:noFill/>
          </a:ln>
        </p:spPr>
      </p:pic>
      <p:sp>
        <p:nvSpPr>
          <p:cNvPr id="1049315" name="Google Shape;109;p227"/>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16" name="Google Shape;110;p227"/>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9317" name="Google Shape;111;p227"/>
          <p:cNvSpPr txBox="1">
            <a:spLocks noGrp="1"/>
          </p:cNvSpPr>
          <p:nvPr>
            <p:ph type="body" idx="1"/>
          </p:nvPr>
        </p:nvSpPr>
        <p:spPr>
          <a:xfrm>
            <a:off x="135731" y="782881"/>
            <a:ext cx="4436267" cy="2912819"/>
          </a:xfrm>
          <a:prstGeom prst="rect"/>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94" name="Shape 112"/>
        <p:cNvGrpSpPr/>
        <p:nvPr/>
      </p:nvGrpSpPr>
      <p:grpSpPr>
        <a:xfrm>
          <a:off x="0" y="0"/>
          <a:ext cx="0" cy="0"/>
          <a:chOff x="0" y="0"/>
          <a:chExt cx="0" cy="0"/>
        </a:xfrm>
      </p:grpSpPr>
      <p:pic>
        <p:nvPicPr>
          <p:cNvPr id="2097251" name="Google Shape;113;p228"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6"/>
            <a:ext cx="9143990" cy="5143494"/>
          </a:xfrm>
          <a:prstGeom prst="rect"/>
          <a:noFill/>
          <a:ln>
            <a:noFill/>
          </a:ln>
        </p:spPr>
      </p:pic>
      <p:sp>
        <p:nvSpPr>
          <p:cNvPr id="1048805" name="Google Shape;114;p228"/>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06" name="Google Shape;115;p228"/>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8807" name="Google Shape;116;p228"/>
          <p:cNvSpPr txBox="1">
            <a:spLocks noGrp="1"/>
          </p:cNvSpPr>
          <p:nvPr>
            <p:ph type="body" idx="1"/>
          </p:nvPr>
        </p:nvSpPr>
        <p:spPr>
          <a:xfrm>
            <a:off x="135731" y="782882"/>
            <a:ext cx="8762942" cy="344092"/>
          </a:xfrm>
          <a:prstGeom prst="rect"/>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cxnSp>
        <p:nvCxnSpPr>
          <p:cNvPr id="3145742" name="Google Shape;117;p228"/>
          <p:cNvCxnSpPr>
            <a:cxnSpLocks/>
          </p:cNvCxnSpPr>
          <p:nvPr/>
        </p:nvCxnSpPr>
        <p:spPr>
          <a:xfrm>
            <a:off x="0" y="4984696"/>
            <a:ext cx="9143999" cy="0"/>
          </a:xfrm>
          <a:prstGeom prst="straightConnector1"/>
          <a:noFill/>
          <a:ln w="9525" cap="flat" cmpd="sng">
            <a:solidFill>
              <a:schemeClr val="dk1"/>
            </a:solidFill>
            <a:prstDash val="solid"/>
            <a:round/>
            <a:headEnd type="none" w="sm" len="sm"/>
            <a:tailEnd type="none" w="sm" len="sm"/>
          </a:ln>
        </p:spPr>
      </p:cxnSp>
      <p:pic>
        <p:nvPicPr>
          <p:cNvPr id="2097252" name="Google Shape;118;p228" descr="Application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2325914" y="1371153"/>
            <a:ext cx="4492172" cy="3617988"/>
          </a:xfrm>
          <a:prstGeom prst="rect"/>
          <a:noFill/>
          <a:ln>
            <a:noFill/>
          </a:ln>
        </p:spPr>
      </p:pic>
      <p:sp>
        <p:nvSpPr>
          <p:cNvPr id="1048808" name="Google Shape;119;p228"/>
          <p:cNvSpPr txBox="1">
            <a:spLocks noGrp="1"/>
          </p:cNvSpPr>
          <p:nvPr>
            <p:ph type="body" idx="2"/>
          </p:nvPr>
        </p:nvSpPr>
        <p:spPr>
          <a:xfrm>
            <a:off x="2552068" y="1886851"/>
            <a:ext cx="4094057" cy="344092"/>
          </a:xfrm>
          <a:prstGeom prst="rect"/>
          <a:noFill/>
          <a:ln>
            <a:noFill/>
          </a:ln>
        </p:spPr>
        <p:txBody>
          <a:bodyPr anchor="t" anchorCtr="0" bIns="45700" lIns="91425" rIns="91425" spcFirstLastPara="1" tIns="45700" wrap="square">
            <a:normAutofit/>
          </a:bodyPr>
          <a:lstStyle>
            <a:lvl1pPr algn="l" indent="-228600" lvl="0" marL="457200" marR="0" rtl="0">
              <a:lnSpc>
                <a:spcPct val="100000"/>
              </a:lnSpc>
              <a:spcBef>
                <a:spcPts val="0"/>
              </a:spcBef>
              <a:spcAft>
                <a:spcPts val="0"/>
              </a:spcAft>
              <a:buClr>
                <a:schemeClr val="dk1"/>
              </a:buClr>
              <a:buSzPts val="1400"/>
              <a:buFont typeface="Noto Sans Symbols"/>
              <a:buNone/>
              <a:defRPr b="0" cap="none" sz="13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385" name="Shape 120"/>
        <p:cNvGrpSpPr/>
        <p:nvPr/>
      </p:nvGrpSpPr>
      <p:grpSpPr>
        <a:xfrm>
          <a:off x="0" y="0"/>
          <a:ext cx="0" cy="0"/>
          <a:chOff x="0" y="0"/>
          <a:chExt cx="0" cy="0"/>
        </a:xfrm>
      </p:grpSpPr>
      <p:pic>
        <p:nvPicPr>
          <p:cNvPr id="2097342" name="Google Shape;121;p229"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6"/>
            <a:ext cx="9143990" cy="5143494"/>
          </a:xfrm>
          <a:prstGeom prst="rect"/>
          <a:noFill/>
          <a:ln>
            <a:noFill/>
          </a:ln>
        </p:spPr>
      </p:pic>
      <p:sp>
        <p:nvSpPr>
          <p:cNvPr id="1049453" name="Google Shape;122;p229"/>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54" name="Google Shape;123;p229"/>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9455" name="Google Shape;124;p229"/>
          <p:cNvSpPr txBox="1">
            <a:spLocks noGrp="1"/>
          </p:cNvSpPr>
          <p:nvPr>
            <p:ph type="body" idx="1"/>
          </p:nvPr>
        </p:nvSpPr>
        <p:spPr>
          <a:xfrm>
            <a:off x="135731" y="782882"/>
            <a:ext cx="8762942" cy="344092"/>
          </a:xfrm>
          <a:prstGeom prst="rect"/>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cxnSp>
        <p:nvCxnSpPr>
          <p:cNvPr id="3145824" name="Google Shape;125;p229"/>
          <p:cNvCxnSpPr>
            <a:cxnSpLocks/>
          </p:cNvCxnSpPr>
          <p:nvPr/>
        </p:nvCxnSpPr>
        <p:spPr>
          <a:xfrm>
            <a:off x="0" y="4984696"/>
            <a:ext cx="9143999" cy="0"/>
          </a:xfrm>
          <a:prstGeom prst="straightConnector1"/>
          <a:noFill/>
          <a:ln w="9525" cap="flat" cmpd="sng">
            <a:solidFill>
              <a:schemeClr val="dk1"/>
            </a:solidFill>
            <a:prstDash val="solid"/>
            <a:round/>
            <a:headEnd type="none" w="sm" len="sm"/>
            <a:tailEnd type="none" w="sm" len="sm"/>
          </a:ln>
        </p:spPr>
      </p:cxnSp>
      <p:pic>
        <p:nvPicPr>
          <p:cNvPr id="2097343" name="Google Shape;126;p229" descr="Application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742441" y="1371153"/>
            <a:ext cx="4492172" cy="3617988"/>
          </a:xfrm>
          <a:prstGeom prst="rect"/>
          <a:noFill/>
          <a:ln>
            <a:noFill/>
          </a:ln>
        </p:spPr>
      </p:pic>
      <p:sp>
        <p:nvSpPr>
          <p:cNvPr id="1049456" name="Google Shape;127;p229"/>
          <p:cNvSpPr txBox="1">
            <a:spLocks noGrp="1"/>
          </p:cNvSpPr>
          <p:nvPr>
            <p:ph type="body" idx="2"/>
          </p:nvPr>
        </p:nvSpPr>
        <p:spPr>
          <a:xfrm>
            <a:off x="968595" y="1886851"/>
            <a:ext cx="4094057" cy="344092"/>
          </a:xfrm>
          <a:prstGeom prst="rect"/>
          <a:noFill/>
          <a:ln>
            <a:noFill/>
          </a:ln>
        </p:spPr>
        <p:txBody>
          <a:bodyPr anchor="t" anchorCtr="0" bIns="45700" lIns="91425" rIns="91425" spcFirstLastPara="1" tIns="45700" wrap="square">
            <a:normAutofit/>
          </a:bodyPr>
          <a:lstStyle>
            <a:lvl1pPr algn="l" indent="-228600" lvl="0" marL="457200" marR="0" rtl="0">
              <a:lnSpc>
                <a:spcPct val="100000"/>
              </a:lnSpc>
              <a:spcBef>
                <a:spcPts val="0"/>
              </a:spcBef>
              <a:spcAft>
                <a:spcPts val="0"/>
              </a:spcAft>
              <a:buClr>
                <a:schemeClr val="dk1"/>
              </a:buClr>
              <a:buSzPts val="1400"/>
              <a:buFont typeface="Noto Sans Symbols"/>
              <a:buNone/>
              <a:defRPr b="0" cap="none" sz="13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98" name="Shape 128"/>
        <p:cNvGrpSpPr/>
        <p:nvPr/>
      </p:nvGrpSpPr>
      <p:grpSpPr>
        <a:xfrm>
          <a:off x="0" y="0"/>
          <a:ext cx="0" cy="0"/>
          <a:chOff x="0" y="0"/>
          <a:chExt cx="0" cy="0"/>
        </a:xfrm>
      </p:grpSpPr>
      <p:pic>
        <p:nvPicPr>
          <p:cNvPr id="2097254" name="Google Shape;129;p230"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6"/>
            <a:ext cx="9143990" cy="5143494"/>
          </a:xfrm>
          <a:prstGeom prst="rect"/>
          <a:noFill/>
          <a:ln>
            <a:noFill/>
          </a:ln>
        </p:spPr>
      </p:pic>
      <p:sp>
        <p:nvSpPr>
          <p:cNvPr id="1048822" name="Google Shape;130;p230"/>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23" name="Google Shape;131;p230"/>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8824" name="Google Shape;132;p230"/>
          <p:cNvSpPr txBox="1">
            <a:spLocks noGrp="1"/>
          </p:cNvSpPr>
          <p:nvPr>
            <p:ph type="body" idx="1"/>
          </p:nvPr>
        </p:nvSpPr>
        <p:spPr>
          <a:xfrm>
            <a:off x="135731" y="782882"/>
            <a:ext cx="8762942" cy="344092"/>
          </a:xfrm>
          <a:prstGeom prst="rect"/>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cxnSp>
        <p:nvCxnSpPr>
          <p:cNvPr id="3145743" name="Google Shape;133;p230"/>
          <p:cNvCxnSpPr>
            <a:cxnSpLocks/>
          </p:cNvCxnSpPr>
          <p:nvPr/>
        </p:nvCxnSpPr>
        <p:spPr>
          <a:xfrm>
            <a:off x="0" y="4984696"/>
            <a:ext cx="9143999" cy="0"/>
          </a:xfrm>
          <a:prstGeom prst="straightConnector1"/>
          <a:noFill/>
          <a:ln w="9525" cap="flat" cmpd="sng">
            <a:solidFill>
              <a:schemeClr val="dk1"/>
            </a:solidFill>
            <a:prstDash val="solid"/>
            <a:round/>
            <a:headEnd type="none" w="sm" len="sm"/>
            <a:tailEnd type="none" w="sm" len="sm"/>
          </a:ln>
        </p:spPr>
      </p:cxnSp>
      <p:pic>
        <p:nvPicPr>
          <p:cNvPr id="2097255" name="Google Shape;134;p230"/>
          <p:cNvPicPr preferRelativeResize="0">
            <a:picLocks/>
          </p:cNvPicPr>
          <p:nvPr/>
        </p:nvPicPr>
        <p:blipFill rotWithShape="1">
          <a:blip xmlns:r="http://schemas.openxmlformats.org/officeDocument/2006/relationships" r:embed="rId2">
            <a:alphaModFix/>
          </a:blip>
          <a:srcRect/>
          <a:stretch>
            <a:fillRect/>
          </a:stretch>
        </p:blipFill>
        <p:spPr>
          <a:xfrm>
            <a:off x="1703135" y="1363361"/>
            <a:ext cx="5737730" cy="3621752"/>
          </a:xfrm>
          <a:prstGeom prst="rect"/>
          <a:noFill/>
          <a:ln>
            <a:noFill/>
          </a:ln>
        </p:spPr>
      </p:pic>
      <p:sp>
        <p:nvSpPr>
          <p:cNvPr id="1048825" name="Google Shape;135;p230"/>
          <p:cNvSpPr txBox="1">
            <a:spLocks noGrp="1"/>
          </p:cNvSpPr>
          <p:nvPr>
            <p:ph type="body" idx="2"/>
          </p:nvPr>
        </p:nvSpPr>
        <p:spPr>
          <a:xfrm>
            <a:off x="2032052" y="1886850"/>
            <a:ext cx="5071275" cy="2161037"/>
          </a:xfrm>
          <a:prstGeom prst="rect"/>
          <a:noFill/>
          <a:ln>
            <a:noFill/>
          </a:ln>
        </p:spPr>
        <p:txBody>
          <a:bodyPr anchor="t" anchorCtr="0" bIns="45700" lIns="91425" rIns="91425" spcFirstLastPara="1" tIns="45700" wrap="square">
            <a:normAutofit/>
          </a:bodyPr>
          <a:lstStyle>
            <a:lvl1pPr algn="l" indent="-228600" lvl="0" marL="457200" marR="0" rtl="0">
              <a:lnSpc>
                <a:spcPct val="100000"/>
              </a:lnSpc>
              <a:spcBef>
                <a:spcPts val="0"/>
              </a:spcBef>
              <a:spcAft>
                <a:spcPts val="0"/>
              </a:spcAft>
              <a:buClr>
                <a:schemeClr val="dk1"/>
              </a:buClr>
              <a:buSzPts val="1400"/>
              <a:buFont typeface="Noto Sans Symbols"/>
              <a:buNone/>
              <a:defRPr b="0" cap="none" sz="13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384" name="Shape 136"/>
        <p:cNvGrpSpPr/>
        <p:nvPr/>
      </p:nvGrpSpPr>
      <p:grpSpPr>
        <a:xfrm>
          <a:off x="0" y="0"/>
          <a:ext cx="0" cy="0"/>
          <a:chOff x="0" y="0"/>
          <a:chExt cx="0" cy="0"/>
        </a:xfrm>
      </p:grpSpPr>
      <p:pic>
        <p:nvPicPr>
          <p:cNvPr id="2097340" name="Google Shape;137;p231"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6"/>
            <a:ext cx="9143990" cy="5143494"/>
          </a:xfrm>
          <a:prstGeom prst="rect"/>
          <a:noFill/>
          <a:ln>
            <a:noFill/>
          </a:ln>
        </p:spPr>
      </p:pic>
      <p:sp>
        <p:nvSpPr>
          <p:cNvPr id="1049449" name="Google Shape;138;p231"/>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50" name="Google Shape;139;p231"/>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9451" name="Google Shape;140;p231"/>
          <p:cNvSpPr txBox="1">
            <a:spLocks noGrp="1"/>
          </p:cNvSpPr>
          <p:nvPr>
            <p:ph type="body" idx="1"/>
          </p:nvPr>
        </p:nvSpPr>
        <p:spPr>
          <a:xfrm>
            <a:off x="135731" y="782882"/>
            <a:ext cx="8762942" cy="344092"/>
          </a:xfrm>
          <a:prstGeom prst="rect"/>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cxnSp>
        <p:nvCxnSpPr>
          <p:cNvPr id="3145823" name="Google Shape;141;p231"/>
          <p:cNvCxnSpPr>
            <a:cxnSpLocks/>
          </p:cNvCxnSpPr>
          <p:nvPr/>
        </p:nvCxnSpPr>
        <p:spPr>
          <a:xfrm>
            <a:off x="0" y="4984696"/>
            <a:ext cx="9143999" cy="0"/>
          </a:xfrm>
          <a:prstGeom prst="straightConnector1"/>
          <a:noFill/>
          <a:ln w="9525" cap="flat" cmpd="sng">
            <a:solidFill>
              <a:schemeClr val="dk1"/>
            </a:solidFill>
            <a:prstDash val="solid"/>
            <a:round/>
            <a:headEnd type="none" w="sm" len="sm"/>
            <a:tailEnd type="none" w="sm" len="sm"/>
          </a:ln>
        </p:spPr>
      </p:cxnSp>
      <p:pic>
        <p:nvPicPr>
          <p:cNvPr id="2097341" name="Google Shape;142;p231"/>
          <p:cNvPicPr preferRelativeResize="0">
            <a:picLocks/>
          </p:cNvPicPr>
          <p:nvPr/>
        </p:nvPicPr>
        <p:blipFill rotWithShape="1">
          <a:blip xmlns:r="http://schemas.openxmlformats.org/officeDocument/2006/relationships" r:embed="rId2">
            <a:alphaModFix/>
          </a:blip>
          <a:srcRect/>
          <a:stretch>
            <a:fillRect/>
          </a:stretch>
        </p:blipFill>
        <p:spPr>
          <a:xfrm>
            <a:off x="2107222" y="1873493"/>
            <a:ext cx="4929556" cy="3111619"/>
          </a:xfrm>
          <a:prstGeom prst="rect"/>
          <a:noFill/>
          <a:ln>
            <a:noFill/>
          </a:ln>
        </p:spPr>
      </p:pic>
      <p:sp>
        <p:nvSpPr>
          <p:cNvPr id="1049452" name="Google Shape;143;p231"/>
          <p:cNvSpPr txBox="1">
            <a:spLocks noGrp="1"/>
          </p:cNvSpPr>
          <p:nvPr>
            <p:ph type="body" idx="2"/>
          </p:nvPr>
        </p:nvSpPr>
        <p:spPr>
          <a:xfrm>
            <a:off x="2377740" y="2303181"/>
            <a:ext cx="4379900" cy="1934975"/>
          </a:xfrm>
          <a:prstGeom prst="rect"/>
          <a:noFill/>
          <a:ln>
            <a:noFill/>
          </a:ln>
        </p:spPr>
        <p:txBody>
          <a:bodyPr anchor="t" anchorCtr="0" bIns="45700" lIns="91425" rIns="91425" spcFirstLastPara="1" tIns="45700" wrap="square">
            <a:normAutofit/>
          </a:bodyPr>
          <a:lstStyle>
            <a:lvl1pPr algn="l" indent="-228600" lvl="0" marL="457200" marR="0" rtl="0">
              <a:lnSpc>
                <a:spcPct val="100000"/>
              </a:lnSpc>
              <a:spcBef>
                <a:spcPts val="0"/>
              </a:spcBef>
              <a:spcAft>
                <a:spcPts val="0"/>
              </a:spcAft>
              <a:buClr>
                <a:schemeClr val="dk1"/>
              </a:buClr>
              <a:buSzPts val="1400"/>
              <a:buFont typeface="Noto Sans Symbols"/>
              <a:buNone/>
              <a:defRPr b="0" cap="none" sz="13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36" name="Shape 10"/>
        <p:cNvGrpSpPr/>
        <p:nvPr/>
      </p:nvGrpSpPr>
      <p:grpSpPr>
        <a:xfrm>
          <a:off x="0" y="0"/>
          <a:ext cx="0" cy="0"/>
          <a:chOff x="0" y="0"/>
          <a:chExt cx="0" cy="0"/>
        </a:xfrm>
      </p:grpSpPr>
      <p:pic>
        <p:nvPicPr>
          <p:cNvPr id="2097153" name="Google Shape;11;p215" descr="A picture containing person, computer, indoor  Description automatically generated"/>
          <p:cNvPicPr preferRelativeResize="0">
            <a:picLocks/>
          </p:cNvPicPr>
          <p:nvPr/>
        </p:nvPicPr>
        <p:blipFill rotWithShape="1">
          <a:blip xmlns:r="http://schemas.openxmlformats.org/officeDocument/2006/relationships" r:embed="rId1">
            <a:alphaModFix/>
          </a:blip>
          <a:srcRect r="49"/>
          <a:stretch>
            <a:fillRect/>
          </a:stretch>
        </p:blipFill>
        <p:spPr>
          <a:xfrm flipH="1">
            <a:off x="0" y="0"/>
            <a:ext cx="9144000" cy="5143494"/>
          </a:xfrm>
          <a:prstGeom prst="rect"/>
          <a:noFill/>
          <a:ln>
            <a:noFill/>
          </a:ln>
        </p:spPr>
      </p:pic>
      <p:pic>
        <p:nvPicPr>
          <p:cNvPr id="2097154" name="Google Shape;12;p215"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6"/>
            <a:ext cx="9143990" cy="5148000"/>
          </a:xfrm>
          <a:prstGeom prst="rect"/>
          <a:noFill/>
          <a:ln>
            <a:noFill/>
          </a:ln>
        </p:spPr>
      </p:pic>
      <p:sp>
        <p:nvSpPr>
          <p:cNvPr id="1048581" name="Google Shape;13;p215"/>
          <p:cNvSpPr/>
          <p:nvPr/>
        </p:nvSpPr>
        <p:spPr>
          <a:xfrm>
            <a:off x="0" y="638171"/>
            <a:ext cx="4734046" cy="4030832"/>
          </a:xfrm>
          <a:prstGeom prst="rect"/>
          <a:solidFill>
            <a:schemeClr val="dk2"/>
          </a:solidFill>
          <a:ln>
            <a:noFill/>
          </a:ln>
        </p:spPr>
        <p:txBody>
          <a:bodyPr anchor="ctr" anchorCtr="0" bIns="34275" lIns="68550" rIns="68550" spcFirstLastPara="1" tIns="34275" wrap="square">
            <a:noAutofit/>
          </a:bodyPr>
          <a:p>
            <a:pPr algn="ctr"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lt1"/>
              </a:solidFill>
              <a:latin typeface="Arial"/>
              <a:ea typeface="Arial"/>
              <a:cs typeface="Arial"/>
              <a:sym typeface="Arial"/>
            </a:endParaRPr>
          </a:p>
        </p:txBody>
      </p:sp>
      <p:sp>
        <p:nvSpPr>
          <p:cNvPr id="1048582" name="Google Shape;14;p215"/>
          <p:cNvSpPr/>
          <p:nvPr/>
        </p:nvSpPr>
        <p:spPr>
          <a:xfrm>
            <a:off x="0" y="819942"/>
            <a:ext cx="144711" cy="323530"/>
          </a:xfrm>
          <a:prstGeom prst="rect"/>
          <a:solidFill>
            <a:schemeClr val="lt2"/>
          </a:solidFill>
          <a:ln>
            <a:noFill/>
          </a:ln>
        </p:spPr>
        <p:txBody>
          <a:bodyPr anchor="ctr" anchorCtr="0" bIns="34275" lIns="68550" rIns="68550" spcFirstLastPara="1" tIns="34275" wrap="square">
            <a:noAutofit/>
          </a:bodyPr>
          <a:p>
            <a:pPr algn="ctr"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lt1"/>
              </a:solidFill>
              <a:latin typeface="Arial"/>
              <a:ea typeface="Arial"/>
              <a:cs typeface="Arial"/>
              <a:sym typeface="Arial"/>
            </a:endParaRPr>
          </a:p>
        </p:txBody>
      </p:sp>
      <p:sp>
        <p:nvSpPr>
          <p:cNvPr id="1048583" name="Google Shape;15;p215"/>
          <p:cNvSpPr txBox="1">
            <a:spLocks noGrp="1"/>
          </p:cNvSpPr>
          <p:nvPr>
            <p:ph type="title"/>
          </p:nvPr>
        </p:nvSpPr>
        <p:spPr>
          <a:xfrm>
            <a:off x="144711" y="810810"/>
            <a:ext cx="3421450" cy="344091"/>
          </a:xfrm>
          <a:prstGeom prst="rect"/>
          <a:noFill/>
          <a:ln>
            <a:noFill/>
          </a:ln>
        </p:spPr>
        <p:txBody>
          <a:bodyPr anchor="ctr" anchorCtr="0" bIns="45700" lIns="90000" rIns="91425" spcFirstLastPara="1" tIns="45700" wrap="square">
            <a:normAutofit/>
          </a:bodyPr>
          <a:lstStyle>
            <a:lvl1pPr algn="l" lvl="0" marR="0" rtl="0">
              <a:lnSpc>
                <a:spcPct val="100000"/>
              </a:lnSpc>
              <a:spcBef>
                <a:spcPts val="0"/>
              </a:spcBef>
              <a:spcAft>
                <a:spcPts val="0"/>
              </a:spcAft>
              <a:buClr>
                <a:schemeClr val="lt1"/>
              </a:buClr>
              <a:buSzPts val="1700"/>
              <a:buFont typeface="Public Sans"/>
              <a:buNone/>
              <a:defRPr b="1" cap="none" sz="1700" i="0" strike="noStrike"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584" name="Google Shape;16;p215"/>
          <p:cNvSpPr txBox="1">
            <a:spLocks noGrp="1"/>
          </p:cNvSpPr>
          <p:nvPr>
            <p:ph type="body" idx="1"/>
          </p:nvPr>
        </p:nvSpPr>
        <p:spPr>
          <a:xfrm>
            <a:off x="144711" y="1295658"/>
            <a:ext cx="4343206" cy="3036421"/>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438" name="Shape 144"/>
        <p:cNvGrpSpPr/>
        <p:nvPr/>
      </p:nvGrpSpPr>
      <p:grpSpPr>
        <a:xfrm>
          <a:off x="0" y="0"/>
          <a:ext cx="0" cy="0"/>
          <a:chOff x="0" y="0"/>
          <a:chExt cx="0" cy="0"/>
        </a:xfrm>
      </p:grpSpPr>
      <p:pic>
        <p:nvPicPr>
          <p:cNvPr id="2097360" name="Google Shape;145;p232"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6"/>
            <a:ext cx="9143990" cy="5143494"/>
          </a:xfrm>
          <a:prstGeom prst="rect"/>
          <a:noFill/>
          <a:ln>
            <a:noFill/>
          </a:ln>
        </p:spPr>
      </p:pic>
      <p:sp>
        <p:nvSpPr>
          <p:cNvPr id="1049609" name="Google Shape;146;p232"/>
          <p:cNvSpPr/>
          <p:nvPr/>
        </p:nvSpPr>
        <p:spPr>
          <a:xfrm>
            <a:off x="4109012" y="748626"/>
            <a:ext cx="327256" cy="3808292"/>
          </a:xfrm>
          <a:prstGeom prst="rect"/>
          <a:noFill/>
          <a:ln w="25400" cap="flat" cmpd="sng">
            <a:solidFill>
              <a:schemeClr val="accen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endParaRPr b="0" cap="none" sz="1400" i="0" strike="noStrike" u="none">
              <a:solidFill>
                <a:schemeClr val="lt1"/>
              </a:solidFill>
              <a:latin typeface="Arial"/>
              <a:ea typeface="Arial"/>
              <a:cs typeface="Arial"/>
              <a:sym typeface="Arial"/>
            </a:endParaRPr>
          </a:p>
        </p:txBody>
      </p:sp>
      <p:sp>
        <p:nvSpPr>
          <p:cNvPr id="1049610" name="Google Shape;147;p232"/>
          <p:cNvSpPr>
            <a:spLocks noGrp="1"/>
          </p:cNvSpPr>
          <p:nvPr>
            <p:ph type="pic" idx="2"/>
          </p:nvPr>
        </p:nvSpPr>
        <p:spPr>
          <a:xfrm>
            <a:off x="0" y="667604"/>
            <a:ext cx="4201610" cy="3970337"/>
          </a:xfrm>
          <a:prstGeom prst="rect"/>
          <a:noFill/>
          <a:ln>
            <a:noFill/>
          </a:ln>
        </p:spPr>
      </p:sp>
      <p:sp>
        <p:nvSpPr>
          <p:cNvPr id="1049611" name="Google Shape;148;p232"/>
          <p:cNvSpPr/>
          <p:nvPr/>
        </p:nvSpPr>
        <p:spPr>
          <a:xfrm>
            <a:off x="4436268" y="973867"/>
            <a:ext cx="4707732" cy="513923"/>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endParaRPr b="0" cap="none" sz="1400" i="0" strike="noStrike" u="none">
              <a:solidFill>
                <a:schemeClr val="lt1"/>
              </a:solidFill>
              <a:latin typeface="Arial"/>
              <a:ea typeface="Arial"/>
              <a:cs typeface="Arial"/>
              <a:sym typeface="Arial"/>
            </a:endParaRPr>
          </a:p>
        </p:txBody>
      </p:sp>
      <p:sp>
        <p:nvSpPr>
          <p:cNvPr id="1049612" name="Google Shape;149;p232"/>
          <p:cNvSpPr txBox="1">
            <a:spLocks noGrp="1"/>
          </p:cNvSpPr>
          <p:nvPr>
            <p:ph type="body" idx="1"/>
          </p:nvPr>
        </p:nvSpPr>
        <p:spPr>
          <a:xfrm>
            <a:off x="4572001" y="1644099"/>
            <a:ext cx="4436267" cy="2912819"/>
          </a:xfrm>
          <a:prstGeom prst="rect"/>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613" name="Google Shape;150;p232"/>
          <p:cNvSpPr txBox="1">
            <a:spLocks noGrp="1"/>
          </p:cNvSpPr>
          <p:nvPr>
            <p:ph type="title"/>
          </p:nvPr>
        </p:nvSpPr>
        <p:spPr>
          <a:xfrm>
            <a:off x="4572001" y="1058782"/>
            <a:ext cx="4436267" cy="344091"/>
          </a:xfrm>
          <a:prstGeom prst="rect"/>
          <a:noFill/>
          <a:ln>
            <a:noFill/>
          </a:ln>
        </p:spPr>
        <p:txBody>
          <a:bodyPr anchor="ctr" anchorCtr="0" bIns="45700" lIns="90000" rIns="91425" spcFirstLastPara="1" tIns="45700" wrap="square">
            <a:normAutofit/>
          </a:bodyPr>
          <a:lstStyle>
            <a:lvl1pPr algn="l" lvl="0" marR="0" rtl="0">
              <a:lnSpc>
                <a:spcPct val="100000"/>
              </a:lnSpc>
              <a:spcBef>
                <a:spcPts val="0"/>
              </a:spcBef>
              <a:spcAft>
                <a:spcPts val="0"/>
              </a:spcAft>
              <a:buClr>
                <a:schemeClr val="lt1"/>
              </a:buClr>
              <a:buSzPts val="1700"/>
              <a:buFont typeface="Public Sans"/>
              <a:buNone/>
              <a:defRPr b="1" cap="none" sz="1700" i="0" strike="noStrike"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380" name="Shape 151"/>
        <p:cNvGrpSpPr/>
        <p:nvPr/>
      </p:nvGrpSpPr>
      <p:grpSpPr>
        <a:xfrm>
          <a:off x="0" y="0"/>
          <a:ext cx="0" cy="0"/>
          <a:chOff x="0" y="0"/>
          <a:chExt cx="0" cy="0"/>
        </a:xfrm>
      </p:grpSpPr>
      <p:pic>
        <p:nvPicPr>
          <p:cNvPr id="2097332" name="Google Shape;152;p233"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6"/>
            <a:ext cx="9143990" cy="5143494"/>
          </a:xfrm>
          <a:prstGeom prst="rect"/>
          <a:noFill/>
          <a:ln>
            <a:noFill/>
          </a:ln>
        </p:spPr>
      </p:pic>
      <p:sp>
        <p:nvSpPr>
          <p:cNvPr id="1049438" name="Google Shape;153;p233"/>
          <p:cNvSpPr/>
          <p:nvPr/>
        </p:nvSpPr>
        <p:spPr>
          <a:xfrm>
            <a:off x="4109012" y="748626"/>
            <a:ext cx="327256" cy="3808292"/>
          </a:xfrm>
          <a:prstGeom prst="rect"/>
          <a:noFill/>
          <a:ln w="25400" cap="flat" cmpd="sng">
            <a:solidFill>
              <a:schemeClr val="accent4"/>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endParaRPr b="0" cap="none" sz="1400" i="0" strike="noStrike" u="none">
              <a:solidFill>
                <a:schemeClr val="lt1"/>
              </a:solidFill>
              <a:latin typeface="Arial"/>
              <a:ea typeface="Arial"/>
              <a:cs typeface="Arial"/>
              <a:sym typeface="Arial"/>
            </a:endParaRPr>
          </a:p>
        </p:txBody>
      </p:sp>
      <p:sp>
        <p:nvSpPr>
          <p:cNvPr id="1049439" name="Google Shape;154;p233"/>
          <p:cNvSpPr>
            <a:spLocks noGrp="1"/>
          </p:cNvSpPr>
          <p:nvPr>
            <p:ph type="pic" idx="2"/>
          </p:nvPr>
        </p:nvSpPr>
        <p:spPr>
          <a:xfrm>
            <a:off x="0" y="667604"/>
            <a:ext cx="4201610" cy="3970337"/>
          </a:xfrm>
          <a:prstGeom prst="rect"/>
          <a:noFill/>
          <a:ln>
            <a:noFill/>
          </a:ln>
        </p:spPr>
      </p:sp>
      <p:sp>
        <p:nvSpPr>
          <p:cNvPr id="1049440" name="Google Shape;155;p233"/>
          <p:cNvSpPr/>
          <p:nvPr/>
        </p:nvSpPr>
        <p:spPr>
          <a:xfrm>
            <a:off x="4436268" y="973867"/>
            <a:ext cx="4707732" cy="513923"/>
          </a:xfrm>
          <a:prstGeom prst="rect"/>
          <a:solidFill>
            <a:schemeClr val="accent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endParaRPr b="0" cap="none" sz="1400" i="0" strike="noStrike" u="none">
              <a:solidFill>
                <a:schemeClr val="lt1"/>
              </a:solidFill>
              <a:latin typeface="Arial"/>
              <a:ea typeface="Arial"/>
              <a:cs typeface="Arial"/>
              <a:sym typeface="Arial"/>
            </a:endParaRPr>
          </a:p>
        </p:txBody>
      </p:sp>
      <p:sp>
        <p:nvSpPr>
          <p:cNvPr id="1049441" name="Google Shape;156;p233"/>
          <p:cNvSpPr txBox="1">
            <a:spLocks noGrp="1"/>
          </p:cNvSpPr>
          <p:nvPr>
            <p:ph type="body" idx="1"/>
          </p:nvPr>
        </p:nvSpPr>
        <p:spPr>
          <a:xfrm>
            <a:off x="4572001" y="1644099"/>
            <a:ext cx="4436267" cy="2912819"/>
          </a:xfrm>
          <a:prstGeom prst="rect"/>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442" name="Google Shape;157;p233"/>
          <p:cNvSpPr txBox="1">
            <a:spLocks noGrp="1"/>
          </p:cNvSpPr>
          <p:nvPr>
            <p:ph type="title"/>
          </p:nvPr>
        </p:nvSpPr>
        <p:spPr>
          <a:xfrm>
            <a:off x="4572001" y="1058782"/>
            <a:ext cx="4436267" cy="344091"/>
          </a:xfrm>
          <a:prstGeom prst="rect"/>
          <a:noFill/>
          <a:ln>
            <a:noFill/>
          </a:ln>
        </p:spPr>
        <p:txBody>
          <a:bodyPr anchor="ctr" anchorCtr="0" bIns="45700" lIns="90000" rIns="91425" spcFirstLastPara="1" tIns="45700" wrap="square">
            <a:normAutofit/>
          </a:bodyPr>
          <a:lstStyle>
            <a:lvl1pPr algn="l" lvl="0" marR="0" rtl="0">
              <a:lnSpc>
                <a:spcPct val="100000"/>
              </a:lnSpc>
              <a:spcBef>
                <a:spcPts val="0"/>
              </a:spcBef>
              <a:spcAft>
                <a:spcPts val="0"/>
              </a:spcAft>
              <a:buClr>
                <a:schemeClr val="lt1"/>
              </a:buClr>
              <a:buSzPts val="1700"/>
              <a:buFont typeface="Public Sans"/>
              <a:buNone/>
              <a:defRPr b="1" cap="none" sz="1700" i="0" strike="noStrike"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99" name="Shape 158"/>
        <p:cNvGrpSpPr/>
        <p:nvPr/>
      </p:nvGrpSpPr>
      <p:grpSpPr>
        <a:xfrm>
          <a:off x="0" y="0"/>
          <a:ext cx="0" cy="0"/>
          <a:chOff x="0" y="0"/>
          <a:chExt cx="0" cy="0"/>
        </a:xfrm>
      </p:grpSpPr>
      <p:sp>
        <p:nvSpPr>
          <p:cNvPr id="1048826" name="Google Shape;159;p234"/>
          <p:cNvSpPr/>
          <p:nvPr/>
        </p:nvSpPr>
        <p:spPr>
          <a:xfrm>
            <a:off x="4572000" y="0"/>
            <a:ext cx="4572000" cy="5143494"/>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8827" name="Google Shape;160;p234" descr="Shape  Description automatically generated with low confidence"/>
          <p:cNvSpPr/>
          <p:nvPr/>
        </p:nvSpPr>
        <p:spPr>
          <a:xfrm>
            <a:off x="0" y="0"/>
            <a:ext cx="9144000"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28" name="Google Shape;161;p234"/>
          <p:cNvSpPr>
            <a:spLocks noGrp="1"/>
          </p:cNvSpPr>
          <p:nvPr>
            <p:ph type="pic" idx="2"/>
          </p:nvPr>
        </p:nvSpPr>
        <p:spPr>
          <a:xfrm>
            <a:off x="1" y="0"/>
            <a:ext cx="4572000" cy="5143494"/>
          </a:xfrm>
          <a:prstGeom prst="rect"/>
          <a:noFill/>
          <a:ln>
            <a:noFill/>
          </a:ln>
        </p:spPr>
      </p:sp>
      <p:sp>
        <p:nvSpPr>
          <p:cNvPr id="1048829" name="Google Shape;162;p234"/>
          <p:cNvSpPr txBox="1">
            <a:spLocks noGrp="1"/>
          </p:cNvSpPr>
          <p:nvPr>
            <p:ph type="title"/>
          </p:nvPr>
        </p:nvSpPr>
        <p:spPr>
          <a:xfrm>
            <a:off x="5088537" y="656889"/>
            <a:ext cx="3538916" cy="344091"/>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rgbClr val="22366A"/>
              </a:buClr>
              <a:buSzPts val="1700"/>
              <a:buFont typeface="Public Sans"/>
              <a:buNone/>
              <a:defRPr b="1" cap="none" sz="1700" i="0" strike="noStrike"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30" name="Google Shape;163;p234"/>
          <p:cNvSpPr/>
          <p:nvPr/>
        </p:nvSpPr>
        <p:spPr>
          <a:xfrm>
            <a:off x="4879819" y="656889"/>
            <a:ext cx="90534" cy="344091"/>
          </a:xfrm>
          <a:prstGeom prst="rect"/>
          <a:solidFill>
            <a:schemeClr val="l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8831" name="Google Shape;164;p234"/>
          <p:cNvSpPr/>
          <p:nvPr/>
        </p:nvSpPr>
        <p:spPr>
          <a:xfrm>
            <a:off x="4241543" y="1368179"/>
            <a:ext cx="660903" cy="660903"/>
          </a:xfrm>
          <a:prstGeom prst="ellipse"/>
          <a:solidFill>
            <a:schemeClr val="lt2"/>
          </a:solidFill>
          <a:ln w="25400" cap="flat" cmpd="sng">
            <a:solidFill>
              <a:srgbClr val="F2F2F2"/>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8832" name="Google Shape;165;p234"/>
          <p:cNvSpPr>
            <a:spLocks noGrp="1"/>
          </p:cNvSpPr>
          <p:nvPr>
            <p:ph type="pic" idx="3"/>
          </p:nvPr>
        </p:nvSpPr>
        <p:spPr>
          <a:xfrm>
            <a:off x="4408678" y="1539292"/>
            <a:ext cx="318677" cy="318677"/>
          </a:xfrm>
          <a:prstGeom prst="rect"/>
          <a:noFill/>
          <a:ln>
            <a:noFill/>
          </a:ln>
        </p:spPr>
      </p:sp>
      <p:sp>
        <p:nvSpPr>
          <p:cNvPr id="1048833" name="Google Shape;166;p234"/>
          <p:cNvSpPr txBox="1">
            <a:spLocks noGrp="1"/>
          </p:cNvSpPr>
          <p:nvPr>
            <p:ph type="body" idx="1"/>
          </p:nvPr>
        </p:nvSpPr>
        <p:spPr>
          <a:xfrm>
            <a:off x="5088537" y="1539292"/>
            <a:ext cx="3538916" cy="1256159"/>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34" name="Google Shape;167;p234"/>
          <p:cNvSpPr/>
          <p:nvPr/>
        </p:nvSpPr>
        <p:spPr>
          <a:xfrm>
            <a:off x="4241543" y="2951688"/>
            <a:ext cx="660903" cy="660903"/>
          </a:xfrm>
          <a:prstGeom prst="ellipse"/>
          <a:solidFill>
            <a:schemeClr val="lt2"/>
          </a:solidFill>
          <a:ln w="25400" cap="flat" cmpd="sng">
            <a:solidFill>
              <a:srgbClr val="F2F2F2"/>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8835" name="Google Shape;168;p234"/>
          <p:cNvSpPr>
            <a:spLocks noGrp="1"/>
          </p:cNvSpPr>
          <p:nvPr>
            <p:ph type="pic" idx="4"/>
          </p:nvPr>
        </p:nvSpPr>
        <p:spPr>
          <a:xfrm>
            <a:off x="4408678" y="3122801"/>
            <a:ext cx="318677" cy="318677"/>
          </a:xfrm>
          <a:prstGeom prst="rect"/>
          <a:noFill/>
          <a:ln>
            <a:noFill/>
          </a:ln>
        </p:spPr>
      </p:sp>
      <p:sp>
        <p:nvSpPr>
          <p:cNvPr id="1048836" name="Google Shape;169;p234"/>
          <p:cNvSpPr txBox="1">
            <a:spLocks noGrp="1"/>
          </p:cNvSpPr>
          <p:nvPr>
            <p:ph type="body" idx="5"/>
          </p:nvPr>
        </p:nvSpPr>
        <p:spPr>
          <a:xfrm>
            <a:off x="5088537" y="3122801"/>
            <a:ext cx="3538916" cy="1256159"/>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400" name="Shape 170"/>
        <p:cNvGrpSpPr/>
        <p:nvPr/>
      </p:nvGrpSpPr>
      <p:grpSpPr>
        <a:xfrm>
          <a:off x="0" y="0"/>
          <a:ext cx="0" cy="0"/>
          <a:chOff x="0" y="0"/>
          <a:chExt cx="0" cy="0"/>
        </a:xfrm>
      </p:grpSpPr>
      <p:sp>
        <p:nvSpPr>
          <p:cNvPr id="1049487" name="Google Shape;171;p235"/>
          <p:cNvSpPr/>
          <p:nvPr/>
        </p:nvSpPr>
        <p:spPr>
          <a:xfrm>
            <a:off x="4572000" y="0"/>
            <a:ext cx="4572000" cy="5143494"/>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488" name="Google Shape;172;p235" descr="Shape  Description automatically generated with low confidence"/>
          <p:cNvSpPr/>
          <p:nvPr/>
        </p:nvSpPr>
        <p:spPr>
          <a:xfrm>
            <a:off x="0" y="0"/>
            <a:ext cx="9144000"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89" name="Google Shape;173;p235"/>
          <p:cNvSpPr>
            <a:spLocks noGrp="1"/>
          </p:cNvSpPr>
          <p:nvPr>
            <p:ph type="pic" idx="2"/>
          </p:nvPr>
        </p:nvSpPr>
        <p:spPr>
          <a:xfrm>
            <a:off x="1" y="0"/>
            <a:ext cx="4572000" cy="5143494"/>
          </a:xfrm>
          <a:prstGeom prst="rect"/>
          <a:noFill/>
          <a:ln>
            <a:noFill/>
          </a:ln>
        </p:spPr>
      </p:sp>
      <p:sp>
        <p:nvSpPr>
          <p:cNvPr id="1049490" name="Google Shape;174;p235"/>
          <p:cNvSpPr txBox="1">
            <a:spLocks noGrp="1"/>
          </p:cNvSpPr>
          <p:nvPr>
            <p:ph type="title"/>
          </p:nvPr>
        </p:nvSpPr>
        <p:spPr>
          <a:xfrm>
            <a:off x="5088537" y="656889"/>
            <a:ext cx="3538916" cy="344091"/>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rgbClr val="22366A"/>
              </a:buClr>
              <a:buSzPts val="1700"/>
              <a:buFont typeface="Public Sans"/>
              <a:buNone/>
              <a:defRPr b="1" cap="none" sz="1700" i="0" strike="noStrike"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91" name="Google Shape;175;p235"/>
          <p:cNvSpPr/>
          <p:nvPr/>
        </p:nvSpPr>
        <p:spPr>
          <a:xfrm>
            <a:off x="4879819" y="656889"/>
            <a:ext cx="90534" cy="344091"/>
          </a:xfrm>
          <a:prstGeom prst="rect"/>
          <a:solidFill>
            <a:schemeClr val="l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9492" name="Google Shape;176;p235"/>
          <p:cNvSpPr/>
          <p:nvPr/>
        </p:nvSpPr>
        <p:spPr>
          <a:xfrm>
            <a:off x="4241543" y="1368179"/>
            <a:ext cx="660903" cy="660903"/>
          </a:xfrm>
          <a:prstGeom prst="ellipse"/>
          <a:solidFill>
            <a:schemeClr val="accent4"/>
          </a:solidFill>
          <a:ln w="25400" cap="flat" cmpd="sng">
            <a:solidFill>
              <a:srgbClr val="F2F2F2"/>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493" name="Google Shape;177;p235"/>
          <p:cNvSpPr>
            <a:spLocks noGrp="1"/>
          </p:cNvSpPr>
          <p:nvPr>
            <p:ph type="pic" idx="3"/>
          </p:nvPr>
        </p:nvSpPr>
        <p:spPr>
          <a:xfrm>
            <a:off x="4408678" y="1539292"/>
            <a:ext cx="318677" cy="318677"/>
          </a:xfrm>
          <a:prstGeom prst="rect"/>
          <a:noFill/>
          <a:ln>
            <a:noFill/>
          </a:ln>
        </p:spPr>
      </p:sp>
      <p:sp>
        <p:nvSpPr>
          <p:cNvPr id="1049494" name="Google Shape;178;p235"/>
          <p:cNvSpPr txBox="1">
            <a:spLocks noGrp="1"/>
          </p:cNvSpPr>
          <p:nvPr>
            <p:ph type="body" idx="1"/>
          </p:nvPr>
        </p:nvSpPr>
        <p:spPr>
          <a:xfrm>
            <a:off x="5088537" y="1539292"/>
            <a:ext cx="3538916" cy="1256159"/>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95" name="Google Shape;179;p235"/>
          <p:cNvSpPr/>
          <p:nvPr/>
        </p:nvSpPr>
        <p:spPr>
          <a:xfrm>
            <a:off x="4241543" y="2951688"/>
            <a:ext cx="660903" cy="660903"/>
          </a:xfrm>
          <a:prstGeom prst="ellipse"/>
          <a:solidFill>
            <a:schemeClr val="accent4"/>
          </a:solidFill>
          <a:ln w="25400" cap="flat" cmpd="sng">
            <a:solidFill>
              <a:srgbClr val="F2F2F2"/>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496" name="Google Shape;180;p235"/>
          <p:cNvSpPr>
            <a:spLocks noGrp="1"/>
          </p:cNvSpPr>
          <p:nvPr>
            <p:ph type="pic" idx="4"/>
          </p:nvPr>
        </p:nvSpPr>
        <p:spPr>
          <a:xfrm>
            <a:off x="4408678" y="3122801"/>
            <a:ext cx="318677" cy="318677"/>
          </a:xfrm>
          <a:prstGeom prst="rect"/>
          <a:noFill/>
          <a:ln>
            <a:noFill/>
          </a:ln>
        </p:spPr>
      </p:sp>
      <p:sp>
        <p:nvSpPr>
          <p:cNvPr id="1049497" name="Google Shape;181;p235"/>
          <p:cNvSpPr txBox="1">
            <a:spLocks noGrp="1"/>
          </p:cNvSpPr>
          <p:nvPr>
            <p:ph type="body" idx="5"/>
          </p:nvPr>
        </p:nvSpPr>
        <p:spPr>
          <a:xfrm>
            <a:off x="5088537" y="3122801"/>
            <a:ext cx="3538916" cy="1256159"/>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72" name="Shape 182"/>
        <p:cNvGrpSpPr/>
        <p:nvPr/>
      </p:nvGrpSpPr>
      <p:grpSpPr>
        <a:xfrm>
          <a:off x="0" y="0"/>
          <a:ext cx="0" cy="0"/>
          <a:chOff x="0" y="0"/>
          <a:chExt cx="0" cy="0"/>
        </a:xfrm>
      </p:grpSpPr>
      <p:pic>
        <p:nvPicPr>
          <p:cNvPr id="2097235" name="Google Shape;183;p236"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grpSp>
        <p:nvGrpSpPr>
          <p:cNvPr id="173" name="Google Shape;184;p236"/>
          <p:cNvGrpSpPr/>
          <p:nvPr/>
        </p:nvGrpSpPr>
        <p:grpSpPr>
          <a:xfrm>
            <a:off x="4107305" y="941707"/>
            <a:ext cx="284686" cy="3999388"/>
            <a:chOff x="4107305" y="941707"/>
            <a:chExt cx="284686" cy="3999388"/>
          </a:xfrm>
        </p:grpSpPr>
        <p:sp>
          <p:nvSpPr>
            <p:cNvPr id="1048681" name="Google Shape;185;p236"/>
            <p:cNvSpPr/>
            <p:nvPr/>
          </p:nvSpPr>
          <p:spPr>
            <a:xfrm>
              <a:off x="4183432" y="1262627"/>
              <a:ext cx="208559" cy="3357548"/>
            </a:xfrm>
            <a:prstGeom prst="rect"/>
            <a:solidFill>
              <a:srgbClr val="C4CFEE"/>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8682" name="Google Shape;186;p236"/>
            <p:cNvSpPr/>
            <p:nvPr/>
          </p:nvSpPr>
          <p:spPr>
            <a:xfrm>
              <a:off x="4112338" y="1097990"/>
              <a:ext cx="208559" cy="3686822"/>
            </a:xfrm>
            <a:prstGeom prst="rect"/>
            <a:solidFill>
              <a:srgbClr val="5575C9"/>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8683" name="Google Shape;187;p236"/>
            <p:cNvSpPr/>
            <p:nvPr/>
          </p:nvSpPr>
          <p:spPr>
            <a:xfrm>
              <a:off x="4107305" y="941707"/>
              <a:ext cx="142497" cy="3999388"/>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sp>
        <p:nvSpPr>
          <p:cNvPr id="1048684" name="Google Shape;188;p236"/>
          <p:cNvSpPr>
            <a:spLocks noGrp="1"/>
          </p:cNvSpPr>
          <p:nvPr>
            <p:ph type="pic" idx="2"/>
          </p:nvPr>
        </p:nvSpPr>
        <p:spPr>
          <a:xfrm>
            <a:off x="219360" y="856040"/>
            <a:ext cx="3958630" cy="4287460"/>
          </a:xfrm>
          <a:prstGeom prst="rect"/>
          <a:noFill/>
          <a:ln>
            <a:noFill/>
          </a:ln>
        </p:spPr>
      </p:sp>
      <p:sp>
        <p:nvSpPr>
          <p:cNvPr id="1048685" name="Google Shape;189;p236"/>
          <p:cNvSpPr txBox="1">
            <a:spLocks noGrp="1"/>
          </p:cNvSpPr>
          <p:nvPr>
            <p:ph type="body" idx="1"/>
          </p:nvPr>
        </p:nvSpPr>
        <p:spPr>
          <a:xfrm>
            <a:off x="4524864" y="1268948"/>
            <a:ext cx="4399775" cy="3344907"/>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686" name="Google Shape;190;p236"/>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687" name="Google Shape;191;p236"/>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364" name="Shape 192"/>
        <p:cNvGrpSpPr/>
        <p:nvPr/>
      </p:nvGrpSpPr>
      <p:grpSpPr>
        <a:xfrm>
          <a:off x="0" y="0"/>
          <a:ext cx="0" cy="0"/>
          <a:chOff x="0" y="0"/>
          <a:chExt cx="0" cy="0"/>
        </a:xfrm>
      </p:grpSpPr>
      <p:pic>
        <p:nvPicPr>
          <p:cNvPr id="2097322" name="Google Shape;193;p237"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374" name="Google Shape;194;p237"/>
          <p:cNvSpPr>
            <a:spLocks noGrp="1"/>
          </p:cNvSpPr>
          <p:nvPr>
            <p:ph type="pic" idx="2"/>
          </p:nvPr>
        </p:nvSpPr>
        <p:spPr>
          <a:xfrm>
            <a:off x="4572000" y="0"/>
            <a:ext cx="4571990" cy="5143494"/>
          </a:xfrm>
          <a:prstGeom prst="rect"/>
          <a:noFill/>
          <a:ln>
            <a:noFill/>
          </a:ln>
        </p:spPr>
      </p:sp>
      <p:sp>
        <p:nvSpPr>
          <p:cNvPr id="1049375" name="Google Shape;195;p237"/>
          <p:cNvSpPr/>
          <p:nvPr/>
        </p:nvSpPr>
        <p:spPr>
          <a:xfrm>
            <a:off x="-1" y="1178120"/>
            <a:ext cx="4781551" cy="3333750"/>
          </a:xfrm>
          <a:prstGeom prst="rect"/>
          <a:solidFill>
            <a:srgbClr val="C4CFEE">
              <a:alpha val="20000"/>
            </a:srgbClr>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376" name="Google Shape;196;p237"/>
          <p:cNvSpPr txBox="1">
            <a:spLocks noGrp="1"/>
          </p:cNvSpPr>
          <p:nvPr>
            <p:ph type="body" idx="1"/>
          </p:nvPr>
        </p:nvSpPr>
        <p:spPr>
          <a:xfrm>
            <a:off x="135731" y="1388586"/>
            <a:ext cx="4436267" cy="2912819"/>
          </a:xfrm>
          <a:prstGeom prst="rect"/>
          <a:noFill/>
          <a:ln>
            <a:noFill/>
          </a:ln>
        </p:spPr>
        <p:txBody>
          <a:bodyPr anchor="t" anchorCtr="0" bIns="45700" lIns="91425" rIns="91425" spcFirstLastPara="1" tIns="45700" wrap="square">
            <a:normAutofit/>
          </a:bodyPr>
          <a:lstStyle>
            <a:lvl1pPr algn="l" indent="-317500" lvl="0" marL="457200" marR="0" rtl="0">
              <a:lnSpc>
                <a:spcPct val="100000"/>
              </a:lnSpc>
              <a:spcBef>
                <a:spcPts val="75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377" name="Google Shape;197;p237"/>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78" name="Google Shape;198;p237"/>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330" name="Shape 199"/>
        <p:cNvGrpSpPr/>
        <p:nvPr/>
      </p:nvGrpSpPr>
      <p:grpSpPr>
        <a:xfrm>
          <a:off x="0" y="0"/>
          <a:ext cx="0" cy="0"/>
          <a:chOff x="0" y="0"/>
          <a:chExt cx="0" cy="0"/>
        </a:xfrm>
      </p:grpSpPr>
      <p:pic>
        <p:nvPicPr>
          <p:cNvPr id="2097305" name="Google Shape;200;p238"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245" name="Google Shape;201;p238"/>
          <p:cNvSpPr/>
          <p:nvPr/>
        </p:nvSpPr>
        <p:spPr>
          <a:xfrm>
            <a:off x="4135880" y="856040"/>
            <a:ext cx="142497" cy="879326"/>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9246" name="Google Shape;202;p238"/>
          <p:cNvSpPr>
            <a:spLocks noGrp="1"/>
          </p:cNvSpPr>
          <p:nvPr>
            <p:ph type="pic" idx="2"/>
          </p:nvPr>
        </p:nvSpPr>
        <p:spPr>
          <a:xfrm>
            <a:off x="219360" y="856040"/>
            <a:ext cx="3958630" cy="4287460"/>
          </a:xfrm>
          <a:prstGeom prst="rect"/>
          <a:noFill/>
          <a:ln>
            <a:noFill/>
          </a:ln>
        </p:spPr>
      </p:sp>
      <p:sp>
        <p:nvSpPr>
          <p:cNvPr id="1049247" name="Google Shape;203;p238"/>
          <p:cNvSpPr txBox="1">
            <a:spLocks noGrp="1"/>
          </p:cNvSpPr>
          <p:nvPr>
            <p:ph type="body" idx="1"/>
          </p:nvPr>
        </p:nvSpPr>
        <p:spPr>
          <a:xfrm>
            <a:off x="4480014" y="1685925"/>
            <a:ext cx="4444626" cy="2499576"/>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48" name="Google Shape;204;p238"/>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49" name="Google Shape;205;p238"/>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480" name="Shape 206"/>
        <p:cNvGrpSpPr/>
        <p:nvPr/>
      </p:nvGrpSpPr>
      <p:grpSpPr>
        <a:xfrm>
          <a:off x="0" y="0"/>
          <a:ext cx="0" cy="0"/>
          <a:chOff x="0" y="0"/>
          <a:chExt cx="0" cy="0"/>
        </a:xfrm>
      </p:grpSpPr>
      <p:pic>
        <p:nvPicPr>
          <p:cNvPr id="2097369" name="Google Shape;207;p239"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757" name="Google Shape;208;p239"/>
          <p:cNvSpPr/>
          <p:nvPr/>
        </p:nvSpPr>
        <p:spPr>
          <a:xfrm>
            <a:off x="3817856" y="656889"/>
            <a:ext cx="143829" cy="344091"/>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9758" name="Google Shape;209;p239"/>
          <p:cNvSpPr>
            <a:spLocks noGrp="1"/>
          </p:cNvSpPr>
          <p:nvPr>
            <p:ph type="pic" idx="2"/>
          </p:nvPr>
        </p:nvSpPr>
        <p:spPr>
          <a:xfrm>
            <a:off x="235670" y="0"/>
            <a:ext cx="3582186" cy="5143494"/>
          </a:xfrm>
          <a:prstGeom prst="rect"/>
          <a:noFill/>
          <a:ln>
            <a:noFill/>
          </a:ln>
        </p:spPr>
      </p:sp>
      <p:sp>
        <p:nvSpPr>
          <p:cNvPr id="1049759" name="Google Shape;210;p239"/>
          <p:cNvSpPr txBox="1">
            <a:spLocks noGrp="1"/>
          </p:cNvSpPr>
          <p:nvPr>
            <p:ph type="title"/>
          </p:nvPr>
        </p:nvSpPr>
        <p:spPr>
          <a:xfrm>
            <a:off x="4079869" y="656889"/>
            <a:ext cx="3538916" cy="344091"/>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rgbClr val="22366A"/>
              </a:buClr>
              <a:buSzPts val="1700"/>
              <a:buFont typeface="Public Sans"/>
              <a:buNone/>
              <a:defRPr b="1" cap="none" sz="1700" i="0" strike="noStrike" u="none">
                <a:solidFill>
                  <a:schemeClr val="dk2"/>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60" name="Google Shape;211;p239"/>
          <p:cNvSpPr txBox="1">
            <a:spLocks noGrp="1"/>
          </p:cNvSpPr>
          <p:nvPr>
            <p:ph type="body" idx="1"/>
          </p:nvPr>
        </p:nvSpPr>
        <p:spPr>
          <a:xfrm>
            <a:off x="4079868" y="1539292"/>
            <a:ext cx="4688211" cy="2947319"/>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rgbClr val="000000"/>
              </a:buClr>
              <a:buSzPts val="1400"/>
              <a:buFont typeface="Noto Sans Symbols"/>
              <a:buChar char="▪"/>
              <a:defRPr b="0"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274" name="Shape 212"/>
        <p:cNvGrpSpPr/>
        <p:nvPr/>
      </p:nvGrpSpPr>
      <p:grpSpPr>
        <a:xfrm>
          <a:off x="0" y="0"/>
          <a:ext cx="0" cy="0"/>
          <a:chOff x="0" y="0"/>
          <a:chExt cx="0" cy="0"/>
        </a:xfrm>
      </p:grpSpPr>
      <p:sp>
        <p:nvSpPr>
          <p:cNvPr id="1049085" name="Google Shape;213;p240"/>
          <p:cNvSpPr/>
          <p:nvPr/>
        </p:nvSpPr>
        <p:spPr>
          <a:xfrm>
            <a:off x="5312964" y="0"/>
            <a:ext cx="3831036" cy="5143494"/>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086" name="Google Shape;214;p240" descr="Shape  Description automatically generated with low confidence"/>
          <p:cNvSpPr/>
          <p:nvPr/>
        </p:nvSpPr>
        <p:spPr>
          <a:xfrm>
            <a:off x="0" y="0"/>
            <a:ext cx="9144000"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87" name="Google Shape;215;p240"/>
          <p:cNvSpPr/>
          <p:nvPr/>
        </p:nvSpPr>
        <p:spPr>
          <a:xfrm>
            <a:off x="5302804" y="575609"/>
            <a:ext cx="143829" cy="344091"/>
          </a:xfrm>
          <a:prstGeom prst="rect"/>
          <a:solidFill>
            <a:schemeClr val="l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9088" name="Google Shape;216;p240"/>
          <p:cNvSpPr>
            <a:spLocks noGrp="1"/>
          </p:cNvSpPr>
          <p:nvPr>
            <p:ph type="pic" idx="2"/>
          </p:nvPr>
        </p:nvSpPr>
        <p:spPr>
          <a:xfrm>
            <a:off x="-1" y="0"/>
            <a:ext cx="5312965" cy="5143494"/>
          </a:xfrm>
          <a:prstGeom prst="rect"/>
          <a:noFill/>
          <a:ln>
            <a:noFill/>
          </a:ln>
        </p:spPr>
      </p:sp>
      <p:sp>
        <p:nvSpPr>
          <p:cNvPr id="1049089" name="Google Shape;217;p240"/>
          <p:cNvSpPr txBox="1">
            <a:spLocks noGrp="1"/>
          </p:cNvSpPr>
          <p:nvPr>
            <p:ph type="title"/>
          </p:nvPr>
        </p:nvSpPr>
        <p:spPr>
          <a:xfrm>
            <a:off x="5564817" y="575609"/>
            <a:ext cx="3405248" cy="344091"/>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rgbClr val="22366A"/>
              </a:buClr>
              <a:buSzPts val="1700"/>
              <a:buFont typeface="Public Sans"/>
              <a:buNone/>
              <a:defRPr b="1" cap="none" sz="1700" i="0" strike="noStrike"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90" name="Google Shape;218;p240"/>
          <p:cNvSpPr txBox="1">
            <a:spLocks noGrp="1"/>
          </p:cNvSpPr>
          <p:nvPr>
            <p:ph type="body" idx="1"/>
          </p:nvPr>
        </p:nvSpPr>
        <p:spPr>
          <a:xfrm>
            <a:off x="5564818" y="1254812"/>
            <a:ext cx="3452368" cy="3428948"/>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448" name="Shape 219"/>
        <p:cNvGrpSpPr/>
        <p:nvPr/>
      </p:nvGrpSpPr>
      <p:grpSpPr>
        <a:xfrm>
          <a:off x="0" y="0"/>
          <a:ext cx="0" cy="0"/>
          <a:chOff x="0" y="0"/>
          <a:chExt cx="0" cy="0"/>
        </a:xfrm>
      </p:grpSpPr>
      <p:sp>
        <p:nvSpPr>
          <p:cNvPr id="1049675" name="Google Shape;220;p241"/>
          <p:cNvSpPr/>
          <p:nvPr/>
        </p:nvSpPr>
        <p:spPr>
          <a:xfrm>
            <a:off x="0" y="-1"/>
            <a:ext cx="4898780" cy="5143498"/>
          </a:xfrm>
          <a:prstGeom prst="rect"/>
          <a:solidFill>
            <a:srgbClr val="22366A"/>
          </a:solidFill>
          <a:ln>
            <a:noFill/>
          </a:ln>
        </p:spPr>
        <p:txBody>
          <a:bodyPr anchor="ctr" anchorCtr="0" bIns="34275" lIns="68550" rIns="68550" spcFirstLastPara="1" tIns="34275" wrap="square">
            <a:noAutofit/>
          </a:bodyPr>
          <a:p>
            <a:pPr algn="ctr" indent="0" lvl="0" marL="0" marR="0" rtl="0">
              <a:lnSpc>
                <a:spcPct val="100000"/>
              </a:lnSpc>
              <a:spcBef>
                <a:spcPts val="0"/>
              </a:spcBef>
              <a:spcAft>
                <a:spcPts val="0"/>
              </a:spcAft>
              <a:buClr>
                <a:srgbClr val="000000"/>
              </a:buClr>
              <a:buSzPts val="1400"/>
              <a:buFont typeface="Arial"/>
              <a:buNone/>
            </a:pPr>
            <a:endParaRPr b="0" cap="none" sz="1050" i="0" strike="noStrike" u="none">
              <a:solidFill>
                <a:schemeClr val="lt1"/>
              </a:solidFill>
              <a:latin typeface="Arial"/>
              <a:ea typeface="Arial"/>
              <a:cs typeface="Arial"/>
              <a:sym typeface="Arial"/>
            </a:endParaRPr>
          </a:p>
        </p:txBody>
      </p:sp>
      <p:pic>
        <p:nvPicPr>
          <p:cNvPr id="2097364" name="Google Shape;221;p241"/>
          <p:cNvPicPr preferRelativeResize="0">
            <a:picLocks/>
          </p:cNvPicPr>
          <p:nvPr/>
        </p:nvPicPr>
        <p:blipFill rotWithShape="1">
          <a:blip xmlns:r="http://schemas.openxmlformats.org/officeDocument/2006/relationships" r:embed="rId1">
            <a:alphaModFix/>
          </a:blip>
          <a:srcRect l="71" r="59"/>
          <a:stretch>
            <a:fillRect/>
          </a:stretch>
        </p:blipFill>
        <p:spPr>
          <a:xfrm>
            <a:off x="4885624" y="3"/>
            <a:ext cx="4258376" cy="5143498"/>
          </a:xfrm>
          <a:prstGeom prst="rect"/>
          <a:noFill/>
          <a:ln>
            <a:noFill/>
          </a:ln>
        </p:spPr>
      </p:pic>
      <p:pic>
        <p:nvPicPr>
          <p:cNvPr id="2097365" name="Google Shape;222;p241"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6"/>
            <a:ext cx="9143990" cy="5143494"/>
          </a:xfrm>
          <a:prstGeom prst="rect"/>
          <a:noFill/>
          <a:ln>
            <a:noFill/>
          </a:ln>
        </p:spPr>
      </p:pic>
      <p:sp>
        <p:nvSpPr>
          <p:cNvPr id="1049676" name="Google Shape;223;p241"/>
          <p:cNvSpPr/>
          <p:nvPr/>
        </p:nvSpPr>
        <p:spPr>
          <a:xfrm>
            <a:off x="0" y="378373"/>
            <a:ext cx="3866493" cy="461141"/>
          </a:xfrm>
          <a:prstGeom prst="rect"/>
          <a:solidFill>
            <a:srgbClr val="BD8738"/>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013"/>
              <a:buFont typeface="Arial"/>
              <a:buNone/>
            </a:pPr>
            <a:endParaRPr b="0" cap="none" sz="1013" i="0" strike="noStrike" u="none">
              <a:solidFill>
                <a:schemeClr val="lt1"/>
              </a:solidFill>
              <a:latin typeface="Calibri"/>
              <a:ea typeface="Calibri"/>
              <a:cs typeface="Calibri"/>
              <a:sym typeface="Calibri"/>
            </a:endParaRPr>
          </a:p>
        </p:txBody>
      </p:sp>
      <p:sp>
        <p:nvSpPr>
          <p:cNvPr id="1049677" name="Google Shape;224;p241"/>
          <p:cNvSpPr txBox="1">
            <a:spLocks noGrp="1"/>
          </p:cNvSpPr>
          <p:nvPr>
            <p:ph type="title"/>
          </p:nvPr>
        </p:nvSpPr>
        <p:spPr>
          <a:xfrm>
            <a:off x="144711" y="436897"/>
            <a:ext cx="3421450" cy="344091"/>
          </a:xfrm>
          <a:prstGeom prst="rect"/>
          <a:noFill/>
          <a:ln>
            <a:noFill/>
          </a:ln>
        </p:spPr>
        <p:txBody>
          <a:bodyPr anchor="ctr" anchorCtr="0" bIns="45700" lIns="90000" rIns="91425" spcFirstLastPara="1" tIns="45700" wrap="square">
            <a:normAutofit/>
          </a:bodyPr>
          <a:lstStyle>
            <a:lvl1pPr algn="l" lvl="0" marR="0" rtl="0">
              <a:lnSpc>
                <a:spcPct val="100000"/>
              </a:lnSpc>
              <a:spcBef>
                <a:spcPts val="0"/>
              </a:spcBef>
              <a:spcAft>
                <a:spcPts val="0"/>
              </a:spcAft>
              <a:buClr>
                <a:schemeClr val="lt1"/>
              </a:buClr>
              <a:buSzPts val="1700"/>
              <a:buFont typeface="Public Sans"/>
              <a:buNone/>
              <a:defRPr b="1" cap="none" sz="1700" i="0" strike="noStrike"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78" name="Google Shape;225;p241"/>
          <p:cNvSpPr txBox="1">
            <a:spLocks noGrp="1"/>
          </p:cNvSpPr>
          <p:nvPr>
            <p:ph type="body" idx="1"/>
          </p:nvPr>
        </p:nvSpPr>
        <p:spPr>
          <a:xfrm>
            <a:off x="144711" y="1422475"/>
            <a:ext cx="4343206" cy="3036421"/>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79" name="Google Shape;226;p241"/>
          <p:cNvSpPr txBox="1">
            <a:spLocks noGrp="1"/>
          </p:cNvSpPr>
          <p:nvPr>
            <p:ph type="body" idx="2"/>
          </p:nvPr>
        </p:nvSpPr>
        <p:spPr>
          <a:xfrm>
            <a:off x="144711" y="954389"/>
            <a:ext cx="4343206" cy="358011"/>
          </a:xfrm>
          <a:prstGeom prst="rect"/>
          <a:noFill/>
          <a:ln>
            <a:noFill/>
          </a:ln>
        </p:spPr>
        <p:txBody>
          <a:bodyPr anchor="t" anchorCtr="0" bIns="45700" lIns="91425" rIns="91425" spcFirstLastPara="1" tIns="45700" wrap="square">
            <a:noAutofit/>
          </a:bodyPr>
          <a:lstStyle>
            <a:lvl1pPr algn="l" indent="-323850" lvl="0" marL="457200" marR="0" rtl="0">
              <a:lnSpc>
                <a:spcPct val="100000"/>
              </a:lnSpc>
              <a:spcBef>
                <a:spcPts val="0"/>
              </a:spcBef>
              <a:spcAft>
                <a:spcPts val="0"/>
              </a:spcAft>
              <a:buClr>
                <a:schemeClr val="lt1"/>
              </a:buClr>
              <a:buSzPts val="1500"/>
              <a:buFont typeface="Arial"/>
              <a:buAutoNum type="alphaUcPeriod"/>
              <a:defRPr b="1" cap="none" sz="15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42" name="Shape 17"/>
        <p:cNvGrpSpPr/>
        <p:nvPr/>
      </p:nvGrpSpPr>
      <p:grpSpPr>
        <a:xfrm>
          <a:off x="0" y="0"/>
          <a:ext cx="0" cy="0"/>
          <a:chOff x="0" y="0"/>
          <a:chExt cx="0" cy="0"/>
        </a:xfrm>
      </p:grpSpPr>
      <p:pic>
        <p:nvPicPr>
          <p:cNvPr id="2097158" name="Google Shape;18;p216"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8000"/>
          </a:xfrm>
          <a:prstGeom prst="rect"/>
          <a:noFill/>
          <a:ln>
            <a:noFill/>
          </a:ln>
        </p:spPr>
      </p:pic>
      <p:grpSp>
        <p:nvGrpSpPr>
          <p:cNvPr id="143" name="Google Shape;19;p216"/>
          <p:cNvGrpSpPr/>
          <p:nvPr/>
        </p:nvGrpSpPr>
        <p:grpSpPr>
          <a:xfrm>
            <a:off x="270520" y="225967"/>
            <a:ext cx="175260" cy="4075443"/>
            <a:chOff x="270520" y="1140367"/>
            <a:chExt cx="175260" cy="4075443"/>
          </a:xfrm>
        </p:grpSpPr>
        <p:grpSp>
          <p:nvGrpSpPr>
            <p:cNvPr id="144" name="Google Shape;20;p216"/>
            <p:cNvGrpSpPr/>
            <p:nvPr/>
          </p:nvGrpSpPr>
          <p:grpSpPr>
            <a:xfrm>
              <a:off x="270520" y="3891468"/>
              <a:ext cx="175260" cy="1324342"/>
              <a:chOff x="129115" y="3948030"/>
              <a:chExt cx="175260" cy="1324342"/>
            </a:xfrm>
          </p:grpSpPr>
          <p:sp>
            <p:nvSpPr>
              <p:cNvPr id="1048597" name="Google Shape;21;p216"/>
              <p:cNvSpPr/>
              <p:nvPr/>
            </p:nvSpPr>
            <p:spPr>
              <a:xfrm>
                <a:off x="129115" y="3948030"/>
                <a:ext cx="175260" cy="373913"/>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cxnSp>
            <p:nvCxnSpPr>
              <p:cNvPr id="3145729" name="Google Shape;22;p216"/>
              <p:cNvCxnSpPr>
                <a:cxnSpLocks/>
              </p:cNvCxnSpPr>
              <p:nvPr/>
            </p:nvCxnSpPr>
            <p:spPr>
              <a:xfrm>
                <a:off x="216745" y="4159529"/>
                <a:ext cx="0" cy="1112843"/>
              </a:xfrm>
              <a:prstGeom prst="straightConnector1"/>
              <a:noFill/>
              <a:ln w="12700" cap="flat" cmpd="sng">
                <a:solidFill>
                  <a:schemeClr val="lt2"/>
                </a:solidFill>
                <a:prstDash val="solid"/>
                <a:round/>
                <a:headEnd type="none" w="sm" len="sm"/>
                <a:tailEnd type="none" w="sm" len="sm"/>
              </a:ln>
            </p:spPr>
          </p:cxnSp>
        </p:grpSp>
        <p:grpSp>
          <p:nvGrpSpPr>
            <p:cNvPr id="145" name="Google Shape;23;p216"/>
            <p:cNvGrpSpPr/>
            <p:nvPr/>
          </p:nvGrpSpPr>
          <p:grpSpPr>
            <a:xfrm>
              <a:off x="270520" y="1140367"/>
              <a:ext cx="175260" cy="2253464"/>
              <a:chOff x="129115" y="1196929"/>
              <a:chExt cx="175260" cy="2253464"/>
            </a:xfrm>
          </p:grpSpPr>
          <p:cxnSp>
            <p:nvCxnSpPr>
              <p:cNvPr id="3145730" name="Google Shape;24;p216"/>
              <p:cNvCxnSpPr>
                <a:cxnSpLocks/>
              </p:cNvCxnSpPr>
              <p:nvPr/>
            </p:nvCxnSpPr>
            <p:spPr>
              <a:xfrm>
                <a:off x="216745" y="1402852"/>
                <a:ext cx="0" cy="2047541"/>
              </a:xfrm>
              <a:prstGeom prst="straightConnector1"/>
              <a:noFill/>
              <a:ln w="12700" cap="flat" cmpd="sng">
                <a:solidFill>
                  <a:schemeClr val="dk2"/>
                </a:solidFill>
                <a:prstDash val="solid"/>
                <a:round/>
                <a:headEnd type="none" w="sm" len="sm"/>
                <a:tailEnd type="none" w="sm" len="sm"/>
              </a:ln>
            </p:spPr>
          </p:cxnSp>
          <p:sp>
            <p:nvSpPr>
              <p:cNvPr id="1048598" name="Google Shape;25;p216"/>
              <p:cNvSpPr/>
              <p:nvPr/>
            </p:nvSpPr>
            <p:spPr>
              <a:xfrm>
                <a:off x="129115" y="1196929"/>
                <a:ext cx="175260" cy="373913"/>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333" name="Shape 227"/>
        <p:cNvGrpSpPr/>
        <p:nvPr/>
      </p:nvGrpSpPr>
      <p:grpSpPr>
        <a:xfrm>
          <a:off x="0" y="0"/>
          <a:ext cx="0" cy="0"/>
          <a:chOff x="0" y="0"/>
          <a:chExt cx="0" cy="0"/>
        </a:xfrm>
      </p:grpSpPr>
      <p:grpSp>
        <p:nvGrpSpPr>
          <p:cNvPr id="334" name="Google Shape;228;p242"/>
          <p:cNvGrpSpPr/>
          <p:nvPr/>
        </p:nvGrpSpPr>
        <p:grpSpPr>
          <a:xfrm>
            <a:off x="2494464" y="494214"/>
            <a:ext cx="4155074" cy="4155073"/>
            <a:chOff x="2119794" y="-36836"/>
            <a:chExt cx="5217173" cy="5217173"/>
          </a:xfrm>
        </p:grpSpPr>
        <p:sp>
          <p:nvSpPr>
            <p:cNvPr id="1049262" name="Google Shape;229;p242"/>
            <p:cNvSpPr/>
            <p:nvPr/>
          </p:nvSpPr>
          <p:spPr>
            <a:xfrm rot="-10121413">
              <a:off x="5995473" y="1510692"/>
              <a:ext cx="1065477" cy="452456"/>
            </a:xfrm>
            <a:prstGeom prst="triangle">
              <a:avLst>
                <a:gd name="adj" fmla="val 50000"/>
              </a:avLst>
            </a:prstGeom>
            <a:solidFill>
              <a:srgbClr val="12366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263" name="Google Shape;230;p242"/>
            <p:cNvSpPr/>
            <p:nvPr/>
          </p:nvSpPr>
          <p:spPr>
            <a:xfrm rot="1811965">
              <a:off x="2648325" y="3118285"/>
              <a:ext cx="827384" cy="452456"/>
            </a:xfrm>
            <a:prstGeom prst="triangle">
              <a:avLst>
                <a:gd name="adj" fmla="val 50000"/>
              </a:avLst>
            </a:prstGeom>
            <a:solidFill>
              <a:srgbClr val="12366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grpSp>
          <p:nvGrpSpPr>
            <p:cNvPr id="335" name="Google Shape;231;p242"/>
            <p:cNvGrpSpPr/>
            <p:nvPr/>
          </p:nvGrpSpPr>
          <p:grpSpPr>
            <a:xfrm>
              <a:off x="2119794" y="-36836"/>
              <a:ext cx="5217173" cy="5217173"/>
              <a:chOff x="2334961" y="334711"/>
              <a:chExt cx="4626477" cy="4626477"/>
            </a:xfrm>
          </p:grpSpPr>
          <p:grpSp>
            <p:nvGrpSpPr>
              <p:cNvPr id="336" name="Google Shape;232;p242"/>
              <p:cNvGrpSpPr/>
              <p:nvPr/>
            </p:nvGrpSpPr>
            <p:grpSpPr>
              <a:xfrm>
                <a:off x="2334961" y="334711"/>
                <a:ext cx="4626477" cy="4626477"/>
                <a:chOff x="2334961" y="334711"/>
                <a:chExt cx="4626477" cy="4626477"/>
              </a:xfrm>
            </p:grpSpPr>
            <p:sp>
              <p:nvSpPr>
                <p:cNvPr id="1049264" name="Google Shape;233;p242"/>
                <p:cNvSpPr/>
                <p:nvPr/>
              </p:nvSpPr>
              <p:spPr>
                <a:xfrm>
                  <a:off x="2978950" y="978700"/>
                  <a:ext cx="3338500" cy="3338500"/>
                </a:xfrm>
                <a:prstGeom prst="ellipse"/>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265"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266"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sp>
            <p:nvSpPr>
              <p:cNvPr id="1049267" name="Google Shape;236;p242"/>
              <p:cNvSpPr/>
              <p:nvPr/>
            </p:nvSpPr>
            <p:spPr>
              <a:xfrm>
                <a:off x="3154305" y="1154055"/>
                <a:ext cx="2987791" cy="2987791"/>
              </a:xfrm>
              <a:prstGeom prst="ellipse"/>
              <a:solidFill>
                <a:schemeClr val="l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sp>
          <p:nvSpPr>
            <p:cNvPr id="1049268" name="Google Shape;237;p242"/>
            <p:cNvSpPr/>
            <p:nvPr/>
          </p:nvSpPr>
          <p:spPr>
            <a:xfrm>
              <a:off x="2361789" y="1620202"/>
              <a:ext cx="4733182" cy="1903095"/>
            </a:xfrm>
            <a:custGeom>
              <a:avLst/>
              <a:ah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grpSp>
      <p:sp>
        <p:nvSpPr>
          <p:cNvPr id="1049269" name="Google Shape;238;p242"/>
          <p:cNvSpPr txBox="1">
            <a:spLocks noGrp="1"/>
          </p:cNvSpPr>
          <p:nvPr>
            <p:ph type="body" idx="1"/>
          </p:nvPr>
        </p:nvSpPr>
        <p:spPr>
          <a:xfrm>
            <a:off x="3117397" y="2365224"/>
            <a:ext cx="2909207" cy="41305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20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449" name="Shape 239"/>
        <p:cNvGrpSpPr/>
        <p:nvPr/>
      </p:nvGrpSpPr>
      <p:grpSpPr>
        <a:xfrm>
          <a:off x="0" y="0"/>
          <a:ext cx="0" cy="0"/>
          <a:chOff x="0" y="0"/>
          <a:chExt cx="0" cy="0"/>
        </a:xfrm>
      </p:grpSpPr>
      <p:grpSp>
        <p:nvGrpSpPr>
          <p:cNvPr id="450" name="Google Shape;240;p243"/>
          <p:cNvGrpSpPr/>
          <p:nvPr/>
        </p:nvGrpSpPr>
        <p:grpSpPr>
          <a:xfrm>
            <a:off x="2494465" y="494214"/>
            <a:ext cx="4155072" cy="4155073"/>
            <a:chOff x="2119794" y="-36836"/>
            <a:chExt cx="5217173" cy="5217173"/>
          </a:xfrm>
        </p:grpSpPr>
        <p:sp>
          <p:nvSpPr>
            <p:cNvPr id="1049680" name="Google Shape;241;p243"/>
            <p:cNvSpPr/>
            <p:nvPr/>
          </p:nvSpPr>
          <p:spPr>
            <a:xfrm rot="-10121413">
              <a:off x="5995473" y="1510692"/>
              <a:ext cx="1065477" cy="452456"/>
            </a:xfrm>
            <a:prstGeom prst="triangle">
              <a:avLst>
                <a:gd name="adj" fmla="val 50000"/>
              </a:avLst>
            </a:prstGeom>
            <a:solidFill>
              <a:srgbClr val="9B6E2D"/>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681" name="Google Shape;242;p243"/>
            <p:cNvSpPr/>
            <p:nvPr/>
          </p:nvSpPr>
          <p:spPr>
            <a:xfrm rot="1811965">
              <a:off x="2648325" y="3118285"/>
              <a:ext cx="827384" cy="452456"/>
            </a:xfrm>
            <a:prstGeom prst="triangle">
              <a:avLst>
                <a:gd name="adj" fmla="val 50000"/>
              </a:avLst>
            </a:prstGeom>
            <a:solidFill>
              <a:srgbClr val="9B6E2D"/>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nvGrpSpPr>
            <p:cNvPr id="451" name="Google Shape;243;p243"/>
            <p:cNvGrpSpPr/>
            <p:nvPr/>
          </p:nvGrpSpPr>
          <p:grpSpPr>
            <a:xfrm>
              <a:off x="2119794" y="-36836"/>
              <a:ext cx="5217173" cy="5217173"/>
              <a:chOff x="2334961" y="334711"/>
              <a:chExt cx="4626477" cy="4626477"/>
            </a:xfrm>
          </p:grpSpPr>
          <p:grpSp>
            <p:nvGrpSpPr>
              <p:cNvPr id="452" name="Google Shape;244;p243"/>
              <p:cNvGrpSpPr/>
              <p:nvPr/>
            </p:nvGrpSpPr>
            <p:grpSpPr>
              <a:xfrm>
                <a:off x="2334961" y="334711"/>
                <a:ext cx="4626477" cy="4626477"/>
                <a:chOff x="2334961" y="334711"/>
                <a:chExt cx="4626477" cy="4626477"/>
              </a:xfrm>
            </p:grpSpPr>
            <p:sp>
              <p:nvSpPr>
                <p:cNvPr id="1049682" name="Google Shape;245;p243"/>
                <p:cNvSpPr/>
                <p:nvPr/>
              </p:nvSpPr>
              <p:spPr>
                <a:xfrm>
                  <a:off x="2978950" y="978700"/>
                  <a:ext cx="3338500" cy="3338500"/>
                </a:xfrm>
                <a:prstGeom prst="ellipse"/>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683"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684"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sp>
            <p:nvSpPr>
              <p:cNvPr id="1049685" name="Google Shape;248;p243"/>
              <p:cNvSpPr/>
              <p:nvPr/>
            </p:nvSpPr>
            <p:spPr>
              <a:xfrm>
                <a:off x="3154305" y="1154055"/>
                <a:ext cx="2987791" cy="2987791"/>
              </a:xfrm>
              <a:prstGeom prst="ellipse"/>
              <a:solidFill>
                <a:schemeClr val="l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sp>
          <p:nvSpPr>
            <p:cNvPr id="1049686" name="Google Shape;249;p243"/>
            <p:cNvSpPr/>
            <p:nvPr/>
          </p:nvSpPr>
          <p:spPr>
            <a:xfrm>
              <a:off x="2361789" y="1620202"/>
              <a:ext cx="4733182" cy="1903095"/>
            </a:xfrm>
            <a:custGeom>
              <a:avLst/>
              <a:ah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sp>
        <p:nvSpPr>
          <p:cNvPr id="1049687" name="Google Shape;250;p243"/>
          <p:cNvSpPr txBox="1">
            <a:spLocks noGrp="1"/>
          </p:cNvSpPr>
          <p:nvPr>
            <p:ph type="body" idx="1"/>
          </p:nvPr>
        </p:nvSpPr>
        <p:spPr>
          <a:xfrm>
            <a:off x="3117397" y="2365224"/>
            <a:ext cx="2909207" cy="41305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20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74" name="Shape 251"/>
        <p:cNvGrpSpPr/>
        <p:nvPr/>
      </p:nvGrpSpPr>
      <p:grpSpPr>
        <a:xfrm>
          <a:off x="0" y="0"/>
          <a:ext cx="0" cy="0"/>
          <a:chOff x="0" y="0"/>
          <a:chExt cx="0" cy="0"/>
        </a:xfrm>
      </p:grpSpPr>
      <p:pic>
        <p:nvPicPr>
          <p:cNvPr id="2097236" name="Google Shape;252;p244"/>
          <p:cNvPicPr preferRelativeResize="0">
            <a:picLocks/>
          </p:cNvPicPr>
          <p:nvPr/>
        </p:nvPicPr>
        <p:blipFill rotWithShape="1">
          <a:blip xmlns:r="http://schemas.openxmlformats.org/officeDocument/2006/relationships" r:embed="rId1">
            <a:alphaModFix/>
          </a:blip>
          <a:srcRect/>
          <a:stretch>
            <a:fillRect/>
          </a:stretch>
        </p:blipFill>
        <p:spPr>
          <a:xfrm>
            <a:off x="2924496" y="901633"/>
            <a:ext cx="3295009" cy="3449032"/>
          </a:xfrm>
          <a:prstGeom prst="rect"/>
          <a:noFill/>
          <a:ln>
            <a:noFill/>
          </a:ln>
        </p:spPr>
      </p:pic>
      <p:sp>
        <p:nvSpPr>
          <p:cNvPr id="1048688" name="Google Shape;253;p244"/>
          <p:cNvSpPr txBox="1">
            <a:spLocks noGrp="1"/>
          </p:cNvSpPr>
          <p:nvPr>
            <p:ph type="body" idx="1"/>
          </p:nvPr>
        </p:nvSpPr>
        <p:spPr>
          <a:xfrm>
            <a:off x="3117397" y="2365224"/>
            <a:ext cx="2909207" cy="41305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20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365" name="Shape 254"/>
        <p:cNvGrpSpPr/>
        <p:nvPr/>
      </p:nvGrpSpPr>
      <p:grpSpPr>
        <a:xfrm>
          <a:off x="0" y="0"/>
          <a:ext cx="0" cy="0"/>
          <a:chOff x="0" y="0"/>
          <a:chExt cx="0" cy="0"/>
        </a:xfrm>
      </p:grpSpPr>
      <p:pic>
        <p:nvPicPr>
          <p:cNvPr id="2097323" name="Google Shape;255;p245"/>
          <p:cNvPicPr preferRelativeResize="0">
            <a:picLocks/>
          </p:cNvPicPr>
          <p:nvPr/>
        </p:nvPicPr>
        <p:blipFill rotWithShape="1">
          <a:blip xmlns:r="http://schemas.openxmlformats.org/officeDocument/2006/relationships" r:embed="rId1">
            <a:alphaModFix/>
          </a:blip>
          <a:srcRect/>
          <a:stretch>
            <a:fillRect/>
          </a:stretch>
        </p:blipFill>
        <p:spPr>
          <a:xfrm>
            <a:off x="2555408" y="637575"/>
            <a:ext cx="4004832" cy="4042613"/>
          </a:xfrm>
          <a:prstGeom prst="rect"/>
          <a:noFill/>
          <a:ln>
            <a:noFill/>
          </a:ln>
        </p:spPr>
      </p:pic>
      <p:sp>
        <p:nvSpPr>
          <p:cNvPr id="1049379" name="Google Shape;256;p245"/>
          <p:cNvSpPr txBox="1">
            <a:spLocks noGrp="1"/>
          </p:cNvSpPr>
          <p:nvPr>
            <p:ph type="body" idx="1"/>
          </p:nvPr>
        </p:nvSpPr>
        <p:spPr>
          <a:xfrm>
            <a:off x="3028189" y="2365224"/>
            <a:ext cx="2909207" cy="41305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2000" i="0" strike="noStrike" u="none">
                <a:solidFill>
                  <a:schemeClr val="dk2"/>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202" name="Shape 257"/>
        <p:cNvGrpSpPr/>
        <p:nvPr/>
      </p:nvGrpSpPr>
      <p:grpSpPr>
        <a:xfrm>
          <a:off x="0" y="0"/>
          <a:ext cx="0" cy="0"/>
          <a:chOff x="0" y="0"/>
          <a:chExt cx="0" cy="0"/>
        </a:xfrm>
      </p:grpSpPr>
      <p:pic>
        <p:nvPicPr>
          <p:cNvPr id="2097256" name="Google Shape;258;p246" descr="Icon  Description automatically generated"/>
          <p:cNvPicPr preferRelativeResize="0">
            <a:picLocks/>
          </p:cNvPicPr>
          <p:nvPr/>
        </p:nvPicPr>
        <p:blipFill rotWithShape="1">
          <a:blip xmlns:r="http://schemas.openxmlformats.org/officeDocument/2006/relationships" r:embed="rId1">
            <a:alphaModFix/>
          </a:blip>
          <a:srcRect/>
          <a:stretch>
            <a:fillRect/>
          </a:stretch>
        </p:blipFill>
        <p:spPr>
          <a:xfrm>
            <a:off x="2360040" y="277448"/>
            <a:ext cx="4422039" cy="4588604"/>
          </a:xfrm>
          <a:prstGeom prst="rect"/>
          <a:noFill/>
          <a:ln>
            <a:noFill/>
          </a:ln>
        </p:spPr>
      </p:pic>
      <p:sp>
        <p:nvSpPr>
          <p:cNvPr id="1048855" name="Google Shape;259;p246"/>
          <p:cNvSpPr txBox="1">
            <a:spLocks noGrp="1"/>
          </p:cNvSpPr>
          <p:nvPr>
            <p:ph type="body" idx="1"/>
          </p:nvPr>
        </p:nvSpPr>
        <p:spPr>
          <a:xfrm>
            <a:off x="3117397" y="2666490"/>
            <a:ext cx="2909207" cy="41305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20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56" name="Google Shape;260;p246"/>
          <p:cNvSpPr txBox="1">
            <a:spLocks noGrp="1"/>
          </p:cNvSpPr>
          <p:nvPr>
            <p:ph type="body" idx="2"/>
          </p:nvPr>
        </p:nvSpPr>
        <p:spPr>
          <a:xfrm>
            <a:off x="2894151" y="1477631"/>
            <a:ext cx="1510581" cy="507286"/>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2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377" name="Shape 261"/>
        <p:cNvGrpSpPr/>
        <p:nvPr/>
      </p:nvGrpSpPr>
      <p:grpSpPr>
        <a:xfrm>
          <a:off x="0" y="0"/>
          <a:ext cx="0" cy="0"/>
          <a:chOff x="0" y="0"/>
          <a:chExt cx="0" cy="0"/>
        </a:xfrm>
      </p:grpSpPr>
      <p:pic>
        <p:nvPicPr>
          <p:cNvPr id="2097330" name="Google Shape;262;p247"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425" name="Google Shape;263;p247"/>
          <p:cNvSpPr/>
          <p:nvPr/>
        </p:nvSpPr>
        <p:spPr>
          <a:xfrm>
            <a:off x="496108" y="1739452"/>
            <a:ext cx="840827" cy="1856806"/>
          </a:xfrm>
          <a:prstGeom prst="roundRect">
            <a:avLst>
              <a:gd name="adj" fmla="val 11078"/>
            </a:avLst>
          </a:prstGeom>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426" name="Google Shape;264;p247"/>
          <p:cNvSpPr/>
          <p:nvPr/>
        </p:nvSpPr>
        <p:spPr>
          <a:xfrm>
            <a:off x="919659" y="1739452"/>
            <a:ext cx="3360175" cy="1856806"/>
          </a:xfrm>
          <a:prstGeom prst="rect"/>
          <a:solidFill>
            <a:srgbClr val="F2F2F2"/>
          </a:solidFill>
          <a:ln w="9525" cap="flat" cmpd="sng">
            <a:solidFill>
              <a:srgbClr val="D8D8D8"/>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dk1"/>
              </a:solidFill>
              <a:latin typeface="Public Sans"/>
              <a:ea typeface="Public Sans"/>
              <a:cs typeface="Public Sans"/>
              <a:sym typeface="Public Sans"/>
            </a:endParaRPr>
          </a:p>
        </p:txBody>
      </p:sp>
      <p:sp>
        <p:nvSpPr>
          <p:cNvPr id="1049427" name="Google Shape;265;p247"/>
          <p:cNvSpPr txBox="1"/>
          <p:nvPr/>
        </p:nvSpPr>
        <p:spPr>
          <a:xfrm>
            <a:off x="488252" y="2498578"/>
            <a:ext cx="449772" cy="338554"/>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600"/>
              <a:buFont typeface="Arial"/>
              <a:buNone/>
            </a:pPr>
            <a:r>
              <a:rPr b="1" cap="none" sz="1600" i="1" lang="en-US" strike="noStrike" u="none">
                <a:solidFill>
                  <a:schemeClr val="lt1"/>
                </a:solidFill>
                <a:latin typeface="Public Sans"/>
                <a:ea typeface="Public Sans"/>
                <a:cs typeface="Public Sans"/>
                <a:sym typeface="Public Sans"/>
              </a:rPr>
              <a:t>1</a:t>
            </a:r>
            <a:endParaRPr b="0" cap="none" sz="1600" i="1" strike="noStrike" u="none">
              <a:solidFill>
                <a:schemeClr val="lt1"/>
              </a:solidFill>
              <a:latin typeface="Public Sans"/>
              <a:ea typeface="Public Sans"/>
              <a:cs typeface="Public Sans"/>
              <a:sym typeface="Public Sans"/>
            </a:endParaRPr>
          </a:p>
        </p:txBody>
      </p:sp>
      <p:sp>
        <p:nvSpPr>
          <p:cNvPr id="1049428" name="Google Shape;266;p247"/>
          <p:cNvSpPr/>
          <p:nvPr/>
        </p:nvSpPr>
        <p:spPr>
          <a:xfrm>
            <a:off x="4949846" y="1739452"/>
            <a:ext cx="840827" cy="1856806"/>
          </a:xfrm>
          <a:prstGeom prst="roundRect">
            <a:avLst>
              <a:gd name="adj" fmla="val 11078"/>
            </a:avLst>
          </a:prstGeom>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429" name="Google Shape;267;p247"/>
          <p:cNvSpPr/>
          <p:nvPr/>
        </p:nvSpPr>
        <p:spPr>
          <a:xfrm>
            <a:off x="5373397" y="1739452"/>
            <a:ext cx="3360175" cy="1856806"/>
          </a:xfrm>
          <a:prstGeom prst="rect"/>
          <a:solidFill>
            <a:srgbClr val="F2F2F2"/>
          </a:solidFill>
          <a:ln w="9525" cap="flat" cmpd="sng">
            <a:solidFill>
              <a:srgbClr val="D8D8D8"/>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dk1"/>
              </a:solidFill>
              <a:latin typeface="Public Sans"/>
              <a:ea typeface="Public Sans"/>
              <a:cs typeface="Public Sans"/>
              <a:sym typeface="Public Sans"/>
            </a:endParaRPr>
          </a:p>
        </p:txBody>
      </p:sp>
      <p:sp>
        <p:nvSpPr>
          <p:cNvPr id="1049430" name="Google Shape;268;p247"/>
          <p:cNvSpPr txBox="1"/>
          <p:nvPr/>
        </p:nvSpPr>
        <p:spPr>
          <a:xfrm>
            <a:off x="4941990" y="2498578"/>
            <a:ext cx="449772" cy="338554"/>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600"/>
              <a:buFont typeface="Arial"/>
              <a:buNone/>
            </a:pPr>
            <a:r>
              <a:rPr b="1" cap="none" sz="1600" i="1" lang="en-US" strike="noStrike" u="none">
                <a:solidFill>
                  <a:schemeClr val="lt1"/>
                </a:solidFill>
                <a:latin typeface="Public Sans"/>
                <a:ea typeface="Public Sans"/>
                <a:cs typeface="Public Sans"/>
                <a:sym typeface="Public Sans"/>
              </a:rPr>
              <a:t>2</a:t>
            </a:r>
            <a:endParaRPr b="0" cap="none" sz="1600" i="1" strike="noStrike" u="none">
              <a:solidFill>
                <a:schemeClr val="lt1"/>
              </a:solidFill>
              <a:latin typeface="Public Sans"/>
              <a:ea typeface="Public Sans"/>
              <a:cs typeface="Public Sans"/>
              <a:sym typeface="Public Sans"/>
            </a:endParaRPr>
          </a:p>
        </p:txBody>
      </p:sp>
      <p:sp>
        <p:nvSpPr>
          <p:cNvPr id="1049431" name="Google Shape;269;p247"/>
          <p:cNvSpPr txBox="1">
            <a:spLocks noGrp="1"/>
          </p:cNvSpPr>
          <p:nvPr>
            <p:ph type="body" idx="1"/>
          </p:nvPr>
        </p:nvSpPr>
        <p:spPr>
          <a:xfrm>
            <a:off x="1086864" y="2013830"/>
            <a:ext cx="3027937" cy="13080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32" name="Google Shape;270;p247"/>
          <p:cNvSpPr txBox="1">
            <a:spLocks noGrp="1"/>
          </p:cNvSpPr>
          <p:nvPr>
            <p:ph type="body" idx="2"/>
          </p:nvPr>
        </p:nvSpPr>
        <p:spPr>
          <a:xfrm>
            <a:off x="5540602" y="2013830"/>
            <a:ext cx="3027937" cy="13080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33" name="Google Shape;271;p247"/>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34" name="Google Shape;272;p247"/>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220" name="Shape 273"/>
        <p:cNvGrpSpPr/>
        <p:nvPr/>
      </p:nvGrpSpPr>
      <p:grpSpPr>
        <a:xfrm>
          <a:off x="0" y="0"/>
          <a:ext cx="0" cy="0"/>
          <a:chOff x="0" y="0"/>
          <a:chExt cx="0" cy="0"/>
        </a:xfrm>
      </p:grpSpPr>
      <p:pic>
        <p:nvPicPr>
          <p:cNvPr id="2097267" name="Google Shape;274;p248"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8907" name="Google Shape;275;p248"/>
          <p:cNvSpPr/>
          <p:nvPr/>
        </p:nvSpPr>
        <p:spPr>
          <a:xfrm>
            <a:off x="496108" y="1739452"/>
            <a:ext cx="840827" cy="1856806"/>
          </a:xfrm>
          <a:prstGeom prst="roundRect">
            <a:avLst>
              <a:gd name="adj" fmla="val 11078"/>
            </a:avLst>
          </a:prstGeom>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8908" name="Google Shape;276;p248"/>
          <p:cNvSpPr/>
          <p:nvPr/>
        </p:nvSpPr>
        <p:spPr>
          <a:xfrm>
            <a:off x="919659" y="1739452"/>
            <a:ext cx="3360175" cy="1856806"/>
          </a:xfrm>
          <a:prstGeom prst="rect"/>
          <a:solidFill>
            <a:srgbClr val="F2F2F2"/>
          </a:solidFill>
          <a:ln w="9525" cap="flat" cmpd="sng">
            <a:solidFill>
              <a:srgbClr val="D8D8D8"/>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dk1"/>
              </a:solidFill>
              <a:latin typeface="Public Sans"/>
              <a:ea typeface="Public Sans"/>
              <a:cs typeface="Public Sans"/>
              <a:sym typeface="Public Sans"/>
            </a:endParaRPr>
          </a:p>
        </p:txBody>
      </p:sp>
      <p:sp>
        <p:nvSpPr>
          <p:cNvPr id="1048909" name="Google Shape;277;p248"/>
          <p:cNvSpPr txBox="1"/>
          <p:nvPr/>
        </p:nvSpPr>
        <p:spPr>
          <a:xfrm>
            <a:off x="488252" y="2498578"/>
            <a:ext cx="449772" cy="338554"/>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600"/>
              <a:buFont typeface="Arial"/>
              <a:buNone/>
            </a:pPr>
            <a:r>
              <a:rPr b="1" cap="none" sz="1600" i="1" lang="en-US" strike="noStrike" u="none">
                <a:solidFill>
                  <a:schemeClr val="lt1"/>
                </a:solidFill>
                <a:latin typeface="Public Sans"/>
                <a:ea typeface="Public Sans"/>
                <a:cs typeface="Public Sans"/>
                <a:sym typeface="Public Sans"/>
              </a:rPr>
              <a:t>1</a:t>
            </a:r>
            <a:endParaRPr b="0" cap="none" sz="1600" i="1" strike="noStrike" u="none">
              <a:solidFill>
                <a:schemeClr val="lt1"/>
              </a:solidFill>
              <a:latin typeface="Public Sans"/>
              <a:ea typeface="Public Sans"/>
              <a:cs typeface="Public Sans"/>
              <a:sym typeface="Public Sans"/>
            </a:endParaRPr>
          </a:p>
        </p:txBody>
      </p:sp>
      <p:sp>
        <p:nvSpPr>
          <p:cNvPr id="1048910" name="Google Shape;278;p248"/>
          <p:cNvSpPr/>
          <p:nvPr/>
        </p:nvSpPr>
        <p:spPr>
          <a:xfrm>
            <a:off x="4949846" y="1739452"/>
            <a:ext cx="840827" cy="1856806"/>
          </a:xfrm>
          <a:prstGeom prst="roundRect">
            <a:avLst>
              <a:gd name="adj" fmla="val 11078"/>
            </a:avLst>
          </a:prstGeom>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8911" name="Google Shape;279;p248"/>
          <p:cNvSpPr/>
          <p:nvPr/>
        </p:nvSpPr>
        <p:spPr>
          <a:xfrm>
            <a:off x="5373397" y="1739452"/>
            <a:ext cx="3360175" cy="1856806"/>
          </a:xfrm>
          <a:prstGeom prst="rect"/>
          <a:solidFill>
            <a:srgbClr val="F2F2F2"/>
          </a:solidFill>
          <a:ln w="9525" cap="flat" cmpd="sng">
            <a:solidFill>
              <a:srgbClr val="D8D8D8"/>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dk1"/>
              </a:solidFill>
              <a:latin typeface="Public Sans"/>
              <a:ea typeface="Public Sans"/>
              <a:cs typeface="Public Sans"/>
              <a:sym typeface="Public Sans"/>
            </a:endParaRPr>
          </a:p>
        </p:txBody>
      </p:sp>
      <p:sp>
        <p:nvSpPr>
          <p:cNvPr id="1048912" name="Google Shape;280;p248"/>
          <p:cNvSpPr txBox="1"/>
          <p:nvPr/>
        </p:nvSpPr>
        <p:spPr>
          <a:xfrm>
            <a:off x="4941990" y="2498578"/>
            <a:ext cx="449772" cy="338554"/>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600"/>
              <a:buFont typeface="Arial"/>
              <a:buNone/>
            </a:pPr>
            <a:r>
              <a:rPr b="1" cap="none" sz="1600" i="1" lang="en-US" strike="noStrike" u="none">
                <a:solidFill>
                  <a:schemeClr val="lt1"/>
                </a:solidFill>
                <a:latin typeface="Public Sans"/>
                <a:ea typeface="Public Sans"/>
                <a:cs typeface="Public Sans"/>
                <a:sym typeface="Public Sans"/>
              </a:rPr>
              <a:t>2</a:t>
            </a:r>
            <a:endParaRPr b="0" cap="none" sz="1600" i="1" strike="noStrike" u="none">
              <a:solidFill>
                <a:schemeClr val="lt1"/>
              </a:solidFill>
              <a:latin typeface="Public Sans"/>
              <a:ea typeface="Public Sans"/>
              <a:cs typeface="Public Sans"/>
              <a:sym typeface="Public Sans"/>
            </a:endParaRPr>
          </a:p>
        </p:txBody>
      </p:sp>
      <p:sp>
        <p:nvSpPr>
          <p:cNvPr id="1048913" name="Google Shape;281;p248"/>
          <p:cNvSpPr txBox="1">
            <a:spLocks noGrp="1"/>
          </p:cNvSpPr>
          <p:nvPr>
            <p:ph type="body" idx="1"/>
          </p:nvPr>
        </p:nvSpPr>
        <p:spPr>
          <a:xfrm>
            <a:off x="1086864" y="2013830"/>
            <a:ext cx="3027937" cy="13080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14" name="Google Shape;282;p248"/>
          <p:cNvSpPr txBox="1">
            <a:spLocks noGrp="1"/>
          </p:cNvSpPr>
          <p:nvPr>
            <p:ph type="body" idx="2"/>
          </p:nvPr>
        </p:nvSpPr>
        <p:spPr>
          <a:xfrm>
            <a:off x="5540602" y="2013830"/>
            <a:ext cx="3027937" cy="13080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15" name="Google Shape;283;p248"/>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16" name="Google Shape;284;p248"/>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239" name="Shape 285"/>
        <p:cNvGrpSpPr/>
        <p:nvPr/>
      </p:nvGrpSpPr>
      <p:grpSpPr>
        <a:xfrm>
          <a:off x="0" y="0"/>
          <a:ext cx="0" cy="0"/>
          <a:chOff x="0" y="0"/>
          <a:chExt cx="0" cy="0"/>
        </a:xfrm>
      </p:grpSpPr>
      <p:pic>
        <p:nvPicPr>
          <p:cNvPr id="2097282" name="Google Shape;286;p249"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cxnSp>
        <p:nvCxnSpPr>
          <p:cNvPr id="3145753" name="Google Shape;287;p249"/>
          <p:cNvCxnSpPr>
            <a:cxnSpLocks/>
          </p:cNvCxnSpPr>
          <p:nvPr/>
        </p:nvCxnSpPr>
        <p:spPr>
          <a:xfrm rot="10800000" flipH="1">
            <a:off x="0" y="2140588"/>
            <a:ext cx="9143999" cy="1"/>
          </a:xfrm>
          <a:prstGeom prst="straightConnector1"/>
          <a:noFill/>
          <a:ln w="9525" cap="flat" cmpd="sng">
            <a:solidFill>
              <a:srgbClr val="D8D8D8"/>
            </a:solidFill>
            <a:prstDash val="solid"/>
            <a:round/>
            <a:headEnd type="none" w="sm" len="sm"/>
            <a:tailEnd type="none" w="sm" len="sm"/>
          </a:ln>
        </p:spPr>
      </p:cxnSp>
      <p:grpSp>
        <p:nvGrpSpPr>
          <p:cNvPr id="240" name="Google Shape;288;p249"/>
          <p:cNvGrpSpPr/>
          <p:nvPr/>
        </p:nvGrpSpPr>
        <p:grpSpPr>
          <a:xfrm>
            <a:off x="2257341" y="1861278"/>
            <a:ext cx="560368" cy="825149"/>
            <a:chOff x="2257341" y="1871217"/>
            <a:chExt cx="560368" cy="825149"/>
          </a:xfrm>
        </p:grpSpPr>
        <p:sp>
          <p:nvSpPr>
            <p:cNvPr id="1048979" name="Google Shape;289;p249"/>
            <p:cNvSpPr/>
            <p:nvPr/>
          </p:nvSpPr>
          <p:spPr>
            <a:xfrm rot="2700000">
              <a:off x="2339405" y="1953281"/>
              <a:ext cx="396240" cy="396240"/>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980" name="Google Shape;290;p249"/>
            <p:cNvSpPr/>
            <p:nvPr/>
          </p:nvSpPr>
          <p:spPr>
            <a:xfrm rot="2700000">
              <a:off x="2339405" y="2218062"/>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cxnSp>
          <p:nvCxnSpPr>
            <p:cNvPr id="3145754" name="Google Shape;291;p249"/>
            <p:cNvCxnSpPr>
              <a:cxnSpLocks/>
            </p:cNvCxnSpPr>
            <p:nvPr/>
          </p:nvCxnSpPr>
          <p:spPr>
            <a:xfrm>
              <a:off x="2537525" y="2088797"/>
              <a:ext cx="0" cy="548435"/>
            </a:xfrm>
            <a:prstGeom prst="straightConnector1"/>
            <a:noFill/>
            <a:ln w="9525" cap="flat" cmpd="sng">
              <a:solidFill>
                <a:srgbClr val="D8D8D8"/>
              </a:solidFill>
              <a:prstDash val="solid"/>
              <a:round/>
              <a:headEnd type="none" w="sm" len="sm"/>
              <a:tailEnd type="triangle" w="med" len="med"/>
            </a:ln>
          </p:spPr>
        </p:cxnSp>
        <p:sp>
          <p:nvSpPr>
            <p:cNvPr id="1048981" name="Google Shape;292;p249"/>
            <p:cNvSpPr/>
            <p:nvPr/>
          </p:nvSpPr>
          <p:spPr>
            <a:xfrm rot="2700000">
              <a:off x="2416331" y="2138998"/>
              <a:ext cx="242388" cy="242388"/>
            </a:xfrm>
            <a:prstGeom prst="rect"/>
            <a:solidFill>
              <a:srgbClr val="8DA2DB"/>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241" name="Google Shape;293;p249"/>
          <p:cNvGrpSpPr/>
          <p:nvPr/>
        </p:nvGrpSpPr>
        <p:grpSpPr>
          <a:xfrm>
            <a:off x="6326292" y="1861278"/>
            <a:ext cx="560368" cy="825149"/>
            <a:chOff x="6326292" y="1871217"/>
            <a:chExt cx="560368" cy="825149"/>
          </a:xfrm>
        </p:grpSpPr>
        <p:sp>
          <p:nvSpPr>
            <p:cNvPr id="1048982" name="Google Shape;294;p249"/>
            <p:cNvSpPr/>
            <p:nvPr/>
          </p:nvSpPr>
          <p:spPr>
            <a:xfrm rot="2700000">
              <a:off x="6408356" y="1953281"/>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983" name="Google Shape;295;p249"/>
            <p:cNvSpPr/>
            <p:nvPr/>
          </p:nvSpPr>
          <p:spPr>
            <a:xfrm rot="2700000">
              <a:off x="6408356" y="2218062"/>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cxnSp>
          <p:nvCxnSpPr>
            <p:cNvPr id="3145755" name="Google Shape;296;p249"/>
            <p:cNvCxnSpPr>
              <a:cxnSpLocks/>
            </p:cNvCxnSpPr>
            <p:nvPr/>
          </p:nvCxnSpPr>
          <p:spPr>
            <a:xfrm>
              <a:off x="6606476" y="2088797"/>
              <a:ext cx="0" cy="548435"/>
            </a:xfrm>
            <a:prstGeom prst="straightConnector1"/>
            <a:noFill/>
            <a:ln w="9525" cap="flat" cmpd="sng">
              <a:solidFill>
                <a:srgbClr val="D8D8D8"/>
              </a:solidFill>
              <a:prstDash val="solid"/>
              <a:round/>
              <a:headEnd type="none" w="sm" len="sm"/>
              <a:tailEnd type="triangle" w="med" len="med"/>
            </a:ln>
          </p:spPr>
        </p:cxnSp>
        <p:sp>
          <p:nvSpPr>
            <p:cNvPr id="1048984" name="Google Shape;297;p249"/>
            <p:cNvSpPr/>
            <p:nvPr/>
          </p:nvSpPr>
          <p:spPr>
            <a:xfrm rot="2700000">
              <a:off x="6485282" y="2138998"/>
              <a:ext cx="242388" cy="242388"/>
            </a:xfrm>
            <a:prstGeom prst="rect"/>
            <a:solidFill>
              <a:srgbClr val="EAD1AA"/>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sp>
        <p:nvSpPr>
          <p:cNvPr id="1048985" name="Google Shape;298;p249"/>
          <p:cNvSpPr txBox="1">
            <a:spLocks noGrp="1"/>
          </p:cNvSpPr>
          <p:nvPr>
            <p:ph type="body" idx="1"/>
          </p:nvPr>
        </p:nvSpPr>
        <p:spPr>
          <a:xfrm>
            <a:off x="1082922" y="2812006"/>
            <a:ext cx="2909207" cy="32711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86" name="Google Shape;299;p249"/>
          <p:cNvSpPr txBox="1">
            <a:spLocks noGrp="1"/>
          </p:cNvSpPr>
          <p:nvPr>
            <p:ph type="body" idx="2"/>
          </p:nvPr>
        </p:nvSpPr>
        <p:spPr>
          <a:xfrm>
            <a:off x="5151872" y="2812006"/>
            <a:ext cx="2909207" cy="32711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87" name="Google Shape;300;p249"/>
          <p:cNvSpPr txBox="1">
            <a:spLocks noGrp="1"/>
          </p:cNvSpPr>
          <p:nvPr>
            <p:ph type="body" idx="3"/>
          </p:nvPr>
        </p:nvSpPr>
        <p:spPr>
          <a:xfrm>
            <a:off x="1082922" y="3207931"/>
            <a:ext cx="2909207" cy="93043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0"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88" name="Google Shape;301;p249"/>
          <p:cNvSpPr txBox="1">
            <a:spLocks noGrp="1"/>
          </p:cNvSpPr>
          <p:nvPr>
            <p:ph type="body" idx="4"/>
          </p:nvPr>
        </p:nvSpPr>
        <p:spPr>
          <a:xfrm>
            <a:off x="5151872" y="3207931"/>
            <a:ext cx="2909207" cy="93043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0"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89" name="Google Shape;302;p249"/>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90" name="Google Shape;303;p249"/>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439" name="Shape 304"/>
        <p:cNvGrpSpPr/>
        <p:nvPr/>
      </p:nvGrpSpPr>
      <p:grpSpPr>
        <a:xfrm>
          <a:off x="0" y="0"/>
          <a:ext cx="0" cy="0"/>
          <a:chOff x="0" y="0"/>
          <a:chExt cx="0" cy="0"/>
        </a:xfrm>
      </p:grpSpPr>
      <p:pic>
        <p:nvPicPr>
          <p:cNvPr id="2097361" name="Google Shape;305;p250"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614" name="Google Shape;306;p250"/>
          <p:cNvSpPr/>
          <p:nvPr/>
        </p:nvSpPr>
        <p:spPr>
          <a:xfrm>
            <a:off x="496108" y="1739452"/>
            <a:ext cx="840827" cy="1856806"/>
          </a:xfrm>
          <a:prstGeom prst="roundRect">
            <a:avLst>
              <a:gd name="adj" fmla="val 11078"/>
            </a:avLst>
          </a:prstGeom>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615" name="Google Shape;307;p250"/>
          <p:cNvSpPr/>
          <p:nvPr/>
        </p:nvSpPr>
        <p:spPr>
          <a:xfrm>
            <a:off x="919659" y="1739452"/>
            <a:ext cx="1944138" cy="1856806"/>
          </a:xfrm>
          <a:prstGeom prst="rect"/>
          <a:solidFill>
            <a:srgbClr val="F2F2F2"/>
          </a:solidFill>
          <a:ln w="9525" cap="flat" cmpd="sng">
            <a:solidFill>
              <a:srgbClr val="D8D8D8"/>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dk1"/>
              </a:solidFill>
              <a:latin typeface="Public Sans"/>
              <a:ea typeface="Public Sans"/>
              <a:cs typeface="Public Sans"/>
              <a:sym typeface="Public Sans"/>
            </a:endParaRPr>
          </a:p>
        </p:txBody>
      </p:sp>
      <p:sp>
        <p:nvSpPr>
          <p:cNvPr id="1049616" name="Google Shape;308;p250"/>
          <p:cNvSpPr txBox="1"/>
          <p:nvPr/>
        </p:nvSpPr>
        <p:spPr>
          <a:xfrm>
            <a:off x="488252" y="2498578"/>
            <a:ext cx="449772" cy="338554"/>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600"/>
              <a:buFont typeface="Arial"/>
              <a:buNone/>
            </a:pPr>
            <a:r>
              <a:rPr b="1" cap="none" sz="1600" i="1" lang="en-US" strike="noStrike" u="none">
                <a:solidFill>
                  <a:schemeClr val="lt1"/>
                </a:solidFill>
                <a:latin typeface="Public Sans"/>
                <a:ea typeface="Public Sans"/>
                <a:cs typeface="Public Sans"/>
                <a:sym typeface="Public Sans"/>
              </a:rPr>
              <a:t>1</a:t>
            </a:r>
            <a:endParaRPr b="0" cap="none" sz="1600" i="1" strike="noStrike" u="none">
              <a:solidFill>
                <a:schemeClr val="lt1"/>
              </a:solidFill>
              <a:latin typeface="Public Sans"/>
              <a:ea typeface="Public Sans"/>
              <a:cs typeface="Public Sans"/>
              <a:sym typeface="Public Sans"/>
            </a:endParaRPr>
          </a:p>
        </p:txBody>
      </p:sp>
      <p:sp>
        <p:nvSpPr>
          <p:cNvPr id="1049617" name="Google Shape;309;p250"/>
          <p:cNvSpPr txBox="1">
            <a:spLocks noGrp="1"/>
          </p:cNvSpPr>
          <p:nvPr>
            <p:ph type="body" idx="1"/>
          </p:nvPr>
        </p:nvSpPr>
        <p:spPr>
          <a:xfrm>
            <a:off x="1086864" y="2013830"/>
            <a:ext cx="1622141" cy="13080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18" name="Google Shape;310;p250"/>
          <p:cNvSpPr/>
          <p:nvPr/>
        </p:nvSpPr>
        <p:spPr>
          <a:xfrm>
            <a:off x="3465552" y="1739452"/>
            <a:ext cx="840827" cy="1856806"/>
          </a:xfrm>
          <a:prstGeom prst="roundRect">
            <a:avLst>
              <a:gd name="adj" fmla="val 11078"/>
            </a:avLst>
          </a:prstGeom>
          <a:solidFill>
            <a:srgbClr val="D0607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619" name="Google Shape;311;p250"/>
          <p:cNvSpPr/>
          <p:nvPr/>
        </p:nvSpPr>
        <p:spPr>
          <a:xfrm>
            <a:off x="3889103" y="1739452"/>
            <a:ext cx="1944138" cy="1856806"/>
          </a:xfrm>
          <a:prstGeom prst="rect"/>
          <a:solidFill>
            <a:srgbClr val="F2F2F2"/>
          </a:solidFill>
          <a:ln w="9525" cap="flat" cmpd="sng">
            <a:solidFill>
              <a:srgbClr val="D8D8D8"/>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dk1"/>
              </a:solidFill>
              <a:latin typeface="Public Sans"/>
              <a:ea typeface="Public Sans"/>
              <a:cs typeface="Public Sans"/>
              <a:sym typeface="Public Sans"/>
            </a:endParaRPr>
          </a:p>
        </p:txBody>
      </p:sp>
      <p:sp>
        <p:nvSpPr>
          <p:cNvPr id="1049620" name="Google Shape;312;p250"/>
          <p:cNvSpPr txBox="1"/>
          <p:nvPr/>
        </p:nvSpPr>
        <p:spPr>
          <a:xfrm>
            <a:off x="3457696" y="2498578"/>
            <a:ext cx="449772" cy="338554"/>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600"/>
              <a:buFont typeface="Arial"/>
              <a:buNone/>
            </a:pPr>
            <a:r>
              <a:rPr b="1" cap="none" sz="1600" i="1" lang="en-US" strike="noStrike" u="none">
                <a:solidFill>
                  <a:schemeClr val="lt1"/>
                </a:solidFill>
                <a:latin typeface="Public Sans"/>
                <a:ea typeface="Public Sans"/>
                <a:cs typeface="Public Sans"/>
                <a:sym typeface="Public Sans"/>
              </a:rPr>
              <a:t>2</a:t>
            </a:r>
            <a:endParaRPr b="0" cap="none" sz="1600" i="1" strike="noStrike" u="none">
              <a:solidFill>
                <a:schemeClr val="lt1"/>
              </a:solidFill>
              <a:latin typeface="Public Sans"/>
              <a:ea typeface="Public Sans"/>
              <a:cs typeface="Public Sans"/>
              <a:sym typeface="Public Sans"/>
            </a:endParaRPr>
          </a:p>
        </p:txBody>
      </p:sp>
      <p:sp>
        <p:nvSpPr>
          <p:cNvPr id="1049621" name="Google Shape;313;p250"/>
          <p:cNvSpPr txBox="1">
            <a:spLocks noGrp="1"/>
          </p:cNvSpPr>
          <p:nvPr>
            <p:ph type="body" idx="2"/>
          </p:nvPr>
        </p:nvSpPr>
        <p:spPr>
          <a:xfrm>
            <a:off x="4056308" y="2013830"/>
            <a:ext cx="1622141" cy="13080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22" name="Google Shape;314;p250"/>
          <p:cNvSpPr/>
          <p:nvPr/>
        </p:nvSpPr>
        <p:spPr>
          <a:xfrm>
            <a:off x="6434995" y="1739452"/>
            <a:ext cx="840827" cy="1856806"/>
          </a:xfrm>
          <a:prstGeom prst="roundRect">
            <a:avLst>
              <a:gd name="adj" fmla="val 11078"/>
            </a:avLst>
          </a:prstGeom>
          <a:solidFill>
            <a:srgbClr val="E094A0"/>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623" name="Google Shape;315;p250"/>
          <p:cNvSpPr/>
          <p:nvPr/>
        </p:nvSpPr>
        <p:spPr>
          <a:xfrm>
            <a:off x="6858546" y="1739452"/>
            <a:ext cx="1944138" cy="1856806"/>
          </a:xfrm>
          <a:prstGeom prst="rect"/>
          <a:solidFill>
            <a:srgbClr val="F2F2F2"/>
          </a:solidFill>
          <a:ln w="9525" cap="flat" cmpd="sng">
            <a:solidFill>
              <a:srgbClr val="D8D8D8"/>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dk1"/>
              </a:solidFill>
              <a:latin typeface="Public Sans"/>
              <a:ea typeface="Public Sans"/>
              <a:cs typeface="Public Sans"/>
              <a:sym typeface="Public Sans"/>
            </a:endParaRPr>
          </a:p>
        </p:txBody>
      </p:sp>
      <p:sp>
        <p:nvSpPr>
          <p:cNvPr id="1049624" name="Google Shape;316;p250"/>
          <p:cNvSpPr txBox="1"/>
          <p:nvPr/>
        </p:nvSpPr>
        <p:spPr>
          <a:xfrm>
            <a:off x="6427139" y="2498578"/>
            <a:ext cx="449772" cy="338554"/>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600"/>
              <a:buFont typeface="Arial"/>
              <a:buNone/>
            </a:pPr>
            <a:r>
              <a:rPr b="1" cap="none" sz="1600" i="1" lang="en-US" strike="noStrike" u="none">
                <a:solidFill>
                  <a:schemeClr val="lt1"/>
                </a:solidFill>
                <a:latin typeface="Public Sans"/>
                <a:ea typeface="Public Sans"/>
                <a:cs typeface="Public Sans"/>
                <a:sym typeface="Public Sans"/>
              </a:rPr>
              <a:t>3</a:t>
            </a:r>
            <a:endParaRPr b="0" cap="none" sz="1600" i="1" strike="noStrike" u="none">
              <a:solidFill>
                <a:schemeClr val="lt1"/>
              </a:solidFill>
              <a:latin typeface="Public Sans"/>
              <a:ea typeface="Public Sans"/>
              <a:cs typeface="Public Sans"/>
              <a:sym typeface="Public Sans"/>
            </a:endParaRPr>
          </a:p>
        </p:txBody>
      </p:sp>
      <p:sp>
        <p:nvSpPr>
          <p:cNvPr id="1049625" name="Google Shape;317;p250"/>
          <p:cNvSpPr txBox="1">
            <a:spLocks noGrp="1"/>
          </p:cNvSpPr>
          <p:nvPr>
            <p:ph type="body" idx="3"/>
          </p:nvPr>
        </p:nvSpPr>
        <p:spPr>
          <a:xfrm>
            <a:off x="7025751" y="2013830"/>
            <a:ext cx="1622141" cy="13080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26" name="Google Shape;318;p250"/>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27" name="Google Shape;319;p250"/>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327" name="Shape 320"/>
        <p:cNvGrpSpPr/>
        <p:nvPr/>
      </p:nvGrpSpPr>
      <p:grpSpPr>
        <a:xfrm>
          <a:off x="0" y="0"/>
          <a:ext cx="0" cy="0"/>
          <a:chOff x="0" y="0"/>
          <a:chExt cx="0" cy="0"/>
        </a:xfrm>
      </p:grpSpPr>
      <p:pic>
        <p:nvPicPr>
          <p:cNvPr id="2097304" name="Google Shape;321;p251"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grpSp>
        <p:nvGrpSpPr>
          <p:cNvPr id="328" name="Google Shape;322;p251"/>
          <p:cNvGrpSpPr/>
          <p:nvPr/>
        </p:nvGrpSpPr>
        <p:grpSpPr>
          <a:xfrm>
            <a:off x="0" y="2399230"/>
            <a:ext cx="9144001" cy="2349751"/>
            <a:chOff x="0" y="2182920"/>
            <a:chExt cx="9144001" cy="2349751"/>
          </a:xfrm>
        </p:grpSpPr>
        <p:sp>
          <p:nvSpPr>
            <p:cNvPr id="1049232" name="Google Shape;323;p251"/>
            <p:cNvSpPr/>
            <p:nvPr/>
          </p:nvSpPr>
          <p:spPr>
            <a:xfrm>
              <a:off x="0" y="2689734"/>
              <a:ext cx="9144001" cy="1842937"/>
            </a:xfrm>
            <a:prstGeom prst="rect"/>
            <a:solidFill>
              <a:schemeClr val="accent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329" name="Google Shape;324;p251"/>
            <p:cNvGrpSpPr/>
            <p:nvPr/>
          </p:nvGrpSpPr>
          <p:grpSpPr>
            <a:xfrm>
              <a:off x="1229347" y="2182920"/>
              <a:ext cx="6685306" cy="1002265"/>
              <a:chOff x="976268" y="2064936"/>
              <a:chExt cx="6685306" cy="1002265"/>
            </a:xfrm>
          </p:grpSpPr>
          <p:sp>
            <p:nvSpPr>
              <p:cNvPr id="1049233" name="Google Shape;325;p251"/>
              <p:cNvSpPr/>
              <p:nvPr/>
            </p:nvSpPr>
            <p:spPr>
              <a:xfrm>
                <a:off x="976268" y="2064936"/>
                <a:ext cx="1002265" cy="1002265"/>
              </a:xfrm>
              <a:prstGeom prst="ellipse"/>
              <a:solidFill>
                <a:srgbClr val="F2F2F2"/>
              </a:solidFill>
              <a:ln>
                <a:noFill/>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9234" name="Google Shape;326;p251"/>
              <p:cNvSpPr/>
              <p:nvPr/>
            </p:nvSpPr>
            <p:spPr>
              <a:xfrm>
                <a:off x="3817789" y="2064936"/>
                <a:ext cx="1002265" cy="1002265"/>
              </a:xfrm>
              <a:prstGeom prst="ellipse"/>
              <a:solidFill>
                <a:srgbClr val="F2F2F2"/>
              </a:solidFill>
              <a:ln>
                <a:noFill/>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9235" name="Google Shape;327;p251"/>
              <p:cNvSpPr/>
              <p:nvPr/>
            </p:nvSpPr>
            <p:spPr>
              <a:xfrm>
                <a:off x="6659309" y="2064936"/>
                <a:ext cx="1002265" cy="1002265"/>
              </a:xfrm>
              <a:prstGeom prst="ellipse"/>
              <a:solidFill>
                <a:srgbClr val="F2F2F2"/>
              </a:solidFill>
              <a:ln>
                <a:noFill/>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grpSp>
      <p:sp>
        <p:nvSpPr>
          <p:cNvPr id="1049236" name="Google Shape;328;p251"/>
          <p:cNvSpPr txBox="1">
            <a:spLocks noGrp="1"/>
          </p:cNvSpPr>
          <p:nvPr>
            <p:ph type="body" idx="1"/>
          </p:nvPr>
        </p:nvSpPr>
        <p:spPr>
          <a:xfrm>
            <a:off x="2419641" y="1132884"/>
            <a:ext cx="4304716" cy="586800"/>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chemeClr val="dk1"/>
              </a:buClr>
              <a:buSzPts val="1500"/>
              <a:buFont typeface="Public Sans"/>
              <a:buNone/>
              <a:defRPr b="0" cap="none" sz="1500" i="1"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237" name="Google Shape;329;p251"/>
          <p:cNvSpPr txBox="1">
            <a:spLocks noGrp="1"/>
          </p:cNvSpPr>
          <p:nvPr>
            <p:ph type="body" idx="2"/>
          </p:nvPr>
        </p:nvSpPr>
        <p:spPr>
          <a:xfrm>
            <a:off x="548944" y="3678716"/>
            <a:ext cx="2363068" cy="72965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lt1"/>
              </a:buClr>
              <a:buSzPts val="1500"/>
              <a:buFont typeface="Public Sans"/>
              <a:buNone/>
              <a:defRPr b="0" cap="none" sz="14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238" name="Google Shape;330;p251"/>
          <p:cNvSpPr txBox="1">
            <a:spLocks noGrp="1"/>
          </p:cNvSpPr>
          <p:nvPr>
            <p:ph type="body" idx="3"/>
          </p:nvPr>
        </p:nvSpPr>
        <p:spPr>
          <a:xfrm>
            <a:off x="3390464" y="3678716"/>
            <a:ext cx="2363068" cy="72965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lt1"/>
              </a:buClr>
              <a:buSzPts val="1500"/>
              <a:buFont typeface="Public Sans"/>
              <a:buNone/>
              <a:defRPr b="0" cap="none" sz="14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239" name="Google Shape;331;p251"/>
          <p:cNvSpPr txBox="1">
            <a:spLocks noGrp="1"/>
          </p:cNvSpPr>
          <p:nvPr>
            <p:ph type="body" idx="4"/>
          </p:nvPr>
        </p:nvSpPr>
        <p:spPr>
          <a:xfrm>
            <a:off x="6231984" y="3678716"/>
            <a:ext cx="2363068" cy="72965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lt1"/>
              </a:buClr>
              <a:buSzPts val="1500"/>
              <a:buFont typeface="Public Sans"/>
              <a:buNone/>
              <a:defRPr b="0" cap="none" sz="14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240" name="Google Shape;332;p251"/>
          <p:cNvSpPr>
            <a:spLocks noGrp="1"/>
          </p:cNvSpPr>
          <p:nvPr>
            <p:ph type="pic" idx="5"/>
          </p:nvPr>
        </p:nvSpPr>
        <p:spPr>
          <a:xfrm>
            <a:off x="1460973" y="2631002"/>
            <a:ext cx="539010" cy="538720"/>
          </a:xfrm>
          <a:prstGeom prst="rect"/>
          <a:noFill/>
          <a:ln>
            <a:noFill/>
          </a:ln>
        </p:spPr>
      </p:sp>
      <p:sp>
        <p:nvSpPr>
          <p:cNvPr id="1049241" name="Google Shape;333;p251"/>
          <p:cNvSpPr>
            <a:spLocks noGrp="1"/>
          </p:cNvSpPr>
          <p:nvPr>
            <p:ph type="pic" idx="6"/>
          </p:nvPr>
        </p:nvSpPr>
        <p:spPr>
          <a:xfrm>
            <a:off x="4302493" y="2631002"/>
            <a:ext cx="539010" cy="538720"/>
          </a:xfrm>
          <a:prstGeom prst="rect"/>
          <a:noFill/>
          <a:ln>
            <a:noFill/>
          </a:ln>
        </p:spPr>
      </p:sp>
      <p:sp>
        <p:nvSpPr>
          <p:cNvPr id="1049242" name="Google Shape;334;p251"/>
          <p:cNvSpPr>
            <a:spLocks noGrp="1"/>
          </p:cNvSpPr>
          <p:nvPr>
            <p:ph type="pic" idx="7"/>
          </p:nvPr>
        </p:nvSpPr>
        <p:spPr>
          <a:xfrm>
            <a:off x="7144013" y="2631002"/>
            <a:ext cx="539010" cy="538720"/>
          </a:xfrm>
          <a:prstGeom prst="rect"/>
          <a:noFill/>
          <a:ln>
            <a:noFill/>
          </a:ln>
        </p:spPr>
      </p:sp>
      <p:sp>
        <p:nvSpPr>
          <p:cNvPr id="1049243" name="Google Shape;335;p251"/>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44" name="Google Shape;336;p251"/>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481" name="Shape 26"/>
        <p:cNvGrpSpPr/>
        <p:nvPr/>
      </p:nvGrpSpPr>
      <p:grpSpPr>
        <a:xfrm>
          <a:off x="0" y="0"/>
          <a:ext cx="0" cy="0"/>
          <a:chOff x="0" y="0"/>
          <a:chExt cx="0" cy="0"/>
        </a:xfrm>
      </p:grpSpPr>
      <p:sp>
        <p:nvSpPr>
          <p:cNvPr id="1049761" name="Google Shape;27;p311"/>
          <p:cNvSpPr/>
          <p:nvPr/>
        </p:nvSpPr>
        <p:spPr>
          <a:xfrm>
            <a:off x="0" y="0"/>
            <a:ext cx="9144000" cy="5143500"/>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013"/>
              <a:buFont typeface="Arial"/>
              <a:buNone/>
            </a:pPr>
            <a:endParaRPr b="0" cap="none" sz="1013" i="0" strike="noStrike" u="none">
              <a:solidFill>
                <a:schemeClr val="lt1"/>
              </a:solidFill>
              <a:latin typeface="Calibri"/>
              <a:ea typeface="Calibri"/>
              <a:cs typeface="Calibri"/>
              <a:sym typeface="Calibri"/>
            </a:endParaRPr>
          </a:p>
        </p:txBody>
      </p:sp>
      <p:pic>
        <p:nvPicPr>
          <p:cNvPr id="2097370" name="Google Shape;28;p311"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pic>
        <p:nvPicPr>
          <p:cNvPr id="2097371" name="Google Shape;29;p311" descr="Graphical user interfac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652061" y="192491"/>
            <a:ext cx="7839878" cy="4758519"/>
          </a:xfrm>
          <a:prstGeom prst="rect"/>
          <a:noFill/>
          <a:ln>
            <a:noFill/>
          </a:ln>
        </p:spPr>
      </p:pic>
      <p:sp>
        <p:nvSpPr>
          <p:cNvPr id="1049762" name="Google Shape;30;p311"/>
          <p:cNvSpPr txBox="1">
            <a:spLocks noGrp="1"/>
          </p:cNvSpPr>
          <p:nvPr>
            <p:ph type="body" idx="1"/>
          </p:nvPr>
        </p:nvSpPr>
        <p:spPr>
          <a:xfrm>
            <a:off x="3087599" y="1365640"/>
            <a:ext cx="2968803" cy="450056"/>
          </a:xfrm>
          <a:prstGeom prst="rect"/>
          <a:noFill/>
          <a:ln>
            <a:noFill/>
          </a:ln>
        </p:spPr>
        <p:txBody>
          <a:bodyPr anchor="ctr" anchorCtr="0" bIns="45700" lIns="91425" rIns="91425" spcFirstLastPara="1" tIns="45700" wrap="square">
            <a:normAutofit/>
          </a:bodyPr>
          <a:lstStyle>
            <a:lvl1pPr algn="ctr" indent="-228600" lvl="0" marL="457200" marR="0" rtl="0">
              <a:lnSpc>
                <a:spcPct val="100000"/>
              </a:lnSpc>
              <a:spcBef>
                <a:spcPts val="0"/>
              </a:spcBef>
              <a:spcAft>
                <a:spcPts val="0"/>
              </a:spcAft>
              <a:buClr>
                <a:srgbClr val="BD8738"/>
              </a:buClr>
              <a:buSzPts val="2100"/>
              <a:buFont typeface="Arial"/>
              <a:buNone/>
              <a:defRPr b="1" cap="none" sz="1600" i="1" strike="noStrike" u="none">
                <a:solidFill>
                  <a:srgbClr val="BD8738"/>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cxnSp>
        <p:nvCxnSpPr>
          <p:cNvPr id="3145866" name="Google Shape;31;p311"/>
          <p:cNvCxnSpPr>
            <a:cxnSpLocks/>
          </p:cNvCxnSpPr>
          <p:nvPr/>
        </p:nvCxnSpPr>
        <p:spPr>
          <a:xfrm>
            <a:off x="4069889" y="1814037"/>
            <a:ext cx="987552" cy="0"/>
          </a:xfrm>
          <a:prstGeom prst="straightConnector1"/>
          <a:noFill/>
          <a:ln w="19050" cap="flat" cmpd="sng">
            <a:solidFill>
              <a:srgbClr val="BD8738"/>
            </a:solidFill>
            <a:prstDash val="solid"/>
            <a:miter lim="800000"/>
            <a:headEnd type="none" w="sm" len="sm"/>
            <a:tailEnd type="none" w="sm" len="sm"/>
          </a:ln>
        </p:spPr>
      </p:cxnSp>
      <p:cxnSp>
        <p:nvCxnSpPr>
          <p:cNvPr id="3145867" name="Google Shape;32;p311"/>
          <p:cNvCxnSpPr>
            <a:cxnSpLocks/>
          </p:cNvCxnSpPr>
          <p:nvPr/>
        </p:nvCxnSpPr>
        <p:spPr>
          <a:xfrm>
            <a:off x="3996377" y="1814037"/>
            <a:ext cx="18658" cy="0"/>
          </a:xfrm>
          <a:prstGeom prst="straightConnector1"/>
          <a:noFill/>
          <a:ln w="19050" cap="flat" cmpd="sng">
            <a:solidFill>
              <a:srgbClr val="BD8738"/>
            </a:solidFill>
            <a:prstDash val="solid"/>
            <a:round/>
            <a:headEnd type="none" w="sm" len="sm"/>
            <a:tailEnd type="none" w="sm" len="sm"/>
          </a:ln>
        </p:spPr>
      </p:cxnSp>
      <p:cxnSp>
        <p:nvCxnSpPr>
          <p:cNvPr id="3145868" name="Google Shape;33;p311"/>
          <p:cNvCxnSpPr>
            <a:cxnSpLocks/>
          </p:cNvCxnSpPr>
          <p:nvPr/>
        </p:nvCxnSpPr>
        <p:spPr>
          <a:xfrm>
            <a:off x="4033133" y="1814037"/>
            <a:ext cx="18658" cy="0"/>
          </a:xfrm>
          <a:prstGeom prst="straightConnector1"/>
          <a:noFill/>
          <a:ln w="19050" cap="flat" cmpd="sng">
            <a:solidFill>
              <a:srgbClr val="BD8738"/>
            </a:solidFill>
            <a:prstDash val="solid"/>
            <a:round/>
            <a:headEnd type="none" w="sm" len="sm"/>
            <a:tailEnd type="none" w="sm" len="sm"/>
          </a:ln>
        </p:spPr>
      </p:cxnSp>
      <p:cxnSp>
        <p:nvCxnSpPr>
          <p:cNvPr id="3145869" name="Google Shape;34;p311"/>
          <p:cNvCxnSpPr>
            <a:cxnSpLocks/>
          </p:cNvCxnSpPr>
          <p:nvPr/>
        </p:nvCxnSpPr>
        <p:spPr>
          <a:xfrm>
            <a:off x="5075539" y="1814037"/>
            <a:ext cx="18658" cy="0"/>
          </a:xfrm>
          <a:prstGeom prst="straightConnector1"/>
          <a:noFill/>
          <a:ln w="19050" cap="flat" cmpd="sng">
            <a:solidFill>
              <a:srgbClr val="BD8738"/>
            </a:solidFill>
            <a:prstDash val="solid"/>
            <a:round/>
            <a:headEnd type="none" w="sm" len="sm"/>
            <a:tailEnd type="none" w="sm" len="sm"/>
          </a:ln>
        </p:spPr>
      </p:cxnSp>
      <p:cxnSp>
        <p:nvCxnSpPr>
          <p:cNvPr id="3145870" name="Google Shape;35;p311"/>
          <p:cNvCxnSpPr>
            <a:cxnSpLocks/>
          </p:cNvCxnSpPr>
          <p:nvPr/>
        </p:nvCxnSpPr>
        <p:spPr>
          <a:xfrm>
            <a:off x="5107533" y="1814037"/>
            <a:ext cx="18658" cy="0"/>
          </a:xfrm>
          <a:prstGeom prst="straightConnector1"/>
          <a:noFill/>
          <a:ln w="19050" cap="flat" cmpd="sng">
            <a:solidFill>
              <a:srgbClr val="BD8738"/>
            </a:solidFill>
            <a:prstDash val="solid"/>
            <a:round/>
            <a:headEnd type="none" w="sm" len="sm"/>
            <a:tailEnd type="none" w="sm" len="sm"/>
          </a:ln>
        </p:spPr>
      </p:cxnSp>
      <p:sp>
        <p:nvSpPr>
          <p:cNvPr id="1049763" name="Google Shape;36;p311"/>
          <p:cNvSpPr txBox="1">
            <a:spLocks noGrp="1"/>
          </p:cNvSpPr>
          <p:nvPr>
            <p:ph type="body" idx="2"/>
          </p:nvPr>
        </p:nvSpPr>
        <p:spPr>
          <a:xfrm>
            <a:off x="2552700" y="2110157"/>
            <a:ext cx="4038600" cy="1991915"/>
          </a:xfrm>
          <a:prstGeom prst="rect"/>
          <a:noFill/>
          <a:ln>
            <a:noFill/>
          </a:ln>
        </p:spPr>
        <p:txBody>
          <a:bodyPr anchor="t"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dk1"/>
              </a:buClr>
              <a:buSzPts val="1500"/>
              <a:buFont typeface="Arial"/>
              <a:buNone/>
              <a:defRPr b="0" cap="none" sz="1500" i="1" strike="noStrike" u="none">
                <a:solidFill>
                  <a:srgbClr val="000000"/>
                </a:solidFill>
                <a:latin typeface="Public Sans"/>
                <a:ea typeface="Public Sans"/>
                <a:cs typeface="Public Sans"/>
                <a:sym typeface="Public Sans"/>
              </a:defRPr>
            </a:lvl1pPr>
            <a:lvl2pPr algn="ctr" indent="-228600" lvl="1" marL="9144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2pPr>
            <a:lvl3pPr algn="ctr" indent="-228600" lvl="2" marL="13716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3pPr>
            <a:lvl4pPr algn="ctr" indent="-228600" lvl="3" marL="18288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4pPr>
            <a:lvl5pPr algn="ctr" indent="-228600" lvl="4" marL="2286000" marR="0" rtl="0">
              <a:lnSpc>
                <a:spcPct val="90000"/>
              </a:lnSpc>
              <a:spcBef>
                <a:spcPts val="375"/>
              </a:spcBef>
              <a:spcAft>
                <a:spcPts val="0"/>
              </a:spcAft>
              <a:buClr>
                <a:schemeClr val="dk1"/>
              </a:buClr>
              <a:buSzPts val="1500"/>
              <a:buFont typeface="Arial"/>
              <a:buNone/>
              <a:defRPr b="0" cap="none" sz="15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221" name="Shape 337"/>
        <p:cNvGrpSpPr/>
        <p:nvPr/>
      </p:nvGrpSpPr>
      <p:grpSpPr>
        <a:xfrm>
          <a:off x="0" y="0"/>
          <a:ext cx="0" cy="0"/>
          <a:chOff x="0" y="0"/>
          <a:chExt cx="0" cy="0"/>
        </a:xfrm>
      </p:grpSpPr>
      <p:pic>
        <p:nvPicPr>
          <p:cNvPr id="2097268" name="Google Shape;338;p252"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grpSp>
        <p:nvGrpSpPr>
          <p:cNvPr id="222" name="Google Shape;339;p252"/>
          <p:cNvGrpSpPr/>
          <p:nvPr/>
        </p:nvGrpSpPr>
        <p:grpSpPr>
          <a:xfrm>
            <a:off x="0" y="2399230"/>
            <a:ext cx="9144001" cy="2349751"/>
            <a:chOff x="0" y="2182920"/>
            <a:chExt cx="9144001" cy="2349751"/>
          </a:xfrm>
        </p:grpSpPr>
        <p:sp>
          <p:nvSpPr>
            <p:cNvPr id="1048917" name="Google Shape;340;p252"/>
            <p:cNvSpPr/>
            <p:nvPr/>
          </p:nvSpPr>
          <p:spPr>
            <a:xfrm>
              <a:off x="0" y="2689734"/>
              <a:ext cx="9144001" cy="1842937"/>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223" name="Google Shape;341;p252"/>
            <p:cNvGrpSpPr/>
            <p:nvPr/>
          </p:nvGrpSpPr>
          <p:grpSpPr>
            <a:xfrm>
              <a:off x="1229347" y="2182920"/>
              <a:ext cx="6685306" cy="1002265"/>
              <a:chOff x="976268" y="2064936"/>
              <a:chExt cx="6685306" cy="1002265"/>
            </a:xfrm>
          </p:grpSpPr>
          <p:sp>
            <p:nvSpPr>
              <p:cNvPr id="1048918" name="Google Shape;342;p252"/>
              <p:cNvSpPr/>
              <p:nvPr/>
            </p:nvSpPr>
            <p:spPr>
              <a:xfrm>
                <a:off x="976268" y="2064936"/>
                <a:ext cx="1002265" cy="1002265"/>
              </a:xfrm>
              <a:prstGeom prst="ellipse"/>
              <a:solidFill>
                <a:schemeClr val="lt2"/>
              </a:solidFill>
              <a:ln>
                <a:noFill/>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8919" name="Google Shape;343;p252"/>
              <p:cNvSpPr/>
              <p:nvPr/>
            </p:nvSpPr>
            <p:spPr>
              <a:xfrm>
                <a:off x="3817789" y="2064936"/>
                <a:ext cx="1002265" cy="1002265"/>
              </a:xfrm>
              <a:prstGeom prst="ellipse"/>
              <a:solidFill>
                <a:schemeClr val="lt2"/>
              </a:solidFill>
              <a:ln>
                <a:noFill/>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8920" name="Google Shape;344;p252"/>
              <p:cNvSpPr/>
              <p:nvPr/>
            </p:nvSpPr>
            <p:spPr>
              <a:xfrm>
                <a:off x="6659309" y="2064936"/>
                <a:ext cx="1002265" cy="1002265"/>
              </a:xfrm>
              <a:prstGeom prst="ellipse"/>
              <a:solidFill>
                <a:schemeClr val="lt2"/>
              </a:solidFill>
              <a:ln>
                <a:noFill/>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grpSp>
      <p:sp>
        <p:nvSpPr>
          <p:cNvPr id="1048921" name="Google Shape;345;p252"/>
          <p:cNvSpPr txBox="1">
            <a:spLocks noGrp="1"/>
          </p:cNvSpPr>
          <p:nvPr>
            <p:ph type="body" idx="1"/>
          </p:nvPr>
        </p:nvSpPr>
        <p:spPr>
          <a:xfrm>
            <a:off x="2419641" y="1132884"/>
            <a:ext cx="4304716" cy="586800"/>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chemeClr val="dk1"/>
              </a:buClr>
              <a:buSzPts val="1500"/>
              <a:buFont typeface="Public Sans"/>
              <a:buNone/>
              <a:defRPr b="0" cap="none" sz="1500" i="1"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922" name="Google Shape;346;p252"/>
          <p:cNvSpPr txBox="1">
            <a:spLocks noGrp="1"/>
          </p:cNvSpPr>
          <p:nvPr>
            <p:ph type="body" idx="2"/>
          </p:nvPr>
        </p:nvSpPr>
        <p:spPr>
          <a:xfrm>
            <a:off x="548944" y="3678716"/>
            <a:ext cx="2363068" cy="72965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lt1"/>
              </a:buClr>
              <a:buSzPts val="1500"/>
              <a:buFont typeface="Public Sans"/>
              <a:buNone/>
              <a:defRPr b="0" cap="none" sz="14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923" name="Google Shape;347;p252"/>
          <p:cNvSpPr txBox="1">
            <a:spLocks noGrp="1"/>
          </p:cNvSpPr>
          <p:nvPr>
            <p:ph type="body" idx="3"/>
          </p:nvPr>
        </p:nvSpPr>
        <p:spPr>
          <a:xfrm>
            <a:off x="3390464" y="3678716"/>
            <a:ext cx="2363068" cy="72965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lt1"/>
              </a:buClr>
              <a:buSzPts val="1500"/>
              <a:buFont typeface="Public Sans"/>
              <a:buNone/>
              <a:defRPr b="0" cap="none" sz="14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924" name="Google Shape;348;p252"/>
          <p:cNvSpPr txBox="1">
            <a:spLocks noGrp="1"/>
          </p:cNvSpPr>
          <p:nvPr>
            <p:ph type="body" idx="4"/>
          </p:nvPr>
        </p:nvSpPr>
        <p:spPr>
          <a:xfrm>
            <a:off x="6231984" y="3678716"/>
            <a:ext cx="2363068" cy="72965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lt1"/>
              </a:buClr>
              <a:buSzPts val="1500"/>
              <a:buFont typeface="Public Sans"/>
              <a:buNone/>
              <a:defRPr b="0" cap="none" sz="14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925" name="Google Shape;349;p252"/>
          <p:cNvSpPr>
            <a:spLocks noGrp="1"/>
          </p:cNvSpPr>
          <p:nvPr>
            <p:ph type="pic" idx="5"/>
          </p:nvPr>
        </p:nvSpPr>
        <p:spPr>
          <a:xfrm>
            <a:off x="1460973" y="2631002"/>
            <a:ext cx="539010" cy="538720"/>
          </a:xfrm>
          <a:prstGeom prst="rect"/>
          <a:noFill/>
          <a:ln>
            <a:noFill/>
          </a:ln>
        </p:spPr>
      </p:sp>
      <p:sp>
        <p:nvSpPr>
          <p:cNvPr id="1048926" name="Google Shape;350;p252"/>
          <p:cNvSpPr>
            <a:spLocks noGrp="1"/>
          </p:cNvSpPr>
          <p:nvPr>
            <p:ph type="pic" idx="6"/>
          </p:nvPr>
        </p:nvSpPr>
        <p:spPr>
          <a:xfrm>
            <a:off x="4302493" y="2631002"/>
            <a:ext cx="539010" cy="538720"/>
          </a:xfrm>
          <a:prstGeom prst="rect"/>
          <a:noFill/>
          <a:ln>
            <a:noFill/>
          </a:ln>
        </p:spPr>
      </p:sp>
      <p:sp>
        <p:nvSpPr>
          <p:cNvPr id="1048927" name="Google Shape;351;p252"/>
          <p:cNvSpPr>
            <a:spLocks noGrp="1"/>
          </p:cNvSpPr>
          <p:nvPr>
            <p:ph type="pic" idx="7"/>
          </p:nvPr>
        </p:nvSpPr>
        <p:spPr>
          <a:xfrm>
            <a:off x="7144013" y="2631002"/>
            <a:ext cx="539010" cy="538720"/>
          </a:xfrm>
          <a:prstGeom prst="rect"/>
          <a:noFill/>
          <a:ln>
            <a:noFill/>
          </a:ln>
        </p:spPr>
      </p:sp>
      <p:sp>
        <p:nvSpPr>
          <p:cNvPr id="1048928" name="Google Shape;352;p252"/>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29" name="Google Shape;353;p252"/>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359" name="Shape 354"/>
        <p:cNvGrpSpPr/>
        <p:nvPr/>
      </p:nvGrpSpPr>
      <p:grpSpPr>
        <a:xfrm>
          <a:off x="0" y="0"/>
          <a:ext cx="0" cy="0"/>
          <a:chOff x="0" y="0"/>
          <a:chExt cx="0" cy="0"/>
        </a:xfrm>
      </p:grpSpPr>
      <p:pic>
        <p:nvPicPr>
          <p:cNvPr id="2097318" name="Google Shape;355;p253"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grpSp>
        <p:nvGrpSpPr>
          <p:cNvPr id="360" name="Google Shape;356;p253"/>
          <p:cNvGrpSpPr/>
          <p:nvPr/>
        </p:nvGrpSpPr>
        <p:grpSpPr>
          <a:xfrm>
            <a:off x="0" y="2399230"/>
            <a:ext cx="9144001" cy="2349751"/>
            <a:chOff x="0" y="2182920"/>
            <a:chExt cx="9144001" cy="2349751"/>
          </a:xfrm>
        </p:grpSpPr>
        <p:sp>
          <p:nvSpPr>
            <p:cNvPr id="1049353" name="Google Shape;357;p253"/>
            <p:cNvSpPr/>
            <p:nvPr/>
          </p:nvSpPr>
          <p:spPr>
            <a:xfrm>
              <a:off x="0" y="2689734"/>
              <a:ext cx="9144001" cy="1842937"/>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361" name="Google Shape;358;p253"/>
            <p:cNvGrpSpPr/>
            <p:nvPr/>
          </p:nvGrpSpPr>
          <p:grpSpPr>
            <a:xfrm>
              <a:off x="1229347" y="2182920"/>
              <a:ext cx="6685306" cy="1002265"/>
              <a:chOff x="976268" y="2064936"/>
              <a:chExt cx="6685306" cy="1002265"/>
            </a:xfrm>
          </p:grpSpPr>
          <p:sp>
            <p:nvSpPr>
              <p:cNvPr id="1049354" name="Google Shape;359;p253"/>
              <p:cNvSpPr/>
              <p:nvPr/>
            </p:nvSpPr>
            <p:spPr>
              <a:xfrm>
                <a:off x="976268" y="2064936"/>
                <a:ext cx="1002265" cy="1002265"/>
              </a:xfrm>
              <a:prstGeom prst="ellipse"/>
              <a:solidFill>
                <a:schemeClr val="lt2"/>
              </a:solidFill>
              <a:ln>
                <a:noFill/>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9355" name="Google Shape;360;p253"/>
              <p:cNvSpPr/>
              <p:nvPr/>
            </p:nvSpPr>
            <p:spPr>
              <a:xfrm>
                <a:off x="3817789" y="2064936"/>
                <a:ext cx="1002265" cy="1002265"/>
              </a:xfrm>
              <a:prstGeom prst="ellipse"/>
              <a:solidFill>
                <a:schemeClr val="lt2"/>
              </a:solidFill>
              <a:ln>
                <a:noFill/>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9356" name="Google Shape;361;p253"/>
              <p:cNvSpPr/>
              <p:nvPr/>
            </p:nvSpPr>
            <p:spPr>
              <a:xfrm>
                <a:off x="6659309" y="2064936"/>
                <a:ext cx="1002265" cy="1002265"/>
              </a:xfrm>
              <a:prstGeom prst="ellipse"/>
              <a:solidFill>
                <a:schemeClr val="lt2"/>
              </a:solidFill>
              <a:ln>
                <a:noFill/>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grpSp>
      <p:sp>
        <p:nvSpPr>
          <p:cNvPr id="1049357" name="Google Shape;362;p253"/>
          <p:cNvSpPr txBox="1">
            <a:spLocks noGrp="1"/>
          </p:cNvSpPr>
          <p:nvPr>
            <p:ph type="body" idx="1"/>
          </p:nvPr>
        </p:nvSpPr>
        <p:spPr>
          <a:xfrm>
            <a:off x="2419641" y="1132884"/>
            <a:ext cx="4304716" cy="586800"/>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chemeClr val="dk1"/>
              </a:buClr>
              <a:buSzPts val="1500"/>
              <a:buFont typeface="Public Sans"/>
              <a:buNone/>
              <a:defRPr b="0" cap="none" sz="1500" i="1"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358" name="Google Shape;363;p253"/>
          <p:cNvSpPr txBox="1">
            <a:spLocks noGrp="1"/>
          </p:cNvSpPr>
          <p:nvPr>
            <p:ph type="body" idx="2"/>
          </p:nvPr>
        </p:nvSpPr>
        <p:spPr>
          <a:xfrm>
            <a:off x="548944" y="3678716"/>
            <a:ext cx="2363068" cy="72965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lt1"/>
              </a:buClr>
              <a:buSzPts val="1500"/>
              <a:buFont typeface="Public Sans"/>
              <a:buNone/>
              <a:defRPr b="0" cap="none" sz="14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359" name="Google Shape;364;p253"/>
          <p:cNvSpPr txBox="1">
            <a:spLocks noGrp="1"/>
          </p:cNvSpPr>
          <p:nvPr>
            <p:ph type="body" idx="3"/>
          </p:nvPr>
        </p:nvSpPr>
        <p:spPr>
          <a:xfrm>
            <a:off x="3390464" y="3678716"/>
            <a:ext cx="2363068" cy="72965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lt1"/>
              </a:buClr>
              <a:buSzPts val="1500"/>
              <a:buFont typeface="Public Sans"/>
              <a:buNone/>
              <a:defRPr b="0" cap="none" sz="14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360" name="Google Shape;365;p253"/>
          <p:cNvSpPr txBox="1">
            <a:spLocks noGrp="1"/>
          </p:cNvSpPr>
          <p:nvPr>
            <p:ph type="body" idx="4"/>
          </p:nvPr>
        </p:nvSpPr>
        <p:spPr>
          <a:xfrm>
            <a:off x="6231984" y="3678716"/>
            <a:ext cx="2363068" cy="72965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lt1"/>
              </a:buClr>
              <a:buSzPts val="1500"/>
              <a:buFont typeface="Public Sans"/>
              <a:buNone/>
              <a:defRPr b="0" cap="none" sz="14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361" name="Google Shape;366;p253"/>
          <p:cNvSpPr>
            <a:spLocks noGrp="1"/>
          </p:cNvSpPr>
          <p:nvPr>
            <p:ph type="pic" idx="5"/>
          </p:nvPr>
        </p:nvSpPr>
        <p:spPr>
          <a:xfrm>
            <a:off x="1460973" y="2631002"/>
            <a:ext cx="539010" cy="538720"/>
          </a:xfrm>
          <a:prstGeom prst="rect"/>
          <a:noFill/>
          <a:ln>
            <a:noFill/>
          </a:ln>
        </p:spPr>
      </p:sp>
      <p:sp>
        <p:nvSpPr>
          <p:cNvPr id="1049362" name="Google Shape;367;p253"/>
          <p:cNvSpPr>
            <a:spLocks noGrp="1"/>
          </p:cNvSpPr>
          <p:nvPr>
            <p:ph type="pic" idx="6"/>
          </p:nvPr>
        </p:nvSpPr>
        <p:spPr>
          <a:xfrm>
            <a:off x="4302493" y="2631002"/>
            <a:ext cx="539010" cy="538720"/>
          </a:xfrm>
          <a:prstGeom prst="rect"/>
          <a:noFill/>
          <a:ln>
            <a:noFill/>
          </a:ln>
        </p:spPr>
      </p:sp>
      <p:sp>
        <p:nvSpPr>
          <p:cNvPr id="1049363" name="Google Shape;368;p253"/>
          <p:cNvSpPr>
            <a:spLocks noGrp="1"/>
          </p:cNvSpPr>
          <p:nvPr>
            <p:ph type="pic" idx="7"/>
          </p:nvPr>
        </p:nvSpPr>
        <p:spPr>
          <a:xfrm>
            <a:off x="7144013" y="2631002"/>
            <a:ext cx="539010" cy="538720"/>
          </a:xfrm>
          <a:prstGeom prst="rect"/>
          <a:noFill/>
          <a:ln>
            <a:noFill/>
          </a:ln>
        </p:spPr>
      </p:sp>
      <p:sp>
        <p:nvSpPr>
          <p:cNvPr id="1049364" name="Google Shape;369;p253"/>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65" name="Google Shape;370;p253"/>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95" name="Shape 371"/>
        <p:cNvGrpSpPr/>
        <p:nvPr/>
      </p:nvGrpSpPr>
      <p:grpSpPr>
        <a:xfrm>
          <a:off x="0" y="0"/>
          <a:ext cx="0" cy="0"/>
          <a:chOff x="0" y="0"/>
          <a:chExt cx="0" cy="0"/>
        </a:xfrm>
      </p:grpSpPr>
      <p:pic>
        <p:nvPicPr>
          <p:cNvPr id="2097253" name="Google Shape;372;p254"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grpSp>
        <p:nvGrpSpPr>
          <p:cNvPr id="196" name="Google Shape;373;p254"/>
          <p:cNvGrpSpPr/>
          <p:nvPr/>
        </p:nvGrpSpPr>
        <p:grpSpPr>
          <a:xfrm>
            <a:off x="0" y="2399230"/>
            <a:ext cx="9144001" cy="2349751"/>
            <a:chOff x="0" y="2182920"/>
            <a:chExt cx="9144001" cy="2349751"/>
          </a:xfrm>
        </p:grpSpPr>
        <p:sp>
          <p:nvSpPr>
            <p:cNvPr id="1048809" name="Google Shape;374;p254"/>
            <p:cNvSpPr/>
            <p:nvPr/>
          </p:nvSpPr>
          <p:spPr>
            <a:xfrm>
              <a:off x="0" y="2689734"/>
              <a:ext cx="9144001" cy="1842937"/>
            </a:xfrm>
            <a:prstGeom prst="rect"/>
            <a:solidFill>
              <a:schemeClr val="accent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197" name="Google Shape;375;p254"/>
            <p:cNvGrpSpPr/>
            <p:nvPr/>
          </p:nvGrpSpPr>
          <p:grpSpPr>
            <a:xfrm>
              <a:off x="1229347" y="2182920"/>
              <a:ext cx="6685306" cy="1002265"/>
              <a:chOff x="976268" y="2064936"/>
              <a:chExt cx="6685306" cy="1002265"/>
            </a:xfrm>
          </p:grpSpPr>
          <p:sp>
            <p:nvSpPr>
              <p:cNvPr id="1048810" name="Google Shape;376;p254"/>
              <p:cNvSpPr/>
              <p:nvPr/>
            </p:nvSpPr>
            <p:spPr>
              <a:xfrm>
                <a:off x="976268" y="2064936"/>
                <a:ext cx="1002265" cy="1002265"/>
              </a:xfrm>
              <a:prstGeom prst="ellipse"/>
              <a:solidFill>
                <a:schemeClr val="lt2"/>
              </a:solidFill>
              <a:ln>
                <a:noFill/>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8811" name="Google Shape;377;p254"/>
              <p:cNvSpPr/>
              <p:nvPr/>
            </p:nvSpPr>
            <p:spPr>
              <a:xfrm>
                <a:off x="3817789" y="2064936"/>
                <a:ext cx="1002265" cy="1002265"/>
              </a:xfrm>
              <a:prstGeom prst="ellipse"/>
              <a:solidFill>
                <a:schemeClr val="lt2"/>
              </a:solidFill>
              <a:ln>
                <a:noFill/>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8812" name="Google Shape;378;p254"/>
              <p:cNvSpPr/>
              <p:nvPr/>
            </p:nvSpPr>
            <p:spPr>
              <a:xfrm>
                <a:off x="6659309" y="2064936"/>
                <a:ext cx="1002265" cy="1002265"/>
              </a:xfrm>
              <a:prstGeom prst="ellipse"/>
              <a:solidFill>
                <a:schemeClr val="lt2"/>
              </a:solidFill>
              <a:ln>
                <a:noFill/>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grpSp>
      <p:sp>
        <p:nvSpPr>
          <p:cNvPr id="1048813" name="Google Shape;379;p254"/>
          <p:cNvSpPr txBox="1">
            <a:spLocks noGrp="1"/>
          </p:cNvSpPr>
          <p:nvPr>
            <p:ph type="body" idx="1"/>
          </p:nvPr>
        </p:nvSpPr>
        <p:spPr>
          <a:xfrm>
            <a:off x="2419641" y="1132884"/>
            <a:ext cx="4304716" cy="586800"/>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chemeClr val="dk1"/>
              </a:buClr>
              <a:buSzPts val="1500"/>
              <a:buFont typeface="Public Sans"/>
              <a:buNone/>
              <a:defRPr b="0" cap="none" sz="1500" i="1"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14" name="Google Shape;380;p254"/>
          <p:cNvSpPr txBox="1">
            <a:spLocks noGrp="1"/>
          </p:cNvSpPr>
          <p:nvPr>
            <p:ph type="body" idx="2"/>
          </p:nvPr>
        </p:nvSpPr>
        <p:spPr>
          <a:xfrm>
            <a:off x="548944" y="3678716"/>
            <a:ext cx="2363068" cy="72965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lt1"/>
              </a:buClr>
              <a:buSzPts val="1500"/>
              <a:buFont typeface="Public Sans"/>
              <a:buNone/>
              <a:defRPr b="0" cap="none" sz="14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15" name="Google Shape;381;p254"/>
          <p:cNvSpPr txBox="1">
            <a:spLocks noGrp="1"/>
          </p:cNvSpPr>
          <p:nvPr>
            <p:ph type="body" idx="3"/>
          </p:nvPr>
        </p:nvSpPr>
        <p:spPr>
          <a:xfrm>
            <a:off x="3390464" y="3678716"/>
            <a:ext cx="2363068" cy="72965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lt1"/>
              </a:buClr>
              <a:buSzPts val="1500"/>
              <a:buFont typeface="Public Sans"/>
              <a:buNone/>
              <a:defRPr b="0" cap="none" sz="14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16" name="Google Shape;382;p254"/>
          <p:cNvSpPr txBox="1">
            <a:spLocks noGrp="1"/>
          </p:cNvSpPr>
          <p:nvPr>
            <p:ph type="body" idx="4"/>
          </p:nvPr>
        </p:nvSpPr>
        <p:spPr>
          <a:xfrm>
            <a:off x="6231984" y="3678716"/>
            <a:ext cx="2363068" cy="72965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lt1"/>
              </a:buClr>
              <a:buSzPts val="1500"/>
              <a:buFont typeface="Public Sans"/>
              <a:buNone/>
              <a:defRPr b="0" cap="none" sz="14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17" name="Google Shape;383;p254"/>
          <p:cNvSpPr>
            <a:spLocks noGrp="1"/>
          </p:cNvSpPr>
          <p:nvPr>
            <p:ph type="pic" idx="5"/>
          </p:nvPr>
        </p:nvSpPr>
        <p:spPr>
          <a:xfrm>
            <a:off x="1460973" y="2631002"/>
            <a:ext cx="539010" cy="538720"/>
          </a:xfrm>
          <a:prstGeom prst="rect"/>
          <a:noFill/>
          <a:ln>
            <a:noFill/>
          </a:ln>
        </p:spPr>
      </p:sp>
      <p:sp>
        <p:nvSpPr>
          <p:cNvPr id="1048818" name="Google Shape;384;p254"/>
          <p:cNvSpPr>
            <a:spLocks noGrp="1"/>
          </p:cNvSpPr>
          <p:nvPr>
            <p:ph type="pic" idx="6"/>
          </p:nvPr>
        </p:nvSpPr>
        <p:spPr>
          <a:xfrm>
            <a:off x="4302493" y="2631002"/>
            <a:ext cx="539010" cy="538720"/>
          </a:xfrm>
          <a:prstGeom prst="rect"/>
          <a:noFill/>
          <a:ln>
            <a:noFill/>
          </a:ln>
        </p:spPr>
      </p:sp>
      <p:sp>
        <p:nvSpPr>
          <p:cNvPr id="1048819" name="Google Shape;385;p254"/>
          <p:cNvSpPr>
            <a:spLocks noGrp="1"/>
          </p:cNvSpPr>
          <p:nvPr>
            <p:ph type="pic" idx="7"/>
          </p:nvPr>
        </p:nvSpPr>
        <p:spPr>
          <a:xfrm>
            <a:off x="7144013" y="2631002"/>
            <a:ext cx="539010" cy="538720"/>
          </a:xfrm>
          <a:prstGeom prst="rect"/>
          <a:noFill/>
          <a:ln>
            <a:noFill/>
          </a:ln>
        </p:spPr>
      </p:sp>
      <p:sp>
        <p:nvSpPr>
          <p:cNvPr id="1048820" name="Google Shape;386;p254"/>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21" name="Google Shape;387;p254"/>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296" name="Shape 388"/>
        <p:cNvGrpSpPr/>
        <p:nvPr/>
      </p:nvGrpSpPr>
      <p:grpSpPr>
        <a:xfrm>
          <a:off x="0" y="0"/>
          <a:ext cx="0" cy="0"/>
          <a:chOff x="0" y="0"/>
          <a:chExt cx="0" cy="0"/>
        </a:xfrm>
      </p:grpSpPr>
      <p:pic>
        <p:nvPicPr>
          <p:cNvPr id="2097295" name="Google Shape;389;p255"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140" name="Google Shape;390;p255"/>
          <p:cNvSpPr/>
          <p:nvPr/>
        </p:nvSpPr>
        <p:spPr>
          <a:xfrm>
            <a:off x="0" y="2091264"/>
            <a:ext cx="9144000" cy="2197931"/>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cxnSp>
        <p:nvCxnSpPr>
          <p:cNvPr id="3145786" name="Google Shape;391;p255"/>
          <p:cNvCxnSpPr>
            <a:cxnSpLocks/>
          </p:cNvCxnSpPr>
          <p:nvPr/>
        </p:nvCxnSpPr>
        <p:spPr>
          <a:xfrm>
            <a:off x="0" y="2098885"/>
            <a:ext cx="9144000" cy="0"/>
          </a:xfrm>
          <a:prstGeom prst="straightConnector1"/>
          <a:noFill/>
          <a:ln w="28575" cap="flat" cmpd="sng">
            <a:solidFill>
              <a:srgbClr val="8AC8EE"/>
            </a:solidFill>
            <a:prstDash val="solid"/>
            <a:round/>
            <a:headEnd type="none" w="sm" len="sm"/>
            <a:tailEnd type="none" w="sm" len="sm"/>
          </a:ln>
        </p:spPr>
      </p:cxnSp>
      <p:sp>
        <p:nvSpPr>
          <p:cNvPr id="1049141"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142" name="Google Shape;393;p255"/>
          <p:cNvSpPr txBox="1">
            <a:spLocks noGrp="1"/>
          </p:cNvSpPr>
          <p:nvPr>
            <p:ph type="body" idx="1"/>
          </p:nvPr>
        </p:nvSpPr>
        <p:spPr>
          <a:xfrm>
            <a:off x="374566" y="2723926"/>
            <a:ext cx="2381646" cy="320677"/>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43"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144" name="Google Shape;395;p255"/>
          <p:cNvSpPr txBox="1">
            <a:spLocks noGrp="1"/>
          </p:cNvSpPr>
          <p:nvPr>
            <p:ph type="body" idx="2"/>
          </p:nvPr>
        </p:nvSpPr>
        <p:spPr>
          <a:xfrm>
            <a:off x="3381178" y="2723926"/>
            <a:ext cx="2381646" cy="320677"/>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45"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146" name="Google Shape;397;p255"/>
          <p:cNvSpPr txBox="1">
            <a:spLocks noGrp="1"/>
          </p:cNvSpPr>
          <p:nvPr>
            <p:ph type="body" idx="3"/>
          </p:nvPr>
        </p:nvSpPr>
        <p:spPr>
          <a:xfrm>
            <a:off x="6387789" y="2723926"/>
            <a:ext cx="2381646" cy="320677"/>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47" name="Google Shape;398;p255"/>
          <p:cNvSpPr>
            <a:spLocks noGrp="1"/>
          </p:cNvSpPr>
          <p:nvPr>
            <p:ph type="pic" idx="4"/>
          </p:nvPr>
        </p:nvSpPr>
        <p:spPr>
          <a:xfrm>
            <a:off x="1324089" y="1830915"/>
            <a:ext cx="482600" cy="482600"/>
          </a:xfrm>
          <a:prstGeom prst="rect"/>
          <a:noFill/>
          <a:ln>
            <a:noFill/>
          </a:ln>
        </p:spPr>
      </p:sp>
      <p:sp>
        <p:nvSpPr>
          <p:cNvPr id="1049148" name="Google Shape;399;p255"/>
          <p:cNvSpPr>
            <a:spLocks noGrp="1"/>
          </p:cNvSpPr>
          <p:nvPr>
            <p:ph type="pic" idx="5"/>
          </p:nvPr>
        </p:nvSpPr>
        <p:spPr>
          <a:xfrm>
            <a:off x="4330701" y="1830915"/>
            <a:ext cx="482600" cy="482600"/>
          </a:xfrm>
          <a:prstGeom prst="rect"/>
          <a:noFill/>
          <a:ln>
            <a:noFill/>
          </a:ln>
        </p:spPr>
      </p:sp>
      <p:sp>
        <p:nvSpPr>
          <p:cNvPr id="1049149" name="Google Shape;400;p255"/>
          <p:cNvSpPr>
            <a:spLocks noGrp="1"/>
          </p:cNvSpPr>
          <p:nvPr>
            <p:ph type="pic" idx="6"/>
          </p:nvPr>
        </p:nvSpPr>
        <p:spPr>
          <a:xfrm>
            <a:off x="7337312" y="1830915"/>
            <a:ext cx="482600" cy="482600"/>
          </a:xfrm>
          <a:prstGeom prst="rect"/>
          <a:noFill/>
          <a:ln>
            <a:noFill/>
          </a:ln>
        </p:spPr>
      </p:sp>
      <p:sp>
        <p:nvSpPr>
          <p:cNvPr id="1049150" name="Google Shape;401;p255"/>
          <p:cNvSpPr txBox="1">
            <a:spLocks noGrp="1"/>
          </p:cNvSpPr>
          <p:nvPr>
            <p:ph type="body" idx="7"/>
          </p:nvPr>
        </p:nvSpPr>
        <p:spPr>
          <a:xfrm>
            <a:off x="374566" y="3119852"/>
            <a:ext cx="2381646" cy="82055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0" cap="none" sz="13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51" name="Google Shape;402;p255"/>
          <p:cNvSpPr txBox="1">
            <a:spLocks noGrp="1"/>
          </p:cNvSpPr>
          <p:nvPr>
            <p:ph type="body" idx="8"/>
          </p:nvPr>
        </p:nvSpPr>
        <p:spPr>
          <a:xfrm>
            <a:off x="3381178" y="3119852"/>
            <a:ext cx="2381646" cy="82055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0" cap="none" sz="13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52" name="Google Shape;403;p255"/>
          <p:cNvSpPr txBox="1">
            <a:spLocks noGrp="1"/>
          </p:cNvSpPr>
          <p:nvPr>
            <p:ph type="body" idx="9"/>
          </p:nvPr>
        </p:nvSpPr>
        <p:spPr>
          <a:xfrm>
            <a:off x="6387789" y="3119852"/>
            <a:ext cx="2381646" cy="82055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0" cap="none" sz="13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53" name="Google Shape;404;p255"/>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54" name="Google Shape;405;p255"/>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483" name="Shape 406"/>
        <p:cNvGrpSpPr/>
        <p:nvPr/>
      </p:nvGrpSpPr>
      <p:grpSpPr>
        <a:xfrm>
          <a:off x="0" y="0"/>
          <a:ext cx="0" cy="0"/>
          <a:chOff x="0" y="0"/>
          <a:chExt cx="0" cy="0"/>
        </a:xfrm>
      </p:grpSpPr>
      <p:pic>
        <p:nvPicPr>
          <p:cNvPr id="2097373" name="Google Shape;407;p256"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770" name="Google Shape;408;p256"/>
          <p:cNvSpPr/>
          <p:nvPr/>
        </p:nvSpPr>
        <p:spPr>
          <a:xfrm>
            <a:off x="0" y="2091264"/>
            <a:ext cx="9144000" cy="2197931"/>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cxnSp>
        <p:nvCxnSpPr>
          <p:cNvPr id="3145871" name="Google Shape;409;p256"/>
          <p:cNvCxnSpPr>
            <a:cxnSpLocks/>
          </p:cNvCxnSpPr>
          <p:nvPr/>
        </p:nvCxnSpPr>
        <p:spPr>
          <a:xfrm>
            <a:off x="0" y="2098885"/>
            <a:ext cx="9144000" cy="0"/>
          </a:xfrm>
          <a:prstGeom prst="straightConnector1"/>
          <a:noFill/>
          <a:ln w="28575" cap="flat" cmpd="sng">
            <a:solidFill>
              <a:schemeClr val="lt2"/>
            </a:solidFill>
            <a:prstDash val="solid"/>
            <a:round/>
            <a:headEnd type="none" w="sm" len="sm"/>
            <a:tailEnd type="none" w="sm" len="sm"/>
          </a:ln>
        </p:spPr>
      </p:cxnSp>
      <p:sp>
        <p:nvSpPr>
          <p:cNvPr id="1049771"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772" name="Google Shape;411;p256"/>
          <p:cNvSpPr txBox="1">
            <a:spLocks noGrp="1"/>
          </p:cNvSpPr>
          <p:nvPr>
            <p:ph type="body" idx="1"/>
          </p:nvPr>
        </p:nvSpPr>
        <p:spPr>
          <a:xfrm>
            <a:off x="374566" y="2723926"/>
            <a:ext cx="2381646" cy="320677"/>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73"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774" name="Google Shape;413;p256"/>
          <p:cNvSpPr txBox="1">
            <a:spLocks noGrp="1"/>
          </p:cNvSpPr>
          <p:nvPr>
            <p:ph type="body" idx="2"/>
          </p:nvPr>
        </p:nvSpPr>
        <p:spPr>
          <a:xfrm>
            <a:off x="3381178" y="2723926"/>
            <a:ext cx="2381646" cy="320677"/>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75"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776" name="Google Shape;415;p256"/>
          <p:cNvSpPr txBox="1">
            <a:spLocks noGrp="1"/>
          </p:cNvSpPr>
          <p:nvPr>
            <p:ph type="body" idx="3"/>
          </p:nvPr>
        </p:nvSpPr>
        <p:spPr>
          <a:xfrm>
            <a:off x="6387789" y="2723926"/>
            <a:ext cx="2381646" cy="320677"/>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77" name="Google Shape;416;p256"/>
          <p:cNvSpPr>
            <a:spLocks noGrp="1"/>
          </p:cNvSpPr>
          <p:nvPr>
            <p:ph type="pic" idx="4"/>
          </p:nvPr>
        </p:nvSpPr>
        <p:spPr>
          <a:xfrm>
            <a:off x="1324089" y="1830915"/>
            <a:ext cx="482600" cy="482600"/>
          </a:xfrm>
          <a:prstGeom prst="rect"/>
          <a:noFill/>
          <a:ln>
            <a:noFill/>
          </a:ln>
        </p:spPr>
      </p:sp>
      <p:sp>
        <p:nvSpPr>
          <p:cNvPr id="1049778" name="Google Shape;417;p256"/>
          <p:cNvSpPr>
            <a:spLocks noGrp="1"/>
          </p:cNvSpPr>
          <p:nvPr>
            <p:ph type="pic" idx="5"/>
          </p:nvPr>
        </p:nvSpPr>
        <p:spPr>
          <a:xfrm>
            <a:off x="4330701" y="1830915"/>
            <a:ext cx="482600" cy="482600"/>
          </a:xfrm>
          <a:prstGeom prst="rect"/>
          <a:noFill/>
          <a:ln>
            <a:noFill/>
          </a:ln>
        </p:spPr>
      </p:sp>
      <p:sp>
        <p:nvSpPr>
          <p:cNvPr id="1049779" name="Google Shape;418;p256"/>
          <p:cNvSpPr>
            <a:spLocks noGrp="1"/>
          </p:cNvSpPr>
          <p:nvPr>
            <p:ph type="pic" idx="6"/>
          </p:nvPr>
        </p:nvSpPr>
        <p:spPr>
          <a:xfrm>
            <a:off x="7337312" y="1830915"/>
            <a:ext cx="482600" cy="482600"/>
          </a:xfrm>
          <a:prstGeom prst="rect"/>
          <a:noFill/>
          <a:ln>
            <a:noFill/>
          </a:ln>
        </p:spPr>
      </p:sp>
      <p:sp>
        <p:nvSpPr>
          <p:cNvPr id="1049780" name="Google Shape;419;p256"/>
          <p:cNvSpPr txBox="1">
            <a:spLocks noGrp="1"/>
          </p:cNvSpPr>
          <p:nvPr>
            <p:ph type="body" idx="7"/>
          </p:nvPr>
        </p:nvSpPr>
        <p:spPr>
          <a:xfrm>
            <a:off x="374566" y="3119852"/>
            <a:ext cx="2381646" cy="82055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0" cap="none" sz="13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81" name="Google Shape;420;p256"/>
          <p:cNvSpPr txBox="1">
            <a:spLocks noGrp="1"/>
          </p:cNvSpPr>
          <p:nvPr>
            <p:ph type="body" idx="8"/>
          </p:nvPr>
        </p:nvSpPr>
        <p:spPr>
          <a:xfrm>
            <a:off x="3381178" y="3119852"/>
            <a:ext cx="2381646" cy="82055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0" cap="none" sz="13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82" name="Google Shape;421;p256"/>
          <p:cNvSpPr txBox="1">
            <a:spLocks noGrp="1"/>
          </p:cNvSpPr>
          <p:nvPr>
            <p:ph type="body" idx="9"/>
          </p:nvPr>
        </p:nvSpPr>
        <p:spPr>
          <a:xfrm>
            <a:off x="6387789" y="3119852"/>
            <a:ext cx="2381646" cy="82055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0" cap="none" sz="13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83" name="Google Shape;422;p256"/>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84" name="Google Shape;423;p256"/>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247" name="Shape 424"/>
        <p:cNvGrpSpPr/>
        <p:nvPr/>
      </p:nvGrpSpPr>
      <p:grpSpPr>
        <a:xfrm>
          <a:off x="0" y="0"/>
          <a:ext cx="0" cy="0"/>
          <a:chOff x="0" y="0"/>
          <a:chExt cx="0" cy="0"/>
        </a:xfrm>
      </p:grpSpPr>
      <p:pic>
        <p:nvPicPr>
          <p:cNvPr id="2097286" name="Google Shape;425;p257"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028"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nvGrpSpPr>
          <p:cNvPr id="248" name="Google Shape;427;p257"/>
          <p:cNvGrpSpPr/>
          <p:nvPr/>
        </p:nvGrpSpPr>
        <p:grpSpPr>
          <a:xfrm>
            <a:off x="865742" y="1720353"/>
            <a:ext cx="7412516" cy="894818"/>
            <a:chOff x="865742" y="1720353"/>
            <a:chExt cx="7412516" cy="894818"/>
          </a:xfrm>
        </p:grpSpPr>
        <p:grpSp>
          <p:nvGrpSpPr>
            <p:cNvPr id="249" name="Google Shape;428;p257"/>
            <p:cNvGrpSpPr/>
            <p:nvPr/>
          </p:nvGrpSpPr>
          <p:grpSpPr>
            <a:xfrm>
              <a:off x="3119411" y="1720353"/>
              <a:ext cx="651510" cy="894818"/>
              <a:chOff x="2980317" y="2014294"/>
              <a:chExt cx="651510" cy="894818"/>
            </a:xfrm>
          </p:grpSpPr>
          <p:cxnSp>
            <p:nvCxnSpPr>
              <p:cNvPr id="3145764" name="Google Shape;429;p257"/>
              <p:cNvCxnSpPr>
                <a:cxnSpLocks/>
                <a:endCxn id="1049030" idx="4"/>
              </p:cNvCxnSpPr>
              <p:nvPr/>
            </p:nvCxnSpPr>
            <p:spPr>
              <a:xfrm rot="10800000">
                <a:off x="3306072" y="2595012"/>
                <a:ext cx="0" cy="314100"/>
              </a:xfrm>
              <a:prstGeom prst="straightConnector1"/>
              <a:noFill/>
              <a:ln w="9525" cap="flat" cmpd="sng">
                <a:solidFill>
                  <a:srgbClr val="BFBFBF"/>
                </a:solidFill>
                <a:prstDash val="solid"/>
                <a:round/>
                <a:headEnd type="none" w="sm" len="sm"/>
                <a:tailEnd type="none" w="sm" len="sm"/>
              </a:ln>
            </p:spPr>
          </p:cxnSp>
          <p:sp>
            <p:nvSpPr>
              <p:cNvPr id="1049029" name="Google Shape;431;p257"/>
              <p:cNvSpPr/>
              <p:nvPr/>
            </p:nvSpPr>
            <p:spPr>
              <a:xfrm>
                <a:off x="2980317" y="2014294"/>
                <a:ext cx="651510" cy="651510"/>
              </a:xfrm>
              <a:prstGeom prst="ellipse"/>
              <a:solidFill>
                <a:srgbClr val="F2F2F2"/>
              </a:solidFill>
              <a:ln w="25400" cap="flat" cmpd="sng">
                <a:solidFill>
                  <a:srgbClr val="E094A0"/>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30" name="Google Shape;430;p257"/>
              <p:cNvSpPr/>
              <p:nvPr/>
            </p:nvSpPr>
            <p:spPr>
              <a:xfrm>
                <a:off x="3051109" y="2085086"/>
                <a:ext cx="509926" cy="509926"/>
              </a:xfrm>
              <a:prstGeom prst="ellipse"/>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r>
                  <a:rPr b="1" cap="none" sz="1400" i="0" lang="en-US" strike="noStrike" u="none">
                    <a:solidFill>
                      <a:schemeClr val="dk1"/>
                    </a:solidFill>
                    <a:latin typeface="Public Sans"/>
                    <a:ea typeface="Public Sans"/>
                    <a:cs typeface="Public Sans"/>
                    <a:sym typeface="Public Sans"/>
                  </a:rPr>
                  <a:t>2</a:t>
                </a:r>
                <a:endParaRPr b="0" cap="none" sz="1400" i="0" strike="noStrike" u="none">
                  <a:solidFill>
                    <a:srgbClr val="000000"/>
                  </a:solidFill>
                  <a:latin typeface="Arial"/>
                  <a:ea typeface="Arial"/>
                  <a:cs typeface="Arial"/>
                  <a:sym typeface="Arial"/>
                </a:endParaRPr>
              </a:p>
            </p:txBody>
          </p:sp>
        </p:grpSp>
        <p:grpSp>
          <p:nvGrpSpPr>
            <p:cNvPr id="250" name="Google Shape;432;p257"/>
            <p:cNvGrpSpPr/>
            <p:nvPr/>
          </p:nvGrpSpPr>
          <p:grpSpPr>
            <a:xfrm>
              <a:off x="5373080" y="1720353"/>
              <a:ext cx="651510" cy="894818"/>
              <a:chOff x="5071929" y="2014294"/>
              <a:chExt cx="651510" cy="894818"/>
            </a:xfrm>
          </p:grpSpPr>
          <p:cxnSp>
            <p:nvCxnSpPr>
              <p:cNvPr id="3145765" name="Google Shape;433;p257"/>
              <p:cNvCxnSpPr>
                <a:cxnSpLocks/>
                <a:endCxn id="1049032" idx="4"/>
              </p:cNvCxnSpPr>
              <p:nvPr/>
            </p:nvCxnSpPr>
            <p:spPr>
              <a:xfrm rot="10800000">
                <a:off x="5397684" y="2595012"/>
                <a:ext cx="0" cy="314100"/>
              </a:xfrm>
              <a:prstGeom prst="straightConnector1"/>
              <a:noFill/>
              <a:ln w="9525" cap="flat" cmpd="sng">
                <a:solidFill>
                  <a:srgbClr val="BFBFBF"/>
                </a:solidFill>
                <a:prstDash val="solid"/>
                <a:round/>
                <a:headEnd type="none" w="sm" len="sm"/>
                <a:tailEnd type="none" w="sm" len="sm"/>
              </a:ln>
            </p:spPr>
          </p:cxnSp>
          <p:sp>
            <p:nvSpPr>
              <p:cNvPr id="1049031" name="Google Shape;435;p257"/>
              <p:cNvSpPr/>
              <p:nvPr/>
            </p:nvSpPr>
            <p:spPr>
              <a:xfrm>
                <a:off x="5071929" y="2014294"/>
                <a:ext cx="651510" cy="651510"/>
              </a:xfrm>
              <a:prstGeom prst="ellipse"/>
              <a:solidFill>
                <a:srgbClr val="F2F2F2"/>
              </a:solidFill>
              <a:ln w="25400" cap="flat" cmpd="sng">
                <a:solidFill>
                  <a:schemeClr val="dk2"/>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32" name="Google Shape;434;p257"/>
              <p:cNvSpPr/>
              <p:nvPr/>
            </p:nvSpPr>
            <p:spPr>
              <a:xfrm>
                <a:off x="5142721" y="2085086"/>
                <a:ext cx="509926" cy="509926"/>
              </a:xfrm>
              <a:prstGeom prst="ellipse"/>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r>
                  <a:rPr b="1" cap="none" sz="1400" i="0" lang="en-US" strike="noStrike" u="none">
                    <a:solidFill>
                      <a:schemeClr val="dk1"/>
                    </a:solidFill>
                    <a:latin typeface="Public Sans"/>
                    <a:ea typeface="Public Sans"/>
                    <a:cs typeface="Public Sans"/>
                    <a:sym typeface="Public Sans"/>
                  </a:rPr>
                  <a:t>3</a:t>
                </a:r>
                <a:endParaRPr b="0" cap="none" sz="1400" i="0" strike="noStrike" u="none">
                  <a:solidFill>
                    <a:srgbClr val="000000"/>
                  </a:solidFill>
                  <a:latin typeface="Arial"/>
                  <a:ea typeface="Arial"/>
                  <a:cs typeface="Arial"/>
                  <a:sym typeface="Arial"/>
                </a:endParaRPr>
              </a:p>
            </p:txBody>
          </p:sp>
        </p:grpSp>
        <p:grpSp>
          <p:nvGrpSpPr>
            <p:cNvPr id="251" name="Google Shape;436;p257"/>
            <p:cNvGrpSpPr/>
            <p:nvPr/>
          </p:nvGrpSpPr>
          <p:grpSpPr>
            <a:xfrm>
              <a:off x="7626748" y="1720353"/>
              <a:ext cx="651510" cy="894818"/>
              <a:chOff x="7469822" y="2014294"/>
              <a:chExt cx="651510" cy="894818"/>
            </a:xfrm>
          </p:grpSpPr>
          <p:cxnSp>
            <p:nvCxnSpPr>
              <p:cNvPr id="3145766" name="Google Shape;437;p257"/>
              <p:cNvCxnSpPr>
                <a:cxnSpLocks/>
                <a:endCxn id="1049034" idx="4"/>
              </p:cNvCxnSpPr>
              <p:nvPr/>
            </p:nvCxnSpPr>
            <p:spPr>
              <a:xfrm rot="10800000">
                <a:off x="7795577" y="2595012"/>
                <a:ext cx="0" cy="314100"/>
              </a:xfrm>
              <a:prstGeom prst="straightConnector1"/>
              <a:noFill/>
              <a:ln w="9525" cap="flat" cmpd="sng">
                <a:solidFill>
                  <a:srgbClr val="BFBFBF"/>
                </a:solidFill>
                <a:prstDash val="solid"/>
                <a:round/>
                <a:headEnd type="none" w="sm" len="sm"/>
                <a:tailEnd type="none" w="sm" len="sm"/>
              </a:ln>
            </p:spPr>
          </p:cxnSp>
          <p:sp>
            <p:nvSpPr>
              <p:cNvPr id="1049033" name="Google Shape;439;p257"/>
              <p:cNvSpPr/>
              <p:nvPr/>
            </p:nvSpPr>
            <p:spPr>
              <a:xfrm>
                <a:off x="7469822" y="2014294"/>
                <a:ext cx="651510" cy="651510"/>
              </a:xfrm>
              <a:prstGeom prst="ellipse"/>
              <a:solidFill>
                <a:srgbClr val="F2F2F2"/>
              </a:solidFill>
              <a:ln w="25400" cap="flat" cmpd="sng">
                <a:solidFill>
                  <a:srgbClr val="E094A0"/>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34" name="Google Shape;438;p257"/>
              <p:cNvSpPr/>
              <p:nvPr/>
            </p:nvSpPr>
            <p:spPr>
              <a:xfrm>
                <a:off x="7540614" y="2085086"/>
                <a:ext cx="509926" cy="509926"/>
              </a:xfrm>
              <a:prstGeom prst="ellipse"/>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r>
                  <a:rPr b="1" cap="none" sz="1400" i="0" lang="en-US" strike="noStrike" u="none">
                    <a:solidFill>
                      <a:schemeClr val="dk1"/>
                    </a:solidFill>
                    <a:latin typeface="Public Sans"/>
                    <a:ea typeface="Public Sans"/>
                    <a:cs typeface="Public Sans"/>
                    <a:sym typeface="Public Sans"/>
                  </a:rPr>
                  <a:t>4</a:t>
                </a:r>
                <a:endParaRPr b="0" cap="none" sz="1400" i="0" strike="noStrike" u="none">
                  <a:solidFill>
                    <a:srgbClr val="000000"/>
                  </a:solidFill>
                  <a:latin typeface="Arial"/>
                  <a:ea typeface="Arial"/>
                  <a:cs typeface="Arial"/>
                  <a:sym typeface="Arial"/>
                </a:endParaRPr>
              </a:p>
            </p:txBody>
          </p:sp>
        </p:grpSp>
        <p:grpSp>
          <p:nvGrpSpPr>
            <p:cNvPr id="252" name="Google Shape;440;p257"/>
            <p:cNvGrpSpPr/>
            <p:nvPr/>
          </p:nvGrpSpPr>
          <p:grpSpPr>
            <a:xfrm>
              <a:off x="865742" y="1720353"/>
              <a:ext cx="651510" cy="894818"/>
              <a:chOff x="888704" y="2014294"/>
              <a:chExt cx="651510" cy="894818"/>
            </a:xfrm>
          </p:grpSpPr>
          <p:cxnSp>
            <p:nvCxnSpPr>
              <p:cNvPr id="3145767" name="Google Shape;441;p257"/>
              <p:cNvCxnSpPr>
                <a:cxnSpLocks/>
                <a:endCxn id="1049036" idx="4"/>
              </p:cNvCxnSpPr>
              <p:nvPr/>
            </p:nvCxnSpPr>
            <p:spPr>
              <a:xfrm rot="10800000">
                <a:off x="1214459" y="2595012"/>
                <a:ext cx="0" cy="314100"/>
              </a:xfrm>
              <a:prstGeom prst="straightConnector1"/>
              <a:noFill/>
              <a:ln w="9525" cap="flat" cmpd="sng">
                <a:solidFill>
                  <a:srgbClr val="BFBFBF"/>
                </a:solidFill>
                <a:prstDash val="solid"/>
                <a:round/>
                <a:headEnd type="none" w="sm" len="sm"/>
                <a:tailEnd type="none" w="sm" len="sm"/>
              </a:ln>
            </p:spPr>
          </p:cxnSp>
          <p:sp>
            <p:nvSpPr>
              <p:cNvPr id="1049035" name="Google Shape;443;p257"/>
              <p:cNvSpPr/>
              <p:nvPr/>
            </p:nvSpPr>
            <p:spPr>
              <a:xfrm>
                <a:off x="888704" y="2014294"/>
                <a:ext cx="651510" cy="651510"/>
              </a:xfrm>
              <a:prstGeom prst="ellipse"/>
              <a:solidFill>
                <a:srgbClr val="F2F2F2"/>
              </a:solidFill>
              <a:ln w="25400" cap="flat" cmpd="sng">
                <a:solidFill>
                  <a:schemeClr val="dk2"/>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36" name="Google Shape;442;p257"/>
              <p:cNvSpPr/>
              <p:nvPr/>
            </p:nvSpPr>
            <p:spPr>
              <a:xfrm>
                <a:off x="959496" y="2085086"/>
                <a:ext cx="509926" cy="509926"/>
              </a:xfrm>
              <a:prstGeom prst="ellipse"/>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r>
                  <a:rPr b="1" cap="none" sz="1400" i="0" lang="en-US" strike="noStrike" u="none">
                    <a:solidFill>
                      <a:schemeClr val="dk1"/>
                    </a:solidFill>
                    <a:latin typeface="Public Sans"/>
                    <a:ea typeface="Public Sans"/>
                    <a:cs typeface="Public Sans"/>
                    <a:sym typeface="Public Sans"/>
                  </a:rPr>
                  <a:t>1</a:t>
                </a:r>
                <a:endParaRPr b="0" cap="none" sz="1400" i="0" strike="noStrike" u="none">
                  <a:solidFill>
                    <a:srgbClr val="000000"/>
                  </a:solidFill>
                  <a:latin typeface="Arial"/>
                  <a:ea typeface="Arial"/>
                  <a:cs typeface="Arial"/>
                  <a:sym typeface="Arial"/>
                </a:endParaRPr>
              </a:p>
            </p:txBody>
          </p:sp>
        </p:grpSp>
      </p:grpSp>
      <p:sp>
        <p:nvSpPr>
          <p:cNvPr id="1049037" name="Google Shape;444;p257"/>
          <p:cNvSpPr txBox="1">
            <a:spLocks noGrp="1"/>
          </p:cNvSpPr>
          <p:nvPr>
            <p:ph type="body" idx="1"/>
          </p:nvPr>
        </p:nvSpPr>
        <p:spPr>
          <a:xfrm>
            <a:off x="2587791" y="2800130"/>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38" name="Google Shape;445;p257"/>
          <p:cNvSpPr txBox="1">
            <a:spLocks noGrp="1"/>
          </p:cNvSpPr>
          <p:nvPr>
            <p:ph type="body" idx="2"/>
          </p:nvPr>
        </p:nvSpPr>
        <p:spPr>
          <a:xfrm>
            <a:off x="334122" y="2800130"/>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39" name="Google Shape;446;p257"/>
          <p:cNvSpPr txBox="1">
            <a:spLocks noGrp="1"/>
          </p:cNvSpPr>
          <p:nvPr>
            <p:ph type="body" idx="3"/>
          </p:nvPr>
        </p:nvSpPr>
        <p:spPr>
          <a:xfrm>
            <a:off x="4841460" y="2800130"/>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40" name="Google Shape;447;p257"/>
          <p:cNvSpPr txBox="1">
            <a:spLocks noGrp="1"/>
          </p:cNvSpPr>
          <p:nvPr>
            <p:ph type="body" idx="4"/>
          </p:nvPr>
        </p:nvSpPr>
        <p:spPr>
          <a:xfrm>
            <a:off x="7095128" y="2800130"/>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41" name="Google Shape;448;p257"/>
          <p:cNvSpPr txBox="1">
            <a:spLocks noGrp="1"/>
          </p:cNvSpPr>
          <p:nvPr>
            <p:ph type="body" idx="5"/>
          </p:nvPr>
        </p:nvSpPr>
        <p:spPr>
          <a:xfrm>
            <a:off x="2587791" y="3177201"/>
            <a:ext cx="1714750" cy="791483"/>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42" name="Google Shape;449;p257"/>
          <p:cNvSpPr txBox="1">
            <a:spLocks noGrp="1"/>
          </p:cNvSpPr>
          <p:nvPr>
            <p:ph type="body" idx="6"/>
          </p:nvPr>
        </p:nvSpPr>
        <p:spPr>
          <a:xfrm>
            <a:off x="334122" y="3177201"/>
            <a:ext cx="1714750" cy="791483"/>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43" name="Google Shape;450;p257"/>
          <p:cNvSpPr txBox="1">
            <a:spLocks noGrp="1"/>
          </p:cNvSpPr>
          <p:nvPr>
            <p:ph type="body" idx="7"/>
          </p:nvPr>
        </p:nvSpPr>
        <p:spPr>
          <a:xfrm>
            <a:off x="4841460" y="3177201"/>
            <a:ext cx="1714750" cy="791483"/>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44" name="Google Shape;451;p257"/>
          <p:cNvSpPr txBox="1">
            <a:spLocks noGrp="1"/>
          </p:cNvSpPr>
          <p:nvPr>
            <p:ph type="body" idx="8"/>
          </p:nvPr>
        </p:nvSpPr>
        <p:spPr>
          <a:xfrm>
            <a:off x="7095128" y="3177201"/>
            <a:ext cx="1714750" cy="791483"/>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45" name="Google Shape;452;p257"/>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46" name="Google Shape;453;p257"/>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443" name="Shape 454"/>
        <p:cNvGrpSpPr/>
        <p:nvPr/>
      </p:nvGrpSpPr>
      <p:grpSpPr>
        <a:xfrm>
          <a:off x="0" y="0"/>
          <a:ext cx="0" cy="0"/>
          <a:chOff x="0" y="0"/>
          <a:chExt cx="0" cy="0"/>
        </a:xfrm>
      </p:grpSpPr>
      <p:pic>
        <p:nvPicPr>
          <p:cNvPr id="2097363" name="Google Shape;455;p258"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grpSp>
        <p:nvGrpSpPr>
          <p:cNvPr id="444" name="Google Shape;456;p258"/>
          <p:cNvGrpSpPr/>
          <p:nvPr/>
        </p:nvGrpSpPr>
        <p:grpSpPr>
          <a:xfrm>
            <a:off x="1114581" y="3141131"/>
            <a:ext cx="175260" cy="1120085"/>
            <a:chOff x="973176" y="3197693"/>
            <a:chExt cx="175260" cy="1120085"/>
          </a:xfrm>
        </p:grpSpPr>
        <p:sp>
          <p:nvSpPr>
            <p:cNvPr id="1049661" name="Google Shape;457;p258"/>
            <p:cNvSpPr/>
            <p:nvPr/>
          </p:nvSpPr>
          <p:spPr>
            <a:xfrm>
              <a:off x="973176" y="3197693"/>
              <a:ext cx="175260" cy="373913"/>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cxnSp>
          <p:nvCxnSpPr>
            <p:cNvPr id="3145850" name="Google Shape;458;p258"/>
            <p:cNvCxnSpPr>
              <a:cxnSpLocks/>
            </p:cNvCxnSpPr>
            <p:nvPr/>
          </p:nvCxnSpPr>
          <p:spPr>
            <a:xfrm>
              <a:off x="1060806" y="3403616"/>
              <a:ext cx="0" cy="914162"/>
            </a:xfrm>
            <a:prstGeom prst="straightConnector1"/>
            <a:noFill/>
            <a:ln w="12700" cap="flat" cmpd="sng">
              <a:solidFill>
                <a:schemeClr val="lt2"/>
              </a:solidFill>
              <a:prstDash val="solid"/>
              <a:round/>
              <a:headEnd type="none" w="sm" len="sm"/>
              <a:tailEnd type="none" w="sm" len="sm"/>
            </a:ln>
          </p:spPr>
        </p:cxnSp>
      </p:grpSp>
      <p:grpSp>
        <p:nvGrpSpPr>
          <p:cNvPr id="445" name="Google Shape;459;p258"/>
          <p:cNvGrpSpPr/>
          <p:nvPr/>
        </p:nvGrpSpPr>
        <p:grpSpPr>
          <a:xfrm>
            <a:off x="5033439" y="1436374"/>
            <a:ext cx="175260" cy="1120085"/>
            <a:chOff x="4892034" y="1492936"/>
            <a:chExt cx="175260" cy="1120085"/>
          </a:xfrm>
        </p:grpSpPr>
        <p:sp>
          <p:nvSpPr>
            <p:cNvPr id="1049662" name="Google Shape;460;p258"/>
            <p:cNvSpPr/>
            <p:nvPr/>
          </p:nvSpPr>
          <p:spPr>
            <a:xfrm>
              <a:off x="4892034" y="1492936"/>
              <a:ext cx="175260" cy="373913"/>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cxnSp>
          <p:nvCxnSpPr>
            <p:cNvPr id="3145851" name="Google Shape;461;p258"/>
            <p:cNvCxnSpPr>
              <a:cxnSpLocks/>
            </p:cNvCxnSpPr>
            <p:nvPr/>
          </p:nvCxnSpPr>
          <p:spPr>
            <a:xfrm>
              <a:off x="4979664" y="1698859"/>
              <a:ext cx="0" cy="914162"/>
            </a:xfrm>
            <a:prstGeom prst="straightConnector1"/>
            <a:noFill/>
            <a:ln w="12700" cap="flat" cmpd="sng">
              <a:solidFill>
                <a:schemeClr val="lt2"/>
              </a:solidFill>
              <a:prstDash val="solid"/>
              <a:round/>
              <a:headEnd type="none" w="sm" len="sm"/>
              <a:tailEnd type="none" w="sm" len="sm"/>
            </a:ln>
          </p:spPr>
        </p:cxnSp>
      </p:grpSp>
      <p:grpSp>
        <p:nvGrpSpPr>
          <p:cNvPr id="446" name="Google Shape;462;p258"/>
          <p:cNvGrpSpPr/>
          <p:nvPr/>
        </p:nvGrpSpPr>
        <p:grpSpPr>
          <a:xfrm>
            <a:off x="1114581" y="1436374"/>
            <a:ext cx="175260" cy="1120085"/>
            <a:chOff x="973176" y="1492936"/>
            <a:chExt cx="175260" cy="1120085"/>
          </a:xfrm>
        </p:grpSpPr>
        <p:cxnSp>
          <p:nvCxnSpPr>
            <p:cNvPr id="3145852" name="Google Shape;463;p258"/>
            <p:cNvCxnSpPr>
              <a:cxnSpLocks/>
            </p:cNvCxnSpPr>
            <p:nvPr/>
          </p:nvCxnSpPr>
          <p:spPr>
            <a:xfrm>
              <a:off x="1060806" y="1698859"/>
              <a:ext cx="0" cy="914162"/>
            </a:xfrm>
            <a:prstGeom prst="straightConnector1"/>
            <a:noFill/>
            <a:ln w="12700" cap="flat" cmpd="sng">
              <a:solidFill>
                <a:schemeClr val="accent1"/>
              </a:solidFill>
              <a:prstDash val="solid"/>
              <a:round/>
              <a:headEnd type="none" w="sm" len="sm"/>
              <a:tailEnd type="none" w="sm" len="sm"/>
            </a:ln>
          </p:spPr>
        </p:cxnSp>
        <p:sp>
          <p:nvSpPr>
            <p:cNvPr id="1049663" name="Google Shape;464;p258"/>
            <p:cNvSpPr/>
            <p:nvPr/>
          </p:nvSpPr>
          <p:spPr>
            <a:xfrm>
              <a:off x="973176" y="1492936"/>
              <a:ext cx="175260" cy="373913"/>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grpSp>
      <p:grpSp>
        <p:nvGrpSpPr>
          <p:cNvPr id="447" name="Google Shape;465;p258"/>
          <p:cNvGrpSpPr/>
          <p:nvPr/>
        </p:nvGrpSpPr>
        <p:grpSpPr>
          <a:xfrm>
            <a:off x="5033439" y="3141131"/>
            <a:ext cx="175260" cy="1120085"/>
            <a:chOff x="4892034" y="3197693"/>
            <a:chExt cx="175260" cy="1120085"/>
          </a:xfrm>
        </p:grpSpPr>
        <p:cxnSp>
          <p:nvCxnSpPr>
            <p:cNvPr id="3145853" name="Google Shape;466;p258"/>
            <p:cNvCxnSpPr>
              <a:cxnSpLocks/>
            </p:cNvCxnSpPr>
            <p:nvPr/>
          </p:nvCxnSpPr>
          <p:spPr>
            <a:xfrm>
              <a:off x="4979664" y="3403616"/>
              <a:ext cx="0" cy="914162"/>
            </a:xfrm>
            <a:prstGeom prst="straightConnector1"/>
            <a:noFill/>
            <a:ln w="12700" cap="flat" cmpd="sng">
              <a:solidFill>
                <a:schemeClr val="accent1"/>
              </a:solidFill>
              <a:prstDash val="solid"/>
              <a:round/>
              <a:headEnd type="none" w="sm" len="sm"/>
              <a:tailEnd type="none" w="sm" len="sm"/>
            </a:ln>
          </p:spPr>
        </p:cxnSp>
        <p:sp>
          <p:nvSpPr>
            <p:cNvPr id="1049664" name="Google Shape;467;p258"/>
            <p:cNvSpPr/>
            <p:nvPr/>
          </p:nvSpPr>
          <p:spPr>
            <a:xfrm>
              <a:off x="4892034" y="3197693"/>
              <a:ext cx="175260" cy="373913"/>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grpSp>
      <p:sp>
        <p:nvSpPr>
          <p:cNvPr id="1049665" name="Google Shape;468;p258"/>
          <p:cNvSpPr txBox="1">
            <a:spLocks noGrp="1"/>
          </p:cNvSpPr>
          <p:nvPr>
            <p:ph type="body" idx="1"/>
          </p:nvPr>
        </p:nvSpPr>
        <p:spPr>
          <a:xfrm>
            <a:off x="1334722" y="1472343"/>
            <a:ext cx="2629745" cy="318677"/>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accen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66" name="Google Shape;469;p258"/>
          <p:cNvSpPr txBox="1">
            <a:spLocks noGrp="1"/>
          </p:cNvSpPr>
          <p:nvPr>
            <p:ph type="body" idx="2"/>
          </p:nvPr>
        </p:nvSpPr>
        <p:spPr>
          <a:xfrm>
            <a:off x="5253579" y="1472343"/>
            <a:ext cx="2629745" cy="318677"/>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lt2"/>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67" name="Google Shape;470;p258"/>
          <p:cNvSpPr txBox="1">
            <a:spLocks noGrp="1"/>
          </p:cNvSpPr>
          <p:nvPr>
            <p:ph type="body" idx="3"/>
          </p:nvPr>
        </p:nvSpPr>
        <p:spPr>
          <a:xfrm>
            <a:off x="1334722" y="3177100"/>
            <a:ext cx="2629745" cy="318677"/>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lt2"/>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68" name="Google Shape;471;p258"/>
          <p:cNvSpPr txBox="1">
            <a:spLocks noGrp="1"/>
          </p:cNvSpPr>
          <p:nvPr>
            <p:ph type="body" idx="4"/>
          </p:nvPr>
        </p:nvSpPr>
        <p:spPr>
          <a:xfrm>
            <a:off x="5253579" y="3177100"/>
            <a:ext cx="2629745" cy="318677"/>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accen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69" name="Google Shape;472;p258"/>
          <p:cNvSpPr txBox="1">
            <a:spLocks noGrp="1"/>
          </p:cNvSpPr>
          <p:nvPr>
            <p:ph type="body" idx="5"/>
          </p:nvPr>
        </p:nvSpPr>
        <p:spPr>
          <a:xfrm>
            <a:off x="1334722" y="1886477"/>
            <a:ext cx="2629745" cy="318677"/>
          </a:xfrm>
          <a:prstGeom prst="rect"/>
          <a:noFill/>
          <a:ln>
            <a:noFill/>
          </a:ln>
        </p:spPr>
        <p:txBody>
          <a:bodyPr anchor="t" anchorCtr="0" bIns="45700" lIns="90000"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70" name="Google Shape;473;p258"/>
          <p:cNvSpPr txBox="1">
            <a:spLocks noGrp="1"/>
          </p:cNvSpPr>
          <p:nvPr>
            <p:ph type="body" idx="6"/>
          </p:nvPr>
        </p:nvSpPr>
        <p:spPr>
          <a:xfrm>
            <a:off x="5253579" y="1886477"/>
            <a:ext cx="2629745" cy="318677"/>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71" name="Google Shape;474;p258"/>
          <p:cNvSpPr txBox="1">
            <a:spLocks noGrp="1"/>
          </p:cNvSpPr>
          <p:nvPr>
            <p:ph type="body" idx="7"/>
          </p:nvPr>
        </p:nvSpPr>
        <p:spPr>
          <a:xfrm>
            <a:off x="1334722" y="3591234"/>
            <a:ext cx="2629745" cy="318677"/>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72" name="Google Shape;475;p258"/>
          <p:cNvSpPr txBox="1">
            <a:spLocks noGrp="1"/>
          </p:cNvSpPr>
          <p:nvPr>
            <p:ph type="body" idx="8"/>
          </p:nvPr>
        </p:nvSpPr>
        <p:spPr>
          <a:xfrm>
            <a:off x="5253579" y="3591234"/>
            <a:ext cx="2629745" cy="318677"/>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73" name="Google Shape;476;p258"/>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74" name="Google Shape;477;p258"/>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277" name="Shape 478"/>
        <p:cNvGrpSpPr/>
        <p:nvPr/>
      </p:nvGrpSpPr>
      <p:grpSpPr>
        <a:xfrm>
          <a:off x="0" y="0"/>
          <a:ext cx="0" cy="0"/>
          <a:chOff x="0" y="0"/>
          <a:chExt cx="0" cy="0"/>
        </a:xfrm>
      </p:grpSpPr>
      <p:pic>
        <p:nvPicPr>
          <p:cNvPr id="2097289" name="Google Shape;479;p259"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8000"/>
          </a:xfrm>
          <a:prstGeom prst="rect"/>
          <a:noFill/>
          <a:ln>
            <a:noFill/>
          </a:ln>
        </p:spPr>
      </p:pic>
      <p:grpSp>
        <p:nvGrpSpPr>
          <p:cNvPr id="278" name="Google Shape;480;p259"/>
          <p:cNvGrpSpPr/>
          <p:nvPr/>
        </p:nvGrpSpPr>
        <p:grpSpPr>
          <a:xfrm>
            <a:off x="270520" y="225967"/>
            <a:ext cx="175260" cy="2964623"/>
            <a:chOff x="270520" y="1140367"/>
            <a:chExt cx="175260" cy="2964623"/>
          </a:xfrm>
        </p:grpSpPr>
        <p:grpSp>
          <p:nvGrpSpPr>
            <p:cNvPr id="279" name="Google Shape;481;p259"/>
            <p:cNvGrpSpPr/>
            <p:nvPr/>
          </p:nvGrpSpPr>
          <p:grpSpPr>
            <a:xfrm>
              <a:off x="270520" y="2780648"/>
              <a:ext cx="175260" cy="1324342"/>
              <a:chOff x="129115" y="2837210"/>
              <a:chExt cx="175260" cy="1324342"/>
            </a:xfrm>
          </p:grpSpPr>
          <p:sp>
            <p:nvSpPr>
              <p:cNvPr id="1049103" name="Google Shape;482;p259"/>
              <p:cNvSpPr/>
              <p:nvPr/>
            </p:nvSpPr>
            <p:spPr>
              <a:xfrm>
                <a:off x="129115" y="2837210"/>
                <a:ext cx="175260" cy="373913"/>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cxnSp>
            <p:nvCxnSpPr>
              <p:cNvPr id="3145777" name="Google Shape;483;p259"/>
              <p:cNvCxnSpPr>
                <a:cxnSpLocks/>
              </p:cNvCxnSpPr>
              <p:nvPr/>
            </p:nvCxnSpPr>
            <p:spPr>
              <a:xfrm>
                <a:off x="216745" y="3048709"/>
                <a:ext cx="0" cy="1112843"/>
              </a:xfrm>
              <a:prstGeom prst="straightConnector1"/>
              <a:noFill/>
              <a:ln w="12700" cap="flat" cmpd="sng">
                <a:solidFill>
                  <a:schemeClr val="lt2"/>
                </a:solidFill>
                <a:prstDash val="solid"/>
                <a:round/>
                <a:headEnd type="none" w="sm" len="sm"/>
                <a:tailEnd type="none" w="sm" len="sm"/>
              </a:ln>
            </p:spPr>
          </p:cxnSp>
        </p:grpSp>
        <p:grpSp>
          <p:nvGrpSpPr>
            <p:cNvPr id="280" name="Google Shape;484;p259"/>
            <p:cNvGrpSpPr/>
            <p:nvPr/>
          </p:nvGrpSpPr>
          <p:grpSpPr>
            <a:xfrm>
              <a:off x="270520" y="1140367"/>
              <a:ext cx="175260" cy="1310953"/>
              <a:chOff x="129115" y="1196929"/>
              <a:chExt cx="175260" cy="1310953"/>
            </a:xfrm>
          </p:grpSpPr>
          <p:cxnSp>
            <p:nvCxnSpPr>
              <p:cNvPr id="3145778" name="Google Shape;485;p259"/>
              <p:cNvCxnSpPr>
                <a:cxnSpLocks/>
              </p:cNvCxnSpPr>
              <p:nvPr/>
            </p:nvCxnSpPr>
            <p:spPr>
              <a:xfrm>
                <a:off x="216745" y="1402852"/>
                <a:ext cx="0" cy="1105030"/>
              </a:xfrm>
              <a:prstGeom prst="straightConnector1"/>
              <a:noFill/>
              <a:ln w="12700" cap="flat" cmpd="sng">
                <a:solidFill>
                  <a:schemeClr val="dk2"/>
                </a:solidFill>
                <a:prstDash val="solid"/>
                <a:round/>
                <a:headEnd type="none" w="sm" len="sm"/>
                <a:tailEnd type="none" w="sm" len="sm"/>
              </a:ln>
            </p:spPr>
          </p:cxnSp>
          <p:sp>
            <p:nvSpPr>
              <p:cNvPr id="1049104" name="Google Shape;486;p259"/>
              <p:cNvSpPr/>
              <p:nvPr/>
            </p:nvSpPr>
            <p:spPr>
              <a:xfrm>
                <a:off x="129115" y="1196929"/>
                <a:ext cx="175260" cy="373913"/>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grpSp>
      </p:grpSp>
      <p:sp>
        <p:nvSpPr>
          <p:cNvPr id="1049105" name="Google Shape;487;p259"/>
          <p:cNvSpPr txBox="1"/>
          <p:nvPr/>
        </p:nvSpPr>
        <p:spPr>
          <a:xfrm>
            <a:off x="445780" y="1901300"/>
            <a:ext cx="2629745" cy="318677"/>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400"/>
              <a:buFont typeface="Arial"/>
              <a:buNone/>
            </a:pPr>
            <a:r>
              <a:rPr b="1" cap="none" sz="1400" i="0" lang="en-US" strike="noStrike" u="none">
                <a:solidFill>
                  <a:schemeClr val="lt2"/>
                </a:solidFill>
                <a:latin typeface="Public Sans"/>
                <a:ea typeface="Public Sans"/>
                <a:cs typeface="Public Sans"/>
                <a:sym typeface="Public Sans"/>
              </a:rPr>
              <a:t>Task -5</a:t>
            </a:r>
            <a:endParaRPr b="0" cap="none" sz="1400" i="0" strike="noStrike" u="none">
              <a:solidFill>
                <a:srgbClr val="000000"/>
              </a:solidFill>
              <a:latin typeface="Arial"/>
              <a:ea typeface="Arial"/>
              <a:cs typeface="Arial"/>
              <a:sym typeface="Arial"/>
            </a:endParaRPr>
          </a:p>
        </p:txBody>
      </p:sp>
      <p:sp>
        <p:nvSpPr>
          <p:cNvPr id="1049106" name="Google Shape;488;p259"/>
          <p:cNvSpPr txBox="1"/>
          <p:nvPr/>
        </p:nvSpPr>
        <p:spPr>
          <a:xfrm>
            <a:off x="445779" y="237121"/>
            <a:ext cx="2629745" cy="318677"/>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400"/>
              <a:buFont typeface="Arial"/>
              <a:buNone/>
            </a:pPr>
            <a:r>
              <a:rPr b="1" cap="none" sz="1400" i="0" lang="en-US" strike="noStrike" u="none">
                <a:solidFill>
                  <a:schemeClr val="dk2"/>
                </a:solidFill>
                <a:latin typeface="Public Sans"/>
                <a:ea typeface="Public Sans"/>
                <a:cs typeface="Public Sans"/>
                <a:sym typeface="Public Sans"/>
              </a:rPr>
              <a:t>Task -4</a:t>
            </a:r>
            <a:endParaRPr b="0" cap="none" sz="1400" i="0" strike="noStrike" u="none">
              <a:solidFill>
                <a:srgbClr val="000000"/>
              </a:solidFill>
              <a:latin typeface="Arial"/>
              <a:ea typeface="Arial"/>
              <a:cs typeface="Arial"/>
              <a:sym typeface="Arial"/>
            </a:endParaRPr>
          </a:p>
        </p:txBody>
      </p:sp>
      <p:sp>
        <p:nvSpPr>
          <p:cNvPr id="1049107" name="Google Shape;489;p259"/>
          <p:cNvSpPr txBox="1"/>
          <p:nvPr/>
        </p:nvSpPr>
        <p:spPr>
          <a:xfrm>
            <a:off x="489450" y="1058210"/>
            <a:ext cx="4593580" cy="318677"/>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200"/>
              <a:buFont typeface="Arial"/>
              <a:buNone/>
            </a:pPr>
            <a:r>
              <a:rPr b="1" cap="none" sz="1200" i="0" lang="en-US" strike="noStrike" u="none">
                <a:solidFill>
                  <a:schemeClr val="dk1"/>
                </a:solidFill>
                <a:latin typeface="Public Sans"/>
                <a:ea typeface="Public Sans"/>
                <a:cs typeface="Public Sans"/>
                <a:sym typeface="Public Sans"/>
              </a:rPr>
              <a:t>Evaluation Metric:</a:t>
            </a:r>
            <a:endParaRPr b="0" cap="none" sz="1200" i="0" strike="noStrike" u="none">
              <a:solidFill>
                <a:schemeClr val="dk1"/>
              </a:solidFill>
              <a:latin typeface="Public Sans"/>
              <a:ea typeface="Public Sans"/>
              <a:cs typeface="Public Sans"/>
              <a:sym typeface="Public Sans"/>
            </a:endParaRPr>
          </a:p>
        </p:txBody>
      </p:sp>
      <p:sp>
        <p:nvSpPr>
          <p:cNvPr id="1049108" name="Google Shape;490;p259"/>
          <p:cNvSpPr txBox="1"/>
          <p:nvPr/>
        </p:nvSpPr>
        <p:spPr>
          <a:xfrm>
            <a:off x="489450" y="2722389"/>
            <a:ext cx="4593580" cy="318677"/>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200"/>
              <a:buFont typeface="Arial"/>
              <a:buNone/>
            </a:pPr>
            <a:r>
              <a:rPr b="1" cap="none" sz="1200" i="0" lang="en-US" strike="noStrike" u="none">
                <a:solidFill>
                  <a:schemeClr val="dk1"/>
                </a:solidFill>
                <a:latin typeface="Public Sans"/>
                <a:ea typeface="Public Sans"/>
                <a:cs typeface="Public Sans"/>
                <a:sym typeface="Public Sans"/>
              </a:rPr>
              <a:t>Evaluation Metric:</a:t>
            </a:r>
            <a:endParaRPr b="0" cap="none" sz="1200" i="0" strike="noStrike" u="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373" name="Shape 491"/>
        <p:cNvGrpSpPr/>
        <p:nvPr/>
      </p:nvGrpSpPr>
      <p:grpSpPr>
        <a:xfrm>
          <a:off x="0" y="0"/>
          <a:ext cx="0" cy="0"/>
          <a:chOff x="0" y="0"/>
          <a:chExt cx="0" cy="0"/>
        </a:xfrm>
      </p:grpSpPr>
      <p:pic>
        <p:nvPicPr>
          <p:cNvPr id="2097329" name="Google Shape;492;p260"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8000"/>
          </a:xfrm>
          <a:prstGeom prst="rect"/>
          <a:noFill/>
          <a:ln>
            <a:noFill/>
          </a:ln>
        </p:spPr>
      </p:pic>
      <p:grpSp>
        <p:nvGrpSpPr>
          <p:cNvPr id="374" name="Google Shape;493;p260"/>
          <p:cNvGrpSpPr/>
          <p:nvPr/>
        </p:nvGrpSpPr>
        <p:grpSpPr>
          <a:xfrm>
            <a:off x="270520" y="225967"/>
            <a:ext cx="175260" cy="2964623"/>
            <a:chOff x="270520" y="1140367"/>
            <a:chExt cx="175260" cy="2964623"/>
          </a:xfrm>
        </p:grpSpPr>
        <p:grpSp>
          <p:nvGrpSpPr>
            <p:cNvPr id="375" name="Google Shape;494;p260"/>
            <p:cNvGrpSpPr/>
            <p:nvPr/>
          </p:nvGrpSpPr>
          <p:grpSpPr>
            <a:xfrm>
              <a:off x="270520" y="2780648"/>
              <a:ext cx="175260" cy="1324342"/>
              <a:chOff x="129115" y="2837210"/>
              <a:chExt cx="175260" cy="1324342"/>
            </a:xfrm>
          </p:grpSpPr>
          <p:sp>
            <p:nvSpPr>
              <p:cNvPr id="1049419" name="Google Shape;495;p260"/>
              <p:cNvSpPr/>
              <p:nvPr/>
            </p:nvSpPr>
            <p:spPr>
              <a:xfrm>
                <a:off x="129115" y="2837210"/>
                <a:ext cx="175260" cy="373913"/>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cxnSp>
            <p:nvCxnSpPr>
              <p:cNvPr id="3145820" name="Google Shape;496;p260"/>
              <p:cNvCxnSpPr>
                <a:cxnSpLocks/>
              </p:cNvCxnSpPr>
              <p:nvPr/>
            </p:nvCxnSpPr>
            <p:spPr>
              <a:xfrm>
                <a:off x="216745" y="3048709"/>
                <a:ext cx="0" cy="1112843"/>
              </a:xfrm>
              <a:prstGeom prst="straightConnector1"/>
              <a:noFill/>
              <a:ln w="12700" cap="flat" cmpd="sng">
                <a:solidFill>
                  <a:schemeClr val="lt2"/>
                </a:solidFill>
                <a:prstDash val="solid"/>
                <a:round/>
                <a:headEnd type="none" w="sm" len="sm"/>
                <a:tailEnd type="none" w="sm" len="sm"/>
              </a:ln>
            </p:spPr>
          </p:cxnSp>
        </p:grpSp>
        <p:grpSp>
          <p:nvGrpSpPr>
            <p:cNvPr id="376" name="Google Shape;497;p260"/>
            <p:cNvGrpSpPr/>
            <p:nvPr/>
          </p:nvGrpSpPr>
          <p:grpSpPr>
            <a:xfrm>
              <a:off x="270520" y="1140367"/>
              <a:ext cx="175260" cy="1310953"/>
              <a:chOff x="129115" y="1196929"/>
              <a:chExt cx="175260" cy="1310953"/>
            </a:xfrm>
          </p:grpSpPr>
          <p:cxnSp>
            <p:nvCxnSpPr>
              <p:cNvPr id="3145821" name="Google Shape;498;p260"/>
              <p:cNvCxnSpPr>
                <a:cxnSpLocks/>
              </p:cNvCxnSpPr>
              <p:nvPr/>
            </p:nvCxnSpPr>
            <p:spPr>
              <a:xfrm>
                <a:off x="216745" y="1402852"/>
                <a:ext cx="0" cy="1105030"/>
              </a:xfrm>
              <a:prstGeom prst="straightConnector1"/>
              <a:noFill/>
              <a:ln w="12700" cap="flat" cmpd="sng">
                <a:solidFill>
                  <a:schemeClr val="dk2"/>
                </a:solidFill>
                <a:prstDash val="solid"/>
                <a:round/>
                <a:headEnd type="none" w="sm" len="sm"/>
                <a:tailEnd type="none" w="sm" len="sm"/>
              </a:ln>
            </p:spPr>
          </p:cxnSp>
          <p:sp>
            <p:nvSpPr>
              <p:cNvPr id="1049420" name="Google Shape;499;p260"/>
              <p:cNvSpPr/>
              <p:nvPr/>
            </p:nvSpPr>
            <p:spPr>
              <a:xfrm>
                <a:off x="129115" y="1196929"/>
                <a:ext cx="175260" cy="373913"/>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grpSp>
      </p:grpSp>
      <p:sp>
        <p:nvSpPr>
          <p:cNvPr id="1049421" name="Google Shape;500;p260"/>
          <p:cNvSpPr txBox="1">
            <a:spLocks noGrp="1"/>
          </p:cNvSpPr>
          <p:nvPr>
            <p:ph type="body" idx="1"/>
          </p:nvPr>
        </p:nvSpPr>
        <p:spPr>
          <a:xfrm>
            <a:off x="446700" y="298297"/>
            <a:ext cx="2629745" cy="318677"/>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2"/>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22" name="Google Shape;501;p260"/>
          <p:cNvSpPr txBox="1">
            <a:spLocks noGrp="1"/>
          </p:cNvSpPr>
          <p:nvPr>
            <p:ph type="body" idx="2"/>
          </p:nvPr>
        </p:nvSpPr>
        <p:spPr>
          <a:xfrm>
            <a:off x="454281" y="1895111"/>
            <a:ext cx="2629745" cy="318677"/>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lt2"/>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23" name="Google Shape;502;p260"/>
          <p:cNvSpPr txBox="1">
            <a:spLocks noGrp="1"/>
          </p:cNvSpPr>
          <p:nvPr>
            <p:ph type="body" idx="3"/>
          </p:nvPr>
        </p:nvSpPr>
        <p:spPr>
          <a:xfrm>
            <a:off x="446700" y="712431"/>
            <a:ext cx="2629745" cy="318677"/>
          </a:xfrm>
          <a:prstGeom prst="rect"/>
          <a:noFill/>
          <a:ln>
            <a:noFill/>
          </a:ln>
        </p:spPr>
        <p:txBody>
          <a:bodyPr anchor="t" anchorCtr="0" bIns="45700" lIns="90000"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24" name="Google Shape;503;p260"/>
          <p:cNvSpPr txBox="1">
            <a:spLocks noGrp="1"/>
          </p:cNvSpPr>
          <p:nvPr>
            <p:ph type="body" idx="4"/>
          </p:nvPr>
        </p:nvSpPr>
        <p:spPr>
          <a:xfrm>
            <a:off x="454281" y="2309245"/>
            <a:ext cx="2629745" cy="318677"/>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218" name="Shape 504"/>
        <p:cNvGrpSpPr/>
        <p:nvPr/>
      </p:nvGrpSpPr>
      <p:grpSpPr>
        <a:xfrm>
          <a:off x="0" y="0"/>
          <a:ext cx="0" cy="0"/>
          <a:chOff x="0" y="0"/>
          <a:chExt cx="0" cy="0"/>
        </a:xfrm>
      </p:grpSpPr>
      <p:pic>
        <p:nvPicPr>
          <p:cNvPr id="2097265" name="Google Shape;505;p261"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grpSp>
        <p:nvGrpSpPr>
          <p:cNvPr id="219" name="Google Shape;506;p261"/>
          <p:cNvGrpSpPr/>
          <p:nvPr/>
        </p:nvGrpSpPr>
        <p:grpSpPr>
          <a:xfrm>
            <a:off x="240067" y="2283802"/>
            <a:ext cx="8663867" cy="930794"/>
            <a:chOff x="198438" y="775483"/>
            <a:chExt cx="8634888" cy="927681"/>
          </a:xfrm>
        </p:grpSpPr>
        <p:pic>
          <p:nvPicPr>
            <p:cNvPr id="2097266" name="Google Shape;507;p261"/>
            <p:cNvPicPr preferRelativeResize="0">
              <a:picLocks/>
            </p:cNvPicPr>
            <p:nvPr/>
          </p:nvPicPr>
          <p:blipFill rotWithShape="1">
            <a:blip xmlns:r="http://schemas.openxmlformats.org/officeDocument/2006/relationships" r:embed="rId2">
              <a:alphaModFix/>
            </a:blip>
            <a:srcRect/>
            <a:stretch>
              <a:fillRect/>
            </a:stretch>
          </p:blipFill>
          <p:spPr>
            <a:xfrm>
              <a:off x="198438" y="775483"/>
              <a:ext cx="8634888" cy="927681"/>
            </a:xfrm>
            <a:prstGeom prst="rect"/>
            <a:noFill/>
            <a:ln>
              <a:noFill/>
            </a:ln>
          </p:spPr>
        </p:pic>
        <p:sp>
          <p:nvSpPr>
            <p:cNvPr id="1048897" name="Google Shape;508;p261"/>
            <p:cNvSpPr txBox="1"/>
            <p:nvPr/>
          </p:nvSpPr>
          <p:spPr>
            <a:xfrm>
              <a:off x="1373561" y="1093639"/>
              <a:ext cx="504693" cy="291369"/>
            </a:xfrm>
            <a:prstGeom prst="rect"/>
            <a:noFill/>
            <a:ln>
              <a:noFill/>
            </a:ln>
          </p:spPr>
          <p:txBody>
            <a:bodyPr anchor="ctr"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700"/>
                <a:buFont typeface="arial"/>
                <a:buNone/>
              </a:pPr>
              <a:r>
                <a:rPr b="1" cap="none" sz="1300" i="0" lang="en-US" strike="noStrike" u="none">
                  <a:solidFill>
                    <a:schemeClr val="lt1"/>
                  </a:solidFill>
                  <a:latin typeface="Public Sans"/>
                  <a:ea typeface="Public Sans"/>
                  <a:cs typeface="Public Sans"/>
                  <a:sym typeface="Public Sans"/>
                </a:rPr>
                <a:t>1</a:t>
              </a:r>
              <a:endParaRPr b="0" cap="none" sz="1300" i="0" strike="noStrike" u="none">
                <a:solidFill>
                  <a:schemeClr val="dk1"/>
                </a:solidFill>
                <a:latin typeface="Calibri"/>
                <a:ea typeface="Calibri"/>
                <a:cs typeface="Calibri"/>
                <a:sym typeface="Calibri"/>
              </a:endParaRPr>
            </a:p>
          </p:txBody>
        </p:sp>
        <p:sp>
          <p:nvSpPr>
            <p:cNvPr id="1048898" name="Google Shape;509;p261"/>
            <p:cNvSpPr txBox="1"/>
            <p:nvPr/>
          </p:nvSpPr>
          <p:spPr>
            <a:xfrm>
              <a:off x="3315869" y="1093639"/>
              <a:ext cx="504693" cy="291369"/>
            </a:xfrm>
            <a:prstGeom prst="rect"/>
            <a:noFill/>
            <a:ln>
              <a:noFill/>
            </a:ln>
          </p:spPr>
          <p:txBody>
            <a:bodyPr anchor="ctr"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700"/>
                <a:buFont typeface="arial"/>
                <a:buNone/>
              </a:pPr>
              <a:r>
                <a:rPr b="1" cap="none" sz="1300" i="0" lang="en-US" strike="noStrike" u="none">
                  <a:solidFill>
                    <a:schemeClr val="lt1"/>
                  </a:solidFill>
                  <a:latin typeface="Public Sans"/>
                  <a:ea typeface="Public Sans"/>
                  <a:cs typeface="Public Sans"/>
                  <a:sym typeface="Public Sans"/>
                </a:rPr>
                <a:t>2</a:t>
              </a:r>
              <a:endParaRPr b="0" cap="none" sz="1300" i="0" strike="noStrike" u="none">
                <a:solidFill>
                  <a:schemeClr val="dk1"/>
                </a:solidFill>
                <a:latin typeface="Calibri"/>
                <a:ea typeface="Calibri"/>
                <a:cs typeface="Calibri"/>
                <a:sym typeface="Calibri"/>
              </a:endParaRPr>
            </a:p>
          </p:txBody>
        </p:sp>
        <p:sp>
          <p:nvSpPr>
            <p:cNvPr id="1048899" name="Google Shape;510;p261"/>
            <p:cNvSpPr txBox="1"/>
            <p:nvPr/>
          </p:nvSpPr>
          <p:spPr>
            <a:xfrm>
              <a:off x="5225949" y="1093639"/>
              <a:ext cx="504693" cy="291369"/>
            </a:xfrm>
            <a:prstGeom prst="rect"/>
            <a:noFill/>
            <a:ln>
              <a:noFill/>
            </a:ln>
          </p:spPr>
          <p:txBody>
            <a:bodyPr anchor="ctr"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700"/>
                <a:buFont typeface="arial"/>
                <a:buNone/>
              </a:pPr>
              <a:r>
                <a:rPr b="1" cap="none" sz="1300" i="0" lang="en-US" strike="noStrike" u="none">
                  <a:solidFill>
                    <a:schemeClr val="lt1"/>
                  </a:solidFill>
                  <a:latin typeface="Public Sans"/>
                  <a:ea typeface="Public Sans"/>
                  <a:cs typeface="Public Sans"/>
                  <a:sym typeface="Public Sans"/>
                </a:rPr>
                <a:t>3</a:t>
              </a:r>
              <a:endParaRPr b="0" cap="none" sz="1300" i="0" strike="noStrike" u="none">
                <a:solidFill>
                  <a:schemeClr val="dk1"/>
                </a:solidFill>
                <a:latin typeface="Calibri"/>
                <a:ea typeface="Calibri"/>
                <a:cs typeface="Calibri"/>
                <a:sym typeface="Calibri"/>
              </a:endParaRPr>
            </a:p>
          </p:txBody>
        </p:sp>
        <p:sp>
          <p:nvSpPr>
            <p:cNvPr id="1048900" name="Google Shape;511;p261"/>
            <p:cNvSpPr txBox="1"/>
            <p:nvPr/>
          </p:nvSpPr>
          <p:spPr>
            <a:xfrm>
              <a:off x="7168257" y="1093639"/>
              <a:ext cx="504693" cy="291369"/>
            </a:xfrm>
            <a:prstGeom prst="rect"/>
            <a:noFill/>
            <a:ln>
              <a:noFill/>
            </a:ln>
          </p:spPr>
          <p:txBody>
            <a:bodyPr anchor="ctr"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700"/>
                <a:buFont typeface="arial"/>
                <a:buNone/>
              </a:pPr>
              <a:r>
                <a:rPr b="1" cap="none" sz="1300" i="0" lang="en-US" strike="noStrike" u="none">
                  <a:solidFill>
                    <a:schemeClr val="lt1"/>
                  </a:solidFill>
                  <a:latin typeface="Public Sans"/>
                  <a:ea typeface="Public Sans"/>
                  <a:cs typeface="Public Sans"/>
                  <a:sym typeface="Public Sans"/>
                </a:rPr>
                <a:t>4</a:t>
              </a:r>
              <a:endParaRPr b="0" cap="none" sz="1300" i="0" strike="noStrike" u="none">
                <a:solidFill>
                  <a:schemeClr val="dk1"/>
                </a:solidFill>
                <a:latin typeface="Calibri"/>
                <a:ea typeface="Calibri"/>
                <a:cs typeface="Calibri"/>
                <a:sym typeface="Calibri"/>
              </a:endParaRPr>
            </a:p>
          </p:txBody>
        </p:sp>
      </p:grpSp>
      <p:sp>
        <p:nvSpPr>
          <p:cNvPr id="1048901" name="Google Shape;512;p261"/>
          <p:cNvSpPr txBox="1">
            <a:spLocks noGrp="1"/>
          </p:cNvSpPr>
          <p:nvPr>
            <p:ph type="body" idx="1"/>
          </p:nvPr>
        </p:nvSpPr>
        <p:spPr>
          <a:xfrm>
            <a:off x="590581" y="1746274"/>
            <a:ext cx="2163492" cy="32711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02" name="Google Shape;513;p261"/>
          <p:cNvSpPr txBox="1">
            <a:spLocks noGrp="1"/>
          </p:cNvSpPr>
          <p:nvPr>
            <p:ph type="body" idx="2"/>
          </p:nvPr>
        </p:nvSpPr>
        <p:spPr>
          <a:xfrm>
            <a:off x="2539407" y="3425008"/>
            <a:ext cx="2163492" cy="32711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03" name="Google Shape;514;p261"/>
          <p:cNvSpPr txBox="1">
            <a:spLocks noGrp="1"/>
          </p:cNvSpPr>
          <p:nvPr>
            <p:ph type="body" idx="3"/>
          </p:nvPr>
        </p:nvSpPr>
        <p:spPr>
          <a:xfrm>
            <a:off x="6404724" y="3425008"/>
            <a:ext cx="2163492" cy="32711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04" name="Google Shape;515;p261"/>
          <p:cNvSpPr txBox="1">
            <a:spLocks noGrp="1"/>
          </p:cNvSpPr>
          <p:nvPr>
            <p:ph type="body" idx="4"/>
          </p:nvPr>
        </p:nvSpPr>
        <p:spPr>
          <a:xfrm>
            <a:off x="4455898" y="1746274"/>
            <a:ext cx="2163492" cy="32711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05" name="Google Shape;516;p261"/>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06" name="Google Shape;517;p261"/>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60" name="Shape 37"/>
        <p:cNvGrpSpPr/>
        <p:nvPr/>
      </p:nvGrpSpPr>
      <p:grpSpPr>
        <a:xfrm>
          <a:off x="0" y="0"/>
          <a:ext cx="0" cy="0"/>
          <a:chOff x="0" y="0"/>
          <a:chExt cx="0" cy="0"/>
        </a:xfrm>
      </p:grpSpPr>
      <p:pic>
        <p:nvPicPr>
          <p:cNvPr id="2097225" name="Google Shape;38;p217" descr="A computer on a table  Description automatically generated with medium confidence"/>
          <p:cNvPicPr preferRelativeResize="0">
            <a:picLocks/>
          </p:cNvPicPr>
          <p:nvPr/>
        </p:nvPicPr>
        <p:blipFill rotWithShape="1">
          <a:blip xmlns:r="http://schemas.openxmlformats.org/officeDocument/2006/relationships" r:embed="rId1">
            <a:alphaModFix/>
          </a:blip>
          <a:srcRect t="41" r="30" b="41"/>
          <a:stretch>
            <a:fillRect/>
          </a:stretch>
        </p:blipFill>
        <p:spPr>
          <a:xfrm>
            <a:off x="-1" y="-1"/>
            <a:ext cx="9144001" cy="5143501"/>
          </a:xfrm>
          <a:prstGeom prst="rect"/>
          <a:noFill/>
          <a:ln>
            <a:noFill/>
          </a:ln>
        </p:spPr>
      </p:pic>
      <p:pic>
        <p:nvPicPr>
          <p:cNvPr id="2097226" name="Google Shape;39;p217"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3990" cy="5143494"/>
          </a:xfrm>
          <a:prstGeom prst="rect"/>
          <a:noFill/>
          <a:ln>
            <a:noFill/>
          </a:ln>
        </p:spPr>
      </p:pic>
      <p:sp>
        <p:nvSpPr>
          <p:cNvPr id="1048651" name="Google Shape;40;p217"/>
          <p:cNvSpPr/>
          <p:nvPr/>
        </p:nvSpPr>
        <p:spPr>
          <a:xfrm>
            <a:off x="2240495" y="1407885"/>
            <a:ext cx="4811571" cy="76670"/>
          </a:xfrm>
          <a:prstGeom prst="rect"/>
          <a:solidFill>
            <a:srgbClr val="F0C8CE"/>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pic>
        <p:nvPicPr>
          <p:cNvPr id="2097227" name="Google Shape;41;p217" descr="Shape  Description automatically generated with low confidence"/>
          <p:cNvPicPr preferRelativeResize="0">
            <a:picLocks/>
          </p:cNvPicPr>
          <p:nvPr/>
        </p:nvPicPr>
        <p:blipFill rotWithShape="1">
          <a:blip xmlns:r="http://schemas.openxmlformats.org/officeDocument/2006/relationships" r:embed="rId3">
            <a:alphaModFix/>
          </a:blip>
          <a:srcRect/>
          <a:stretch>
            <a:fillRect/>
          </a:stretch>
        </p:blipFill>
        <p:spPr>
          <a:xfrm>
            <a:off x="2692835" y="1785257"/>
            <a:ext cx="1181100" cy="1181100"/>
          </a:xfrm>
          <a:prstGeom prst="rect"/>
          <a:noFill/>
          <a:ln>
            <a:noFill/>
          </a:ln>
        </p:spPr>
      </p:pic>
      <p:sp>
        <p:nvSpPr>
          <p:cNvPr id="1048652" name="Google Shape;42;p217"/>
          <p:cNvSpPr/>
          <p:nvPr/>
        </p:nvSpPr>
        <p:spPr>
          <a:xfrm>
            <a:off x="2233323" y="613458"/>
            <a:ext cx="4818743" cy="794427"/>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8653" name="Google Shape;43;p217"/>
          <p:cNvSpPr txBox="1">
            <a:spLocks noGrp="1"/>
          </p:cNvSpPr>
          <p:nvPr>
            <p:ph type="body" idx="1"/>
          </p:nvPr>
        </p:nvSpPr>
        <p:spPr>
          <a:xfrm>
            <a:off x="2634216" y="802314"/>
            <a:ext cx="4016956" cy="449263"/>
          </a:xfrm>
          <a:prstGeom prst="rect"/>
          <a:noFill/>
          <a:ln>
            <a:noFill/>
          </a:ln>
        </p:spPr>
        <p:txBody>
          <a:bodyPr anchor="ctr"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lt1"/>
              </a:buClr>
              <a:buSzPts val="1800"/>
              <a:buFont typeface="Arial"/>
              <a:buNone/>
              <a:defRPr b="1" cap="none" sz="1800" i="1"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654" name="Google Shape;44;p217"/>
          <p:cNvSpPr txBox="1">
            <a:spLocks noGrp="1"/>
          </p:cNvSpPr>
          <p:nvPr>
            <p:ph type="body" idx="2"/>
          </p:nvPr>
        </p:nvSpPr>
        <p:spPr>
          <a:xfrm>
            <a:off x="4079630" y="1996884"/>
            <a:ext cx="2722324" cy="449263"/>
          </a:xfrm>
          <a:prstGeom prst="rect"/>
          <a:noFill/>
          <a:ln>
            <a:noFill/>
          </a:ln>
        </p:spPr>
        <p:txBody>
          <a:bodyPr anchor="ctr" anchorCtr="0" bIns="45700" lIns="91425" rIns="91425" spcFirstLastPara="1" tIns="45700" wrap="square">
            <a:normAutofit/>
          </a:bodyPr>
          <a:lstStyle>
            <a:lvl1pPr algn="ctr" indent="-228600" lvl="0" marL="457200" marR="0" rtl="0">
              <a:lnSpc>
                <a:spcPct val="100000"/>
              </a:lnSpc>
              <a:spcBef>
                <a:spcPts val="0"/>
              </a:spcBef>
              <a:spcAft>
                <a:spcPts val="0"/>
              </a:spcAft>
              <a:buClr>
                <a:srgbClr val="BD8738"/>
              </a:buClr>
              <a:buSzPts val="2000"/>
              <a:buFont typeface="Arial"/>
              <a:buNone/>
              <a:defRPr b="1" cap="none" sz="1400" i="1" strike="noStrike" u="none">
                <a:solidFill>
                  <a:schemeClr val="lt2"/>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83" name="Shape 518"/>
        <p:cNvGrpSpPr/>
        <p:nvPr/>
      </p:nvGrpSpPr>
      <p:grpSpPr>
        <a:xfrm>
          <a:off x="0" y="0"/>
          <a:ext cx="0" cy="0"/>
          <a:chOff x="0" y="0"/>
          <a:chExt cx="0" cy="0"/>
        </a:xfrm>
      </p:grpSpPr>
      <p:pic>
        <p:nvPicPr>
          <p:cNvPr id="2097238" name="Google Shape;519;p262"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sp>
        <p:nvSpPr>
          <p:cNvPr id="1048754" name="Google Shape;520;p262"/>
          <p:cNvSpPr/>
          <p:nvPr/>
        </p:nvSpPr>
        <p:spPr>
          <a:xfrm>
            <a:off x="775398" y="1631221"/>
            <a:ext cx="940529" cy="940529"/>
          </a:xfrm>
          <a:prstGeom prst="ellipse"/>
          <a:solidFill>
            <a:schemeClr val="accent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8755" name="Google Shape;521;p262"/>
          <p:cNvSpPr/>
          <p:nvPr/>
        </p:nvSpPr>
        <p:spPr>
          <a:xfrm>
            <a:off x="777473" y="3291039"/>
            <a:ext cx="940529" cy="940529"/>
          </a:xfrm>
          <a:prstGeom prst="ellipse"/>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8756" name="Google Shape;522;p262"/>
          <p:cNvSpPr/>
          <p:nvPr/>
        </p:nvSpPr>
        <p:spPr>
          <a:xfrm>
            <a:off x="5148140" y="1631221"/>
            <a:ext cx="940529" cy="940529"/>
          </a:xfrm>
          <a:prstGeom prst="ellipse"/>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8757" name="Google Shape;523;p262"/>
          <p:cNvSpPr/>
          <p:nvPr/>
        </p:nvSpPr>
        <p:spPr>
          <a:xfrm>
            <a:off x="5150215" y="3291039"/>
            <a:ext cx="940529" cy="940529"/>
          </a:xfrm>
          <a:prstGeom prst="ellipse"/>
          <a:solidFill>
            <a:schemeClr val="accent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8758" name="Google Shape;524;p262"/>
          <p:cNvSpPr txBox="1">
            <a:spLocks noGrp="1"/>
          </p:cNvSpPr>
          <p:nvPr>
            <p:ph type="body" idx="1"/>
          </p:nvPr>
        </p:nvSpPr>
        <p:spPr>
          <a:xfrm>
            <a:off x="1877630" y="1703516"/>
            <a:ext cx="2237170" cy="805675"/>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chemeClr val="dk1"/>
              </a:buClr>
              <a:buSzPts val="1400"/>
              <a:buFont typeface="Noto Sans Symbols"/>
              <a:buNone/>
              <a:defRPr b="1" cap="none" sz="1400" i="0" strike="noStrike" u="none">
                <a:solidFill>
                  <a:srgbClr val="000000"/>
                </a:solidFill>
                <a:latin typeface="Public Sans"/>
                <a:ea typeface="Public Sans"/>
                <a:cs typeface="Public Sans"/>
                <a:sym typeface="Public Sans"/>
              </a:defRPr>
            </a:lvl1pPr>
            <a:lvl2pPr algn="l" indent="-228600" lvl="1" marL="914400" marR="0" rtl="0">
              <a:lnSpc>
                <a:spcPct val="100000"/>
              </a:lnSpc>
              <a:spcBef>
                <a:spcPts val="1200"/>
              </a:spcBef>
              <a:spcAft>
                <a:spcPts val="0"/>
              </a:spcAft>
              <a:buClr>
                <a:schemeClr val="dk1"/>
              </a:buClr>
              <a:buSzPts val="1400"/>
              <a:buFont typeface="Noto Sans Symbols"/>
              <a:buNone/>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90000"/>
              </a:lnSpc>
              <a:spcBef>
                <a:spcPts val="120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9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9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759" name="Google Shape;525;p262"/>
          <p:cNvSpPr txBox="1">
            <a:spLocks noGrp="1"/>
          </p:cNvSpPr>
          <p:nvPr>
            <p:ph type="body" idx="2"/>
          </p:nvPr>
        </p:nvSpPr>
        <p:spPr>
          <a:xfrm>
            <a:off x="6243215" y="1703516"/>
            <a:ext cx="2237170" cy="805675"/>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chemeClr val="dk1"/>
              </a:buClr>
              <a:buSzPts val="1400"/>
              <a:buFont typeface="Noto Sans Symbols"/>
              <a:buNone/>
              <a:defRPr b="1" cap="none" sz="1400" i="0" strike="noStrike" u="none">
                <a:solidFill>
                  <a:srgbClr val="000000"/>
                </a:solidFill>
                <a:latin typeface="Public Sans"/>
                <a:ea typeface="Public Sans"/>
                <a:cs typeface="Public Sans"/>
                <a:sym typeface="Public Sans"/>
              </a:defRPr>
            </a:lvl1pPr>
            <a:lvl2pPr algn="l" indent="-228600" lvl="1" marL="914400" marR="0" rtl="0">
              <a:lnSpc>
                <a:spcPct val="100000"/>
              </a:lnSpc>
              <a:spcBef>
                <a:spcPts val="1200"/>
              </a:spcBef>
              <a:spcAft>
                <a:spcPts val="0"/>
              </a:spcAft>
              <a:buClr>
                <a:schemeClr val="dk1"/>
              </a:buClr>
              <a:buSzPts val="1400"/>
              <a:buFont typeface="Noto Sans Symbols"/>
              <a:buNone/>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90000"/>
              </a:lnSpc>
              <a:spcBef>
                <a:spcPts val="120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9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9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760" name="Google Shape;526;p262"/>
          <p:cNvSpPr txBox="1">
            <a:spLocks noGrp="1"/>
          </p:cNvSpPr>
          <p:nvPr>
            <p:ph type="body" idx="3"/>
          </p:nvPr>
        </p:nvSpPr>
        <p:spPr>
          <a:xfrm>
            <a:off x="1877630" y="3365327"/>
            <a:ext cx="2237170" cy="805675"/>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chemeClr val="dk1"/>
              </a:buClr>
              <a:buSzPts val="1400"/>
              <a:buFont typeface="Noto Sans Symbols"/>
              <a:buNone/>
              <a:defRPr b="1" cap="none" sz="1400" i="0" strike="noStrike" u="none">
                <a:solidFill>
                  <a:srgbClr val="000000"/>
                </a:solidFill>
                <a:latin typeface="Public Sans"/>
                <a:ea typeface="Public Sans"/>
                <a:cs typeface="Public Sans"/>
                <a:sym typeface="Public Sans"/>
              </a:defRPr>
            </a:lvl1pPr>
            <a:lvl2pPr algn="l" indent="-228600" lvl="1" marL="914400" marR="0" rtl="0">
              <a:lnSpc>
                <a:spcPct val="100000"/>
              </a:lnSpc>
              <a:spcBef>
                <a:spcPts val="1200"/>
              </a:spcBef>
              <a:spcAft>
                <a:spcPts val="0"/>
              </a:spcAft>
              <a:buClr>
                <a:schemeClr val="dk1"/>
              </a:buClr>
              <a:buSzPts val="1400"/>
              <a:buFont typeface="Noto Sans Symbols"/>
              <a:buNone/>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90000"/>
              </a:lnSpc>
              <a:spcBef>
                <a:spcPts val="120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9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9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761" name="Google Shape;527;p262"/>
          <p:cNvSpPr txBox="1">
            <a:spLocks noGrp="1"/>
          </p:cNvSpPr>
          <p:nvPr>
            <p:ph type="body" idx="4"/>
          </p:nvPr>
        </p:nvSpPr>
        <p:spPr>
          <a:xfrm>
            <a:off x="6243215" y="3365327"/>
            <a:ext cx="2237170" cy="805675"/>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chemeClr val="dk1"/>
              </a:buClr>
              <a:buSzPts val="1400"/>
              <a:buFont typeface="Noto Sans Symbols"/>
              <a:buNone/>
              <a:defRPr b="1" cap="none" sz="1400" i="0" strike="noStrike" u="none">
                <a:solidFill>
                  <a:srgbClr val="000000"/>
                </a:solidFill>
                <a:latin typeface="Public Sans"/>
                <a:ea typeface="Public Sans"/>
                <a:cs typeface="Public Sans"/>
                <a:sym typeface="Public Sans"/>
              </a:defRPr>
            </a:lvl1pPr>
            <a:lvl2pPr algn="l" indent="-228600" lvl="1" marL="914400" marR="0" rtl="0">
              <a:lnSpc>
                <a:spcPct val="100000"/>
              </a:lnSpc>
              <a:spcBef>
                <a:spcPts val="1200"/>
              </a:spcBef>
              <a:spcAft>
                <a:spcPts val="0"/>
              </a:spcAft>
              <a:buClr>
                <a:schemeClr val="dk1"/>
              </a:buClr>
              <a:buSzPts val="1400"/>
              <a:buFont typeface="Noto Sans Symbols"/>
              <a:buNone/>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90000"/>
              </a:lnSpc>
              <a:spcBef>
                <a:spcPts val="120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9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9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762" name="Google Shape;528;p262"/>
          <p:cNvSpPr>
            <a:spLocks noGrp="1"/>
          </p:cNvSpPr>
          <p:nvPr>
            <p:ph type="pic" idx="5"/>
          </p:nvPr>
        </p:nvSpPr>
        <p:spPr>
          <a:xfrm>
            <a:off x="784630" y="1640956"/>
            <a:ext cx="931297" cy="930794"/>
          </a:xfrm>
          <a:prstGeom prst="rect"/>
          <a:noFill/>
          <a:ln>
            <a:noFill/>
          </a:ln>
        </p:spPr>
      </p:sp>
      <p:sp>
        <p:nvSpPr>
          <p:cNvPr id="1048763" name="Google Shape;529;p262"/>
          <p:cNvSpPr>
            <a:spLocks noGrp="1"/>
          </p:cNvSpPr>
          <p:nvPr>
            <p:ph type="pic" idx="6"/>
          </p:nvPr>
        </p:nvSpPr>
        <p:spPr>
          <a:xfrm>
            <a:off x="5150215" y="1640956"/>
            <a:ext cx="931297" cy="930794"/>
          </a:xfrm>
          <a:prstGeom prst="rect"/>
          <a:noFill/>
          <a:ln>
            <a:noFill/>
          </a:ln>
        </p:spPr>
      </p:sp>
      <p:sp>
        <p:nvSpPr>
          <p:cNvPr id="1048764" name="Google Shape;530;p262"/>
          <p:cNvSpPr>
            <a:spLocks noGrp="1"/>
          </p:cNvSpPr>
          <p:nvPr>
            <p:ph type="pic" idx="7"/>
          </p:nvPr>
        </p:nvSpPr>
        <p:spPr>
          <a:xfrm>
            <a:off x="784630" y="3302767"/>
            <a:ext cx="931297" cy="930794"/>
          </a:xfrm>
          <a:prstGeom prst="rect"/>
          <a:noFill/>
          <a:ln>
            <a:noFill/>
          </a:ln>
        </p:spPr>
      </p:sp>
      <p:sp>
        <p:nvSpPr>
          <p:cNvPr id="1048765" name="Google Shape;531;p262"/>
          <p:cNvSpPr>
            <a:spLocks noGrp="1"/>
          </p:cNvSpPr>
          <p:nvPr>
            <p:ph type="pic" idx="8"/>
          </p:nvPr>
        </p:nvSpPr>
        <p:spPr>
          <a:xfrm>
            <a:off x="5150215" y="3302767"/>
            <a:ext cx="931297" cy="930794"/>
          </a:xfrm>
          <a:prstGeom prst="rect"/>
          <a:noFill/>
          <a:ln>
            <a:noFill/>
          </a:ln>
        </p:spPr>
      </p:sp>
      <p:sp>
        <p:nvSpPr>
          <p:cNvPr id="1048766" name="Google Shape;532;p262"/>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767" name="Google Shape;533;p262"/>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367" name="Shape 534"/>
        <p:cNvGrpSpPr/>
        <p:nvPr/>
      </p:nvGrpSpPr>
      <p:grpSpPr>
        <a:xfrm>
          <a:off x="0" y="0"/>
          <a:ext cx="0" cy="0"/>
          <a:chOff x="0" y="0"/>
          <a:chExt cx="0" cy="0"/>
        </a:xfrm>
      </p:grpSpPr>
      <p:pic>
        <p:nvPicPr>
          <p:cNvPr id="2097325" name="Google Shape;535;p263"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grpSp>
        <p:nvGrpSpPr>
          <p:cNvPr id="368" name="Google Shape;536;p263"/>
          <p:cNvGrpSpPr/>
          <p:nvPr/>
        </p:nvGrpSpPr>
        <p:grpSpPr>
          <a:xfrm>
            <a:off x="0" y="2399230"/>
            <a:ext cx="9144001" cy="2349751"/>
            <a:chOff x="0" y="2182920"/>
            <a:chExt cx="9144001" cy="2349751"/>
          </a:xfrm>
        </p:grpSpPr>
        <p:sp>
          <p:nvSpPr>
            <p:cNvPr id="1049385" name="Google Shape;537;p263"/>
            <p:cNvSpPr/>
            <p:nvPr/>
          </p:nvSpPr>
          <p:spPr>
            <a:xfrm>
              <a:off x="0" y="2689734"/>
              <a:ext cx="9144001" cy="1842937"/>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369" name="Google Shape;538;p263"/>
            <p:cNvGrpSpPr/>
            <p:nvPr/>
          </p:nvGrpSpPr>
          <p:grpSpPr>
            <a:xfrm>
              <a:off x="1229347" y="2182920"/>
              <a:ext cx="6685306" cy="1002265"/>
              <a:chOff x="976268" y="2064936"/>
              <a:chExt cx="6685306" cy="1002265"/>
            </a:xfrm>
          </p:grpSpPr>
          <p:sp>
            <p:nvSpPr>
              <p:cNvPr id="1049386" name="Google Shape;539;p263"/>
              <p:cNvSpPr/>
              <p:nvPr/>
            </p:nvSpPr>
            <p:spPr>
              <a:xfrm>
                <a:off x="976268" y="2064936"/>
                <a:ext cx="1002265" cy="1002265"/>
              </a:xfrm>
              <a:prstGeom prst="ellipse"/>
              <a:solidFill>
                <a:srgbClr val="F2F2F2"/>
              </a:solidFill>
              <a:ln>
                <a:noFill/>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9387" name="Google Shape;540;p263"/>
              <p:cNvSpPr/>
              <p:nvPr/>
            </p:nvSpPr>
            <p:spPr>
              <a:xfrm>
                <a:off x="3817789" y="2064936"/>
                <a:ext cx="1002265" cy="1002265"/>
              </a:xfrm>
              <a:prstGeom prst="ellipse"/>
              <a:solidFill>
                <a:srgbClr val="F2F2F2"/>
              </a:solidFill>
              <a:ln>
                <a:noFill/>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9388" name="Google Shape;541;p263"/>
              <p:cNvSpPr/>
              <p:nvPr/>
            </p:nvSpPr>
            <p:spPr>
              <a:xfrm>
                <a:off x="6659309" y="2064936"/>
                <a:ext cx="1002265" cy="1002265"/>
              </a:xfrm>
              <a:prstGeom prst="ellipse"/>
              <a:solidFill>
                <a:srgbClr val="F2F2F2"/>
              </a:solidFill>
              <a:ln>
                <a:noFill/>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grpSp>
      <p:sp>
        <p:nvSpPr>
          <p:cNvPr id="1049389" name="Google Shape;542;p263"/>
          <p:cNvSpPr txBox="1">
            <a:spLocks noGrp="1"/>
          </p:cNvSpPr>
          <p:nvPr>
            <p:ph type="body" idx="1"/>
          </p:nvPr>
        </p:nvSpPr>
        <p:spPr>
          <a:xfrm>
            <a:off x="2419641" y="1132884"/>
            <a:ext cx="4304716" cy="586800"/>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chemeClr val="dk1"/>
              </a:buClr>
              <a:buSzPts val="1500"/>
              <a:buFont typeface="Public Sans"/>
              <a:buNone/>
              <a:defRPr b="0" cap="none" sz="1500" i="1"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390" name="Google Shape;543;p263"/>
          <p:cNvSpPr txBox="1">
            <a:spLocks noGrp="1"/>
          </p:cNvSpPr>
          <p:nvPr>
            <p:ph type="body" idx="2"/>
          </p:nvPr>
        </p:nvSpPr>
        <p:spPr>
          <a:xfrm>
            <a:off x="548944" y="3678716"/>
            <a:ext cx="2363068" cy="72965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lt1"/>
              </a:buClr>
              <a:buSzPts val="1500"/>
              <a:buFont typeface="Public Sans"/>
              <a:buNone/>
              <a:defRPr b="0" cap="none" sz="14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391" name="Google Shape;544;p263"/>
          <p:cNvSpPr txBox="1">
            <a:spLocks noGrp="1"/>
          </p:cNvSpPr>
          <p:nvPr>
            <p:ph type="body" idx="3"/>
          </p:nvPr>
        </p:nvSpPr>
        <p:spPr>
          <a:xfrm>
            <a:off x="3390464" y="3678716"/>
            <a:ext cx="2363068" cy="72965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lt1"/>
              </a:buClr>
              <a:buSzPts val="1500"/>
              <a:buFont typeface="Public Sans"/>
              <a:buNone/>
              <a:defRPr b="0" cap="none" sz="14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392" name="Google Shape;545;p263"/>
          <p:cNvSpPr txBox="1">
            <a:spLocks noGrp="1"/>
          </p:cNvSpPr>
          <p:nvPr>
            <p:ph type="body" idx="4"/>
          </p:nvPr>
        </p:nvSpPr>
        <p:spPr>
          <a:xfrm>
            <a:off x="6231984" y="3678716"/>
            <a:ext cx="2363068" cy="729656"/>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lt1"/>
              </a:buClr>
              <a:buSzPts val="1500"/>
              <a:buFont typeface="Public Sans"/>
              <a:buNone/>
              <a:defRPr b="0" cap="none" sz="14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393" name="Google Shape;546;p263"/>
          <p:cNvSpPr>
            <a:spLocks noGrp="1"/>
          </p:cNvSpPr>
          <p:nvPr>
            <p:ph type="pic" idx="5"/>
          </p:nvPr>
        </p:nvSpPr>
        <p:spPr>
          <a:xfrm>
            <a:off x="1460973" y="2631002"/>
            <a:ext cx="539010" cy="538720"/>
          </a:xfrm>
          <a:prstGeom prst="rect"/>
          <a:noFill/>
          <a:ln>
            <a:noFill/>
          </a:ln>
        </p:spPr>
      </p:sp>
      <p:sp>
        <p:nvSpPr>
          <p:cNvPr id="1049394" name="Google Shape;547;p263"/>
          <p:cNvSpPr>
            <a:spLocks noGrp="1"/>
          </p:cNvSpPr>
          <p:nvPr>
            <p:ph type="pic" idx="6"/>
          </p:nvPr>
        </p:nvSpPr>
        <p:spPr>
          <a:xfrm>
            <a:off x="4302493" y="2631002"/>
            <a:ext cx="539010" cy="538720"/>
          </a:xfrm>
          <a:prstGeom prst="rect"/>
          <a:noFill/>
          <a:ln>
            <a:noFill/>
          </a:ln>
        </p:spPr>
      </p:sp>
      <p:sp>
        <p:nvSpPr>
          <p:cNvPr id="1049395" name="Google Shape;548;p263"/>
          <p:cNvSpPr>
            <a:spLocks noGrp="1"/>
          </p:cNvSpPr>
          <p:nvPr>
            <p:ph type="pic" idx="7"/>
          </p:nvPr>
        </p:nvSpPr>
        <p:spPr>
          <a:xfrm>
            <a:off x="7144013" y="2631002"/>
            <a:ext cx="539010" cy="538720"/>
          </a:xfrm>
          <a:prstGeom prst="rect"/>
          <a:noFill/>
          <a:ln>
            <a:noFill/>
          </a:ln>
        </p:spPr>
      </p:sp>
      <p:sp>
        <p:nvSpPr>
          <p:cNvPr id="1049396" name="Google Shape;549;p263"/>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97" name="Google Shape;550;p263"/>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200" name="Shape 551"/>
        <p:cNvGrpSpPr/>
        <p:nvPr/>
      </p:nvGrpSpPr>
      <p:grpSpPr>
        <a:xfrm>
          <a:off x="0" y="0"/>
          <a:ext cx="0" cy="0"/>
          <a:chOff x="0" y="0"/>
          <a:chExt cx="0" cy="0"/>
        </a:xfrm>
      </p:grpSpPr>
      <p:grpSp>
        <p:nvGrpSpPr>
          <p:cNvPr id="201" name="Google Shape;552;p264"/>
          <p:cNvGrpSpPr/>
          <p:nvPr/>
        </p:nvGrpSpPr>
        <p:grpSpPr>
          <a:xfrm>
            <a:off x="3138739" y="1728182"/>
            <a:ext cx="2866522" cy="2848912"/>
            <a:chOff x="-15798" y="0"/>
            <a:chExt cx="2571596" cy="2555798"/>
          </a:xfrm>
        </p:grpSpPr>
        <p:sp>
          <p:nvSpPr>
            <p:cNvPr id="1048837" name="Google Shape;553;p264"/>
            <p:cNvSpPr/>
            <p:nvPr/>
          </p:nvSpPr>
          <p:spPr>
            <a:xfrm>
              <a:off x="1270000" y="0"/>
              <a:ext cx="1285798" cy="1333474"/>
            </a:xfrm>
            <a:custGeom>
              <a:avLst/>
              <a:ah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Public Sans"/>
                <a:ea typeface="Public Sans"/>
                <a:cs typeface="Public Sans"/>
                <a:sym typeface="Public Sans"/>
              </a:endParaRPr>
            </a:p>
          </p:txBody>
        </p:sp>
        <p:sp>
          <p:nvSpPr>
            <p:cNvPr id="1048838" name="Google Shape;554;p264"/>
            <p:cNvSpPr/>
            <p:nvPr/>
          </p:nvSpPr>
          <p:spPr>
            <a:xfrm>
              <a:off x="1206526" y="1270000"/>
              <a:ext cx="1333474" cy="1285798"/>
            </a:xfrm>
            <a:custGeom>
              <a:avLst/>
              <a:ah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Public Sans"/>
                <a:ea typeface="Public Sans"/>
                <a:cs typeface="Public Sans"/>
                <a:sym typeface="Public Sans"/>
              </a:endParaRPr>
            </a:p>
          </p:txBody>
        </p:sp>
        <p:sp>
          <p:nvSpPr>
            <p:cNvPr id="1048839" name="Google Shape;555;p264"/>
            <p:cNvSpPr/>
            <p:nvPr/>
          </p:nvSpPr>
          <p:spPr>
            <a:xfrm>
              <a:off x="-15798" y="1206526"/>
              <a:ext cx="1285798" cy="1333474"/>
            </a:xfrm>
            <a:custGeom>
              <a:avLst/>
              <a:ah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Public Sans"/>
                <a:ea typeface="Public Sans"/>
                <a:cs typeface="Public Sans"/>
                <a:sym typeface="Public Sans"/>
              </a:endParaRPr>
            </a:p>
          </p:txBody>
        </p:sp>
        <p:sp>
          <p:nvSpPr>
            <p:cNvPr id="1048840" name="Google Shape;556;p264"/>
            <p:cNvSpPr/>
            <p:nvPr/>
          </p:nvSpPr>
          <p:spPr>
            <a:xfrm>
              <a:off x="0" y="0"/>
              <a:ext cx="1270000" cy="1270000"/>
            </a:xfrm>
            <a:custGeom>
              <a:avLst/>
              <a:ah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Public Sans"/>
                <a:ea typeface="Public Sans"/>
                <a:cs typeface="Public Sans"/>
                <a:sym typeface="Public Sans"/>
              </a:endParaRPr>
            </a:p>
          </p:txBody>
        </p:sp>
        <p:sp>
          <p:nvSpPr>
            <p:cNvPr id="1048841" name="Google Shape;557;p264"/>
            <p:cNvSpPr/>
            <p:nvPr/>
          </p:nvSpPr>
          <p:spPr>
            <a:xfrm>
              <a:off x="1270000" y="0"/>
              <a:ext cx="127" cy="1270000"/>
            </a:xfrm>
            <a:custGeom>
              <a:avLst/>
              <a:ah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Public Sans"/>
                <a:ea typeface="Public Sans"/>
                <a:cs typeface="Public Sans"/>
                <a:sym typeface="Public Sans"/>
              </a:endParaRPr>
            </a:p>
          </p:txBody>
        </p:sp>
      </p:grpSp>
      <p:sp>
        <p:nvSpPr>
          <p:cNvPr id="1048842" name="Google Shape;558;p264"/>
          <p:cNvSpPr txBox="1">
            <a:spLocks noGrp="1"/>
          </p:cNvSpPr>
          <p:nvPr>
            <p:ph type="body" idx="1"/>
          </p:nvPr>
        </p:nvSpPr>
        <p:spPr>
          <a:xfrm>
            <a:off x="1549682" y="736524"/>
            <a:ext cx="6044636" cy="407001"/>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dk1"/>
              </a:buClr>
              <a:buSzPts val="2000"/>
              <a:buFont typeface="Public Sans"/>
              <a:buNone/>
              <a:defRPr b="1" cap="none" sz="2000" i="1"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43" name="Google Shape;559;p264"/>
          <p:cNvSpPr txBox="1">
            <a:spLocks noGrp="1"/>
          </p:cNvSpPr>
          <p:nvPr>
            <p:ph type="body" idx="2"/>
          </p:nvPr>
        </p:nvSpPr>
        <p:spPr>
          <a:xfrm>
            <a:off x="1040895" y="2090178"/>
            <a:ext cx="1612214" cy="244111"/>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chemeClr val="dk1"/>
              </a:buClr>
              <a:buSzPts val="1300"/>
              <a:buFont typeface="Public Sans"/>
              <a:buNone/>
              <a:defRPr b="1" cap="none" sz="13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44" name="Google Shape;560;p264"/>
          <p:cNvSpPr txBox="1">
            <a:spLocks noGrp="1"/>
          </p:cNvSpPr>
          <p:nvPr>
            <p:ph type="body" idx="3"/>
          </p:nvPr>
        </p:nvSpPr>
        <p:spPr>
          <a:xfrm>
            <a:off x="1040895" y="2443391"/>
            <a:ext cx="1612214" cy="244111"/>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chemeClr val="dk1"/>
              </a:buClr>
              <a:buSzPts val="1200"/>
              <a:buFont typeface="Public Sans"/>
              <a:buNone/>
              <a:defRPr b="0" cap="none" sz="12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45" name="Google Shape;561;p264"/>
          <p:cNvSpPr txBox="1">
            <a:spLocks noGrp="1"/>
          </p:cNvSpPr>
          <p:nvPr>
            <p:ph type="body" idx="4"/>
          </p:nvPr>
        </p:nvSpPr>
        <p:spPr>
          <a:xfrm>
            <a:off x="1040895" y="3600367"/>
            <a:ext cx="1612214" cy="244111"/>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chemeClr val="dk1"/>
              </a:buClr>
              <a:buSzPts val="1300"/>
              <a:buFont typeface="Public Sans"/>
              <a:buNone/>
              <a:defRPr b="1" cap="none" sz="13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46" name="Google Shape;562;p264"/>
          <p:cNvSpPr txBox="1">
            <a:spLocks noGrp="1"/>
          </p:cNvSpPr>
          <p:nvPr>
            <p:ph type="body" idx="5"/>
          </p:nvPr>
        </p:nvSpPr>
        <p:spPr>
          <a:xfrm>
            <a:off x="1040895" y="3953580"/>
            <a:ext cx="1612214" cy="244111"/>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chemeClr val="dk1"/>
              </a:buClr>
              <a:buSzPts val="1200"/>
              <a:buFont typeface="Public Sans"/>
              <a:buNone/>
              <a:defRPr b="0" cap="none" sz="12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47" name="Google Shape;563;p264"/>
          <p:cNvSpPr txBox="1">
            <a:spLocks noGrp="1"/>
          </p:cNvSpPr>
          <p:nvPr>
            <p:ph type="body" idx="6"/>
          </p:nvPr>
        </p:nvSpPr>
        <p:spPr>
          <a:xfrm>
            <a:off x="6490891" y="2090178"/>
            <a:ext cx="1612214" cy="244111"/>
          </a:xfrm>
          <a:prstGeom prst="rect"/>
          <a:noFill/>
          <a:ln>
            <a:noFill/>
          </a:ln>
        </p:spPr>
        <p:txBody>
          <a:bodyPr anchor="t" anchorCtr="0" bIns="45700" lIns="91425" rIns="91425" spcFirstLastPara="1" tIns="45700" wrap="square">
            <a:noAutofit/>
          </a:bodyPr>
          <a:lstStyle>
            <a:lvl1pPr algn="r" indent="-228600" lvl="0" marL="457200" marR="0" rtl="0">
              <a:lnSpc>
                <a:spcPct val="100000"/>
              </a:lnSpc>
              <a:spcBef>
                <a:spcPts val="0"/>
              </a:spcBef>
              <a:spcAft>
                <a:spcPts val="0"/>
              </a:spcAft>
              <a:buClr>
                <a:schemeClr val="dk1"/>
              </a:buClr>
              <a:buSzPts val="1300"/>
              <a:buFont typeface="Public Sans"/>
              <a:buNone/>
              <a:defRPr b="1" cap="none" sz="13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48" name="Google Shape;564;p264"/>
          <p:cNvSpPr txBox="1">
            <a:spLocks noGrp="1"/>
          </p:cNvSpPr>
          <p:nvPr>
            <p:ph type="body" idx="7"/>
          </p:nvPr>
        </p:nvSpPr>
        <p:spPr>
          <a:xfrm>
            <a:off x="6490891" y="2443391"/>
            <a:ext cx="1612214" cy="244111"/>
          </a:xfrm>
          <a:prstGeom prst="rect"/>
          <a:noFill/>
          <a:ln>
            <a:noFill/>
          </a:ln>
        </p:spPr>
        <p:txBody>
          <a:bodyPr anchor="t" anchorCtr="0" bIns="45700" lIns="91425" rIns="91425" spcFirstLastPara="1" tIns="45700" wrap="square">
            <a:noAutofit/>
          </a:bodyPr>
          <a:lstStyle>
            <a:lvl1pPr algn="r" indent="-228600" lvl="0" marL="457200" marR="0" rtl="0">
              <a:lnSpc>
                <a:spcPct val="100000"/>
              </a:lnSpc>
              <a:spcBef>
                <a:spcPts val="0"/>
              </a:spcBef>
              <a:spcAft>
                <a:spcPts val="0"/>
              </a:spcAft>
              <a:buClr>
                <a:schemeClr val="dk1"/>
              </a:buClr>
              <a:buSzPts val="1200"/>
              <a:buFont typeface="Public Sans"/>
              <a:buNone/>
              <a:defRPr b="0" cap="none" sz="12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49" name="Google Shape;565;p264"/>
          <p:cNvSpPr txBox="1">
            <a:spLocks noGrp="1"/>
          </p:cNvSpPr>
          <p:nvPr>
            <p:ph type="body" idx="8"/>
          </p:nvPr>
        </p:nvSpPr>
        <p:spPr>
          <a:xfrm>
            <a:off x="6490891" y="3600367"/>
            <a:ext cx="1612214" cy="244111"/>
          </a:xfrm>
          <a:prstGeom prst="rect"/>
          <a:noFill/>
          <a:ln>
            <a:noFill/>
          </a:ln>
        </p:spPr>
        <p:txBody>
          <a:bodyPr anchor="t" anchorCtr="0" bIns="45700" lIns="91425" rIns="91425" spcFirstLastPara="1" tIns="45700" wrap="square">
            <a:noAutofit/>
          </a:bodyPr>
          <a:lstStyle>
            <a:lvl1pPr algn="r" indent="-228600" lvl="0" marL="457200" marR="0" rtl="0">
              <a:lnSpc>
                <a:spcPct val="100000"/>
              </a:lnSpc>
              <a:spcBef>
                <a:spcPts val="0"/>
              </a:spcBef>
              <a:spcAft>
                <a:spcPts val="0"/>
              </a:spcAft>
              <a:buClr>
                <a:schemeClr val="dk1"/>
              </a:buClr>
              <a:buSzPts val="1300"/>
              <a:buFont typeface="Public Sans"/>
              <a:buNone/>
              <a:defRPr b="1" cap="none" sz="13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50" name="Google Shape;566;p264"/>
          <p:cNvSpPr txBox="1">
            <a:spLocks noGrp="1"/>
          </p:cNvSpPr>
          <p:nvPr>
            <p:ph type="body" idx="9"/>
          </p:nvPr>
        </p:nvSpPr>
        <p:spPr>
          <a:xfrm>
            <a:off x="6490891" y="3953580"/>
            <a:ext cx="1612214" cy="244111"/>
          </a:xfrm>
          <a:prstGeom prst="rect"/>
          <a:noFill/>
          <a:ln>
            <a:noFill/>
          </a:ln>
        </p:spPr>
        <p:txBody>
          <a:bodyPr anchor="t" anchorCtr="0" bIns="45700" lIns="91425" rIns="91425" spcFirstLastPara="1" tIns="45700" wrap="square">
            <a:noAutofit/>
          </a:bodyPr>
          <a:lstStyle>
            <a:lvl1pPr algn="r" indent="-228600" lvl="0" marL="457200" marR="0" rtl="0">
              <a:lnSpc>
                <a:spcPct val="100000"/>
              </a:lnSpc>
              <a:spcBef>
                <a:spcPts val="0"/>
              </a:spcBef>
              <a:spcAft>
                <a:spcPts val="0"/>
              </a:spcAft>
              <a:buClr>
                <a:schemeClr val="dk1"/>
              </a:buClr>
              <a:buSzPts val="1200"/>
              <a:buFont typeface="Public Sans"/>
              <a:buNone/>
              <a:defRPr b="0" cap="none" sz="12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51" name="Google Shape;567;p264"/>
          <p:cNvSpPr txBox="1">
            <a:spLocks noGrp="1"/>
          </p:cNvSpPr>
          <p:nvPr>
            <p:ph type="body" idx="13"/>
          </p:nvPr>
        </p:nvSpPr>
        <p:spPr>
          <a:xfrm>
            <a:off x="3656236" y="2388839"/>
            <a:ext cx="664144" cy="353213"/>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chemeClr val="dk1"/>
              </a:buClr>
              <a:buSzPts val="1300"/>
              <a:buFont typeface="Public Sans"/>
              <a:buNone/>
              <a:defRPr b="1" cap="none" sz="13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52" name="Google Shape;568;p264"/>
          <p:cNvSpPr txBox="1">
            <a:spLocks noGrp="1"/>
          </p:cNvSpPr>
          <p:nvPr>
            <p:ph type="body" idx="14"/>
          </p:nvPr>
        </p:nvSpPr>
        <p:spPr>
          <a:xfrm>
            <a:off x="4763142" y="2388839"/>
            <a:ext cx="664144" cy="353213"/>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chemeClr val="dk1"/>
              </a:buClr>
              <a:buSzPts val="1300"/>
              <a:buFont typeface="Public Sans"/>
              <a:buNone/>
              <a:defRPr b="1" cap="none" sz="13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53" name="Google Shape;569;p264"/>
          <p:cNvSpPr txBox="1">
            <a:spLocks noGrp="1"/>
          </p:cNvSpPr>
          <p:nvPr>
            <p:ph type="body" idx="15"/>
          </p:nvPr>
        </p:nvSpPr>
        <p:spPr>
          <a:xfrm>
            <a:off x="3656236" y="3524620"/>
            <a:ext cx="664144" cy="353213"/>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chemeClr val="dk1"/>
              </a:buClr>
              <a:buSzPts val="1300"/>
              <a:buFont typeface="Public Sans"/>
              <a:buNone/>
              <a:defRPr b="1" cap="none" sz="13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54" name="Google Shape;570;p264"/>
          <p:cNvSpPr txBox="1">
            <a:spLocks noGrp="1"/>
          </p:cNvSpPr>
          <p:nvPr>
            <p:ph type="body" idx="16"/>
          </p:nvPr>
        </p:nvSpPr>
        <p:spPr>
          <a:xfrm>
            <a:off x="4763142" y="3524620"/>
            <a:ext cx="664144" cy="353213"/>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chemeClr val="dk1"/>
              </a:buClr>
              <a:buSzPts val="1300"/>
              <a:buFont typeface="Public Sans"/>
              <a:buNone/>
              <a:defRPr b="1" cap="none" sz="13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402" name="Shape 571"/>
        <p:cNvGrpSpPr/>
        <p:nvPr/>
      </p:nvGrpSpPr>
      <p:grpSpPr>
        <a:xfrm>
          <a:off x="0" y="0"/>
          <a:ext cx="0" cy="0"/>
          <a:chOff x="0" y="0"/>
          <a:chExt cx="0" cy="0"/>
        </a:xfrm>
      </p:grpSpPr>
      <p:grpSp>
        <p:nvGrpSpPr>
          <p:cNvPr id="403" name="Google Shape;572;p265"/>
          <p:cNvGrpSpPr/>
          <p:nvPr/>
        </p:nvGrpSpPr>
        <p:grpSpPr>
          <a:xfrm>
            <a:off x="3138739" y="1728182"/>
            <a:ext cx="2866522" cy="2848912"/>
            <a:chOff x="-15798" y="0"/>
            <a:chExt cx="2571596" cy="2555798"/>
          </a:xfrm>
        </p:grpSpPr>
        <p:sp>
          <p:nvSpPr>
            <p:cNvPr id="1049502" name="Google Shape;573;p265"/>
            <p:cNvSpPr/>
            <p:nvPr/>
          </p:nvSpPr>
          <p:spPr>
            <a:xfrm>
              <a:off x="1270000" y="0"/>
              <a:ext cx="1285798" cy="1333474"/>
            </a:xfrm>
            <a:custGeom>
              <a:avLst/>
              <a:ah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Public Sans"/>
                <a:ea typeface="Public Sans"/>
                <a:cs typeface="Public Sans"/>
                <a:sym typeface="Public Sans"/>
              </a:endParaRPr>
            </a:p>
          </p:txBody>
        </p:sp>
        <p:sp>
          <p:nvSpPr>
            <p:cNvPr id="1049503" name="Google Shape;574;p265"/>
            <p:cNvSpPr/>
            <p:nvPr/>
          </p:nvSpPr>
          <p:spPr>
            <a:xfrm>
              <a:off x="1206526" y="1270000"/>
              <a:ext cx="1333474" cy="1285798"/>
            </a:xfrm>
            <a:custGeom>
              <a:avLst/>
              <a:ah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Public Sans"/>
                <a:ea typeface="Public Sans"/>
                <a:cs typeface="Public Sans"/>
                <a:sym typeface="Public Sans"/>
              </a:endParaRPr>
            </a:p>
          </p:txBody>
        </p:sp>
        <p:sp>
          <p:nvSpPr>
            <p:cNvPr id="1049504" name="Google Shape;575;p265"/>
            <p:cNvSpPr/>
            <p:nvPr/>
          </p:nvSpPr>
          <p:spPr>
            <a:xfrm>
              <a:off x="-15798" y="1206526"/>
              <a:ext cx="1285798" cy="1333474"/>
            </a:xfrm>
            <a:custGeom>
              <a:avLst/>
              <a:ah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Public Sans"/>
                <a:ea typeface="Public Sans"/>
                <a:cs typeface="Public Sans"/>
                <a:sym typeface="Public Sans"/>
              </a:endParaRPr>
            </a:p>
          </p:txBody>
        </p:sp>
        <p:sp>
          <p:nvSpPr>
            <p:cNvPr id="1049505" name="Google Shape;576;p265"/>
            <p:cNvSpPr/>
            <p:nvPr/>
          </p:nvSpPr>
          <p:spPr>
            <a:xfrm>
              <a:off x="0" y="0"/>
              <a:ext cx="1270000" cy="1270000"/>
            </a:xfrm>
            <a:custGeom>
              <a:avLst/>
              <a:ah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Public Sans"/>
                <a:ea typeface="Public Sans"/>
                <a:cs typeface="Public Sans"/>
                <a:sym typeface="Public Sans"/>
              </a:endParaRPr>
            </a:p>
          </p:txBody>
        </p:sp>
        <p:sp>
          <p:nvSpPr>
            <p:cNvPr id="1049506" name="Google Shape;577;p265"/>
            <p:cNvSpPr/>
            <p:nvPr/>
          </p:nvSpPr>
          <p:spPr>
            <a:xfrm>
              <a:off x="1270000" y="0"/>
              <a:ext cx="127" cy="1270000"/>
            </a:xfrm>
            <a:custGeom>
              <a:avLst/>
              <a:ah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Public Sans"/>
                <a:ea typeface="Public Sans"/>
                <a:cs typeface="Public Sans"/>
                <a:sym typeface="Public Sans"/>
              </a:endParaRPr>
            </a:p>
          </p:txBody>
        </p:sp>
      </p:grpSp>
      <p:sp>
        <p:nvSpPr>
          <p:cNvPr id="1049507" name="Google Shape;578;p265"/>
          <p:cNvSpPr txBox="1">
            <a:spLocks noGrp="1"/>
          </p:cNvSpPr>
          <p:nvPr>
            <p:ph type="body" idx="1"/>
          </p:nvPr>
        </p:nvSpPr>
        <p:spPr>
          <a:xfrm>
            <a:off x="1549682" y="736524"/>
            <a:ext cx="6044636" cy="407001"/>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chemeClr val="dk1"/>
              </a:buClr>
              <a:buSzPts val="2000"/>
              <a:buFont typeface="Public Sans"/>
              <a:buNone/>
              <a:defRPr b="1" cap="none" sz="2000" i="1"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08" name="Google Shape;579;p265"/>
          <p:cNvSpPr txBox="1">
            <a:spLocks noGrp="1"/>
          </p:cNvSpPr>
          <p:nvPr>
            <p:ph type="body" idx="2"/>
          </p:nvPr>
        </p:nvSpPr>
        <p:spPr>
          <a:xfrm>
            <a:off x="1040895" y="2090178"/>
            <a:ext cx="1612214" cy="244111"/>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chemeClr val="dk1"/>
              </a:buClr>
              <a:buSzPts val="1300"/>
              <a:buFont typeface="Public Sans"/>
              <a:buNone/>
              <a:defRPr b="1" cap="none" sz="13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09" name="Google Shape;580;p265"/>
          <p:cNvSpPr txBox="1">
            <a:spLocks noGrp="1"/>
          </p:cNvSpPr>
          <p:nvPr>
            <p:ph type="body" idx="3"/>
          </p:nvPr>
        </p:nvSpPr>
        <p:spPr>
          <a:xfrm>
            <a:off x="1040895" y="2443391"/>
            <a:ext cx="1612214" cy="244111"/>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chemeClr val="dk1"/>
              </a:buClr>
              <a:buSzPts val="1200"/>
              <a:buFont typeface="Public Sans"/>
              <a:buNone/>
              <a:defRPr b="0" cap="none" sz="12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10" name="Google Shape;581;p265"/>
          <p:cNvSpPr txBox="1">
            <a:spLocks noGrp="1"/>
          </p:cNvSpPr>
          <p:nvPr>
            <p:ph type="body" idx="4"/>
          </p:nvPr>
        </p:nvSpPr>
        <p:spPr>
          <a:xfrm>
            <a:off x="1040895" y="3600367"/>
            <a:ext cx="1612214" cy="244111"/>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chemeClr val="dk1"/>
              </a:buClr>
              <a:buSzPts val="1300"/>
              <a:buFont typeface="Public Sans"/>
              <a:buNone/>
              <a:defRPr b="1" cap="none" sz="13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11" name="Google Shape;582;p265"/>
          <p:cNvSpPr txBox="1">
            <a:spLocks noGrp="1"/>
          </p:cNvSpPr>
          <p:nvPr>
            <p:ph type="body" idx="5"/>
          </p:nvPr>
        </p:nvSpPr>
        <p:spPr>
          <a:xfrm>
            <a:off x="1040895" y="3953580"/>
            <a:ext cx="1612214" cy="244111"/>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chemeClr val="dk1"/>
              </a:buClr>
              <a:buSzPts val="1200"/>
              <a:buFont typeface="Public Sans"/>
              <a:buNone/>
              <a:defRPr b="0" cap="none" sz="12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12" name="Google Shape;583;p265"/>
          <p:cNvSpPr txBox="1">
            <a:spLocks noGrp="1"/>
          </p:cNvSpPr>
          <p:nvPr>
            <p:ph type="body" idx="6"/>
          </p:nvPr>
        </p:nvSpPr>
        <p:spPr>
          <a:xfrm>
            <a:off x="6490891" y="2090178"/>
            <a:ext cx="1612214" cy="244111"/>
          </a:xfrm>
          <a:prstGeom prst="rect"/>
          <a:noFill/>
          <a:ln>
            <a:noFill/>
          </a:ln>
        </p:spPr>
        <p:txBody>
          <a:bodyPr anchor="t" anchorCtr="0" bIns="45700" lIns="91425" rIns="91425" spcFirstLastPara="1" tIns="45700" wrap="square">
            <a:noAutofit/>
          </a:bodyPr>
          <a:lstStyle>
            <a:lvl1pPr algn="r" indent="-228600" lvl="0" marL="457200" marR="0" rtl="0">
              <a:lnSpc>
                <a:spcPct val="100000"/>
              </a:lnSpc>
              <a:spcBef>
                <a:spcPts val="0"/>
              </a:spcBef>
              <a:spcAft>
                <a:spcPts val="0"/>
              </a:spcAft>
              <a:buClr>
                <a:schemeClr val="dk1"/>
              </a:buClr>
              <a:buSzPts val="1300"/>
              <a:buFont typeface="Public Sans"/>
              <a:buNone/>
              <a:defRPr b="1" cap="none" sz="13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13" name="Google Shape;584;p265"/>
          <p:cNvSpPr txBox="1">
            <a:spLocks noGrp="1"/>
          </p:cNvSpPr>
          <p:nvPr>
            <p:ph type="body" idx="7"/>
          </p:nvPr>
        </p:nvSpPr>
        <p:spPr>
          <a:xfrm>
            <a:off x="6490891" y="2443391"/>
            <a:ext cx="1612214" cy="244111"/>
          </a:xfrm>
          <a:prstGeom prst="rect"/>
          <a:noFill/>
          <a:ln>
            <a:noFill/>
          </a:ln>
        </p:spPr>
        <p:txBody>
          <a:bodyPr anchor="t" anchorCtr="0" bIns="45700" lIns="91425" rIns="91425" spcFirstLastPara="1" tIns="45700" wrap="square">
            <a:noAutofit/>
          </a:bodyPr>
          <a:lstStyle>
            <a:lvl1pPr algn="r" indent="-228600" lvl="0" marL="457200" marR="0" rtl="0">
              <a:lnSpc>
                <a:spcPct val="100000"/>
              </a:lnSpc>
              <a:spcBef>
                <a:spcPts val="0"/>
              </a:spcBef>
              <a:spcAft>
                <a:spcPts val="0"/>
              </a:spcAft>
              <a:buClr>
                <a:schemeClr val="dk1"/>
              </a:buClr>
              <a:buSzPts val="1200"/>
              <a:buFont typeface="Public Sans"/>
              <a:buNone/>
              <a:defRPr b="0" cap="none" sz="12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14" name="Google Shape;585;p265"/>
          <p:cNvSpPr txBox="1">
            <a:spLocks noGrp="1"/>
          </p:cNvSpPr>
          <p:nvPr>
            <p:ph type="body" idx="8"/>
          </p:nvPr>
        </p:nvSpPr>
        <p:spPr>
          <a:xfrm>
            <a:off x="6490891" y="3600367"/>
            <a:ext cx="1612214" cy="244111"/>
          </a:xfrm>
          <a:prstGeom prst="rect"/>
          <a:noFill/>
          <a:ln>
            <a:noFill/>
          </a:ln>
        </p:spPr>
        <p:txBody>
          <a:bodyPr anchor="t" anchorCtr="0" bIns="45700" lIns="91425" rIns="91425" spcFirstLastPara="1" tIns="45700" wrap="square">
            <a:noAutofit/>
          </a:bodyPr>
          <a:lstStyle>
            <a:lvl1pPr algn="r" indent="-228600" lvl="0" marL="457200" marR="0" rtl="0">
              <a:lnSpc>
                <a:spcPct val="100000"/>
              </a:lnSpc>
              <a:spcBef>
                <a:spcPts val="0"/>
              </a:spcBef>
              <a:spcAft>
                <a:spcPts val="0"/>
              </a:spcAft>
              <a:buClr>
                <a:schemeClr val="dk1"/>
              </a:buClr>
              <a:buSzPts val="1300"/>
              <a:buFont typeface="Public Sans"/>
              <a:buNone/>
              <a:defRPr b="1" cap="none" sz="13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15" name="Google Shape;586;p265"/>
          <p:cNvSpPr txBox="1">
            <a:spLocks noGrp="1"/>
          </p:cNvSpPr>
          <p:nvPr>
            <p:ph type="body" idx="9"/>
          </p:nvPr>
        </p:nvSpPr>
        <p:spPr>
          <a:xfrm>
            <a:off x="6490891" y="3953580"/>
            <a:ext cx="1612214" cy="244111"/>
          </a:xfrm>
          <a:prstGeom prst="rect"/>
          <a:noFill/>
          <a:ln>
            <a:noFill/>
          </a:ln>
        </p:spPr>
        <p:txBody>
          <a:bodyPr anchor="t" anchorCtr="0" bIns="45700" lIns="91425" rIns="91425" spcFirstLastPara="1" tIns="45700" wrap="square">
            <a:noAutofit/>
          </a:bodyPr>
          <a:lstStyle>
            <a:lvl1pPr algn="r" indent="-228600" lvl="0" marL="457200" marR="0" rtl="0">
              <a:lnSpc>
                <a:spcPct val="100000"/>
              </a:lnSpc>
              <a:spcBef>
                <a:spcPts val="0"/>
              </a:spcBef>
              <a:spcAft>
                <a:spcPts val="0"/>
              </a:spcAft>
              <a:buClr>
                <a:schemeClr val="dk1"/>
              </a:buClr>
              <a:buSzPts val="1200"/>
              <a:buFont typeface="Public Sans"/>
              <a:buNone/>
              <a:defRPr b="0" cap="none" sz="1200" i="0" strike="noStrike"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16" name="Google Shape;587;p265"/>
          <p:cNvSpPr txBox="1">
            <a:spLocks noGrp="1"/>
          </p:cNvSpPr>
          <p:nvPr>
            <p:ph type="body" idx="13"/>
          </p:nvPr>
        </p:nvSpPr>
        <p:spPr>
          <a:xfrm>
            <a:off x="3656236" y="2388839"/>
            <a:ext cx="664144" cy="353213"/>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chemeClr val="dk1"/>
              </a:buClr>
              <a:buSzPts val="1300"/>
              <a:buFont typeface="Public Sans"/>
              <a:buNone/>
              <a:defRPr b="1" cap="none" sz="13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17" name="Google Shape;588;p265"/>
          <p:cNvSpPr txBox="1">
            <a:spLocks noGrp="1"/>
          </p:cNvSpPr>
          <p:nvPr>
            <p:ph type="body" idx="14"/>
          </p:nvPr>
        </p:nvSpPr>
        <p:spPr>
          <a:xfrm>
            <a:off x="4763142" y="2388839"/>
            <a:ext cx="664144" cy="353213"/>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chemeClr val="dk1"/>
              </a:buClr>
              <a:buSzPts val="1300"/>
              <a:buFont typeface="Public Sans"/>
              <a:buNone/>
              <a:defRPr b="1" cap="none" sz="13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18" name="Google Shape;589;p265"/>
          <p:cNvSpPr txBox="1">
            <a:spLocks noGrp="1"/>
          </p:cNvSpPr>
          <p:nvPr>
            <p:ph type="body" idx="15"/>
          </p:nvPr>
        </p:nvSpPr>
        <p:spPr>
          <a:xfrm>
            <a:off x="3656236" y="3524620"/>
            <a:ext cx="664144" cy="353213"/>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chemeClr val="dk1"/>
              </a:buClr>
              <a:buSzPts val="1300"/>
              <a:buFont typeface="Public Sans"/>
              <a:buNone/>
              <a:defRPr b="1" cap="none" sz="13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19" name="Google Shape;590;p265"/>
          <p:cNvSpPr txBox="1">
            <a:spLocks noGrp="1"/>
          </p:cNvSpPr>
          <p:nvPr>
            <p:ph type="body" idx="16"/>
          </p:nvPr>
        </p:nvSpPr>
        <p:spPr>
          <a:xfrm>
            <a:off x="4763142" y="3524620"/>
            <a:ext cx="664144" cy="353213"/>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chemeClr val="dk1"/>
              </a:buClr>
              <a:buSzPts val="1300"/>
              <a:buFont typeface="Public Sans"/>
              <a:buNone/>
              <a:defRPr b="1" cap="none" sz="1300" i="0" strike="noStrike" u="none">
                <a:solidFill>
                  <a:schemeClr val="lt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sz="3200" i="1"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275" name="Shape 591"/>
        <p:cNvGrpSpPr/>
        <p:nvPr/>
      </p:nvGrpSpPr>
      <p:grpSpPr>
        <a:xfrm>
          <a:off x="0" y="0"/>
          <a:ext cx="0" cy="0"/>
          <a:chOff x="0" y="0"/>
          <a:chExt cx="0" cy="0"/>
        </a:xfrm>
      </p:grpSpPr>
      <p:pic>
        <p:nvPicPr>
          <p:cNvPr id="2097288" name="Google Shape;592;p266"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grpSp>
        <p:nvGrpSpPr>
          <p:cNvPr id="276" name="Google Shape;593;p266"/>
          <p:cNvGrpSpPr/>
          <p:nvPr/>
        </p:nvGrpSpPr>
        <p:grpSpPr>
          <a:xfrm>
            <a:off x="2525214" y="825411"/>
            <a:ext cx="4093572" cy="4069088"/>
            <a:chOff x="2519466" y="821088"/>
            <a:chExt cx="4348428" cy="4322420"/>
          </a:xfrm>
        </p:grpSpPr>
        <p:sp>
          <p:nvSpPr>
            <p:cNvPr id="1049091" name="Google Shape;594;p266"/>
            <p:cNvSpPr/>
            <p:nvPr/>
          </p:nvSpPr>
          <p:spPr>
            <a:xfrm>
              <a:off x="2757741" y="1029959"/>
              <a:ext cx="3879300" cy="3879300"/>
            </a:xfrm>
            <a:prstGeom prst="ellipse"/>
            <a:solidFill>
              <a:srgbClr val="F2F2F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1" cap="none" sz="1300" i="0" strike="noStrike" u="none">
                <a:solidFill>
                  <a:srgbClr val="000000"/>
                </a:solidFill>
                <a:latin typeface="Public Sans"/>
                <a:ea typeface="Public Sans"/>
                <a:cs typeface="Public Sans"/>
                <a:sym typeface="Public Sans"/>
              </a:endParaRPr>
            </a:p>
          </p:txBody>
        </p:sp>
        <p:sp>
          <p:nvSpPr>
            <p:cNvPr id="1049092" name="Google Shape;595;p266"/>
            <p:cNvSpPr/>
            <p:nvPr/>
          </p:nvSpPr>
          <p:spPr>
            <a:xfrm>
              <a:off x="3614360" y="821088"/>
              <a:ext cx="2166000" cy="2166000"/>
            </a:xfrm>
            <a:prstGeom prst="ellipse"/>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1" cap="none" sz="1300" i="0" strike="noStrike" u="none">
                <a:solidFill>
                  <a:srgbClr val="000000"/>
                </a:solidFill>
                <a:latin typeface="Public Sans"/>
                <a:ea typeface="Public Sans"/>
                <a:cs typeface="Public Sans"/>
                <a:sym typeface="Public Sans"/>
              </a:endParaRPr>
            </a:p>
          </p:txBody>
        </p:sp>
        <p:sp>
          <p:nvSpPr>
            <p:cNvPr id="1049093" name="Google Shape;596;p266"/>
            <p:cNvSpPr/>
            <p:nvPr/>
          </p:nvSpPr>
          <p:spPr>
            <a:xfrm>
              <a:off x="3614356" y="2977508"/>
              <a:ext cx="2166000" cy="2166000"/>
            </a:xfrm>
            <a:prstGeom prst="ellipse"/>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1" cap="none" sz="1300" i="0" strike="noStrike" u="none">
                <a:solidFill>
                  <a:srgbClr val="000000"/>
                </a:solidFill>
                <a:latin typeface="Public Sans"/>
                <a:ea typeface="Public Sans"/>
                <a:cs typeface="Public Sans"/>
                <a:sym typeface="Public Sans"/>
              </a:endParaRPr>
            </a:p>
          </p:txBody>
        </p:sp>
        <p:sp>
          <p:nvSpPr>
            <p:cNvPr id="1049094" name="Google Shape;597;p266"/>
            <p:cNvSpPr/>
            <p:nvPr/>
          </p:nvSpPr>
          <p:spPr>
            <a:xfrm>
              <a:off x="4701894" y="1904474"/>
              <a:ext cx="2166000" cy="2166000"/>
            </a:xfrm>
            <a:prstGeom prst="ellipse"/>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1" cap="none" sz="1300" i="0" strike="noStrike" u="none">
                <a:solidFill>
                  <a:srgbClr val="000000"/>
                </a:solidFill>
                <a:latin typeface="Public Sans"/>
                <a:ea typeface="Public Sans"/>
                <a:cs typeface="Public Sans"/>
                <a:sym typeface="Public Sans"/>
              </a:endParaRPr>
            </a:p>
          </p:txBody>
        </p:sp>
        <p:sp>
          <p:nvSpPr>
            <p:cNvPr id="1049095" name="Google Shape;598;p266"/>
            <p:cNvSpPr/>
            <p:nvPr/>
          </p:nvSpPr>
          <p:spPr>
            <a:xfrm>
              <a:off x="2519466" y="1904508"/>
              <a:ext cx="2166000" cy="2166000"/>
            </a:xfrm>
            <a:prstGeom prst="ellipse"/>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1" cap="none" sz="1300" i="0" strike="noStrike" u="none">
                <a:solidFill>
                  <a:srgbClr val="000000"/>
                </a:solidFill>
                <a:latin typeface="Public Sans"/>
                <a:ea typeface="Public Sans"/>
                <a:cs typeface="Public Sans"/>
                <a:sym typeface="Public Sans"/>
              </a:endParaRPr>
            </a:p>
          </p:txBody>
        </p:sp>
        <p:sp>
          <p:nvSpPr>
            <p:cNvPr id="1049096" name="Google Shape;599;p266"/>
            <p:cNvSpPr/>
            <p:nvPr/>
          </p:nvSpPr>
          <p:spPr>
            <a:xfrm>
              <a:off x="4284700" y="2556862"/>
              <a:ext cx="825759" cy="825759"/>
            </a:xfrm>
            <a:prstGeom prst="ellipse"/>
            <a:solidFill>
              <a:srgbClr val="F2F2F2"/>
            </a:solidFill>
            <a:ln>
              <a:noFill/>
            </a:ln>
            <a:effectLst>
              <a:outerShdw algn="ctr" blurRad="63500" rotWithShape="0" sx="102000" sy="102000">
                <a:srgbClr val="000000">
                  <a:alpha val="40000"/>
                </a:srgbClr>
              </a:outerShdw>
            </a:effectLst>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1" cap="none" sz="1300" i="0" strike="noStrike" u="none">
                <a:solidFill>
                  <a:srgbClr val="000000"/>
                </a:solidFill>
                <a:latin typeface="Public Sans"/>
                <a:ea typeface="Public Sans"/>
                <a:cs typeface="Public Sans"/>
                <a:sym typeface="Public Sans"/>
              </a:endParaRPr>
            </a:p>
          </p:txBody>
        </p:sp>
      </p:grpSp>
      <p:sp>
        <p:nvSpPr>
          <p:cNvPr id="1049097" name="Google Shape;600;p266"/>
          <p:cNvSpPr txBox="1">
            <a:spLocks noGrp="1"/>
          </p:cNvSpPr>
          <p:nvPr>
            <p:ph type="body" idx="1"/>
          </p:nvPr>
        </p:nvSpPr>
        <p:spPr>
          <a:xfrm>
            <a:off x="3875292" y="1277417"/>
            <a:ext cx="1377950" cy="358775"/>
          </a:xfrm>
          <a:prstGeom prst="rect"/>
          <a:noFill/>
          <a:ln>
            <a:noFill/>
          </a:ln>
        </p:spPr>
        <p:txBody>
          <a:bodyPr anchor="t"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098" name="Google Shape;601;p266"/>
          <p:cNvSpPr txBox="1">
            <a:spLocks noGrp="1"/>
          </p:cNvSpPr>
          <p:nvPr>
            <p:ph type="body" idx="2"/>
          </p:nvPr>
        </p:nvSpPr>
        <p:spPr>
          <a:xfrm>
            <a:off x="2696436" y="2658994"/>
            <a:ext cx="1377950" cy="358775"/>
          </a:xfrm>
          <a:prstGeom prst="rect"/>
          <a:noFill/>
          <a:ln>
            <a:noFill/>
          </a:ln>
        </p:spPr>
        <p:txBody>
          <a:bodyPr anchor="t"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099" name="Google Shape;602;p266"/>
          <p:cNvSpPr txBox="1">
            <a:spLocks noGrp="1"/>
          </p:cNvSpPr>
          <p:nvPr>
            <p:ph type="body" idx="3"/>
          </p:nvPr>
        </p:nvSpPr>
        <p:spPr>
          <a:xfrm>
            <a:off x="5061839" y="2645914"/>
            <a:ext cx="1377950" cy="358775"/>
          </a:xfrm>
          <a:prstGeom prst="rect"/>
          <a:noFill/>
          <a:ln>
            <a:noFill/>
          </a:ln>
        </p:spPr>
        <p:txBody>
          <a:bodyPr anchor="t"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100" name="Google Shape;603;p266"/>
          <p:cNvSpPr txBox="1">
            <a:spLocks noGrp="1"/>
          </p:cNvSpPr>
          <p:nvPr>
            <p:ph type="body" idx="4"/>
          </p:nvPr>
        </p:nvSpPr>
        <p:spPr>
          <a:xfrm>
            <a:off x="3890758" y="3936168"/>
            <a:ext cx="1377950" cy="358775"/>
          </a:xfrm>
          <a:prstGeom prst="rect"/>
          <a:noFill/>
          <a:ln>
            <a:noFill/>
          </a:ln>
        </p:spPr>
        <p:txBody>
          <a:bodyPr anchor="t"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101" name="Google Shape;604;p266"/>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02" name="Google Shape;605;p266"/>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410" name="Shape 606"/>
        <p:cNvGrpSpPr/>
        <p:nvPr/>
      </p:nvGrpSpPr>
      <p:grpSpPr>
        <a:xfrm>
          <a:off x="0" y="0"/>
          <a:ext cx="0" cy="0"/>
          <a:chOff x="0" y="0"/>
          <a:chExt cx="0" cy="0"/>
        </a:xfrm>
      </p:grpSpPr>
      <p:pic>
        <p:nvPicPr>
          <p:cNvPr id="2097354" name="Google Shape;607;p267"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grpSp>
        <p:nvGrpSpPr>
          <p:cNvPr id="411" name="Google Shape;608;p267"/>
          <p:cNvGrpSpPr/>
          <p:nvPr/>
        </p:nvGrpSpPr>
        <p:grpSpPr>
          <a:xfrm>
            <a:off x="2525214" y="825411"/>
            <a:ext cx="4093572" cy="4069088"/>
            <a:chOff x="2519466" y="821088"/>
            <a:chExt cx="4348428" cy="4322420"/>
          </a:xfrm>
        </p:grpSpPr>
        <p:sp>
          <p:nvSpPr>
            <p:cNvPr id="1049546" name="Google Shape;609;p267"/>
            <p:cNvSpPr/>
            <p:nvPr/>
          </p:nvSpPr>
          <p:spPr>
            <a:xfrm>
              <a:off x="2757741" y="1029959"/>
              <a:ext cx="3879300" cy="3879300"/>
            </a:xfrm>
            <a:prstGeom prst="ellipse"/>
            <a:solidFill>
              <a:srgbClr val="F2F2F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1" cap="none" sz="1300" i="0" strike="noStrike" u="none">
                <a:solidFill>
                  <a:srgbClr val="000000"/>
                </a:solidFill>
                <a:latin typeface="Public Sans"/>
                <a:ea typeface="Public Sans"/>
                <a:cs typeface="Public Sans"/>
                <a:sym typeface="Public Sans"/>
              </a:endParaRPr>
            </a:p>
          </p:txBody>
        </p:sp>
        <p:sp>
          <p:nvSpPr>
            <p:cNvPr id="1049547" name="Google Shape;610;p267"/>
            <p:cNvSpPr/>
            <p:nvPr/>
          </p:nvSpPr>
          <p:spPr>
            <a:xfrm>
              <a:off x="3614360" y="821088"/>
              <a:ext cx="2166000" cy="2166000"/>
            </a:xfrm>
            <a:prstGeom prst="ellipse"/>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1" cap="none" sz="1300" i="0" strike="noStrike" u="none">
                <a:solidFill>
                  <a:srgbClr val="000000"/>
                </a:solidFill>
                <a:latin typeface="Public Sans"/>
                <a:ea typeface="Public Sans"/>
                <a:cs typeface="Public Sans"/>
                <a:sym typeface="Public Sans"/>
              </a:endParaRPr>
            </a:p>
          </p:txBody>
        </p:sp>
        <p:sp>
          <p:nvSpPr>
            <p:cNvPr id="1049548" name="Google Shape;611;p267"/>
            <p:cNvSpPr/>
            <p:nvPr/>
          </p:nvSpPr>
          <p:spPr>
            <a:xfrm>
              <a:off x="3614356" y="2977508"/>
              <a:ext cx="2166000" cy="2166000"/>
            </a:xfrm>
            <a:prstGeom prst="ellipse"/>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1" cap="none" sz="1300" i="0" strike="noStrike" u="none">
                <a:solidFill>
                  <a:srgbClr val="000000"/>
                </a:solidFill>
                <a:latin typeface="Public Sans"/>
                <a:ea typeface="Public Sans"/>
                <a:cs typeface="Public Sans"/>
                <a:sym typeface="Public Sans"/>
              </a:endParaRPr>
            </a:p>
          </p:txBody>
        </p:sp>
        <p:sp>
          <p:nvSpPr>
            <p:cNvPr id="1049549" name="Google Shape;612;p267"/>
            <p:cNvSpPr/>
            <p:nvPr/>
          </p:nvSpPr>
          <p:spPr>
            <a:xfrm>
              <a:off x="4701894" y="1904474"/>
              <a:ext cx="2166000" cy="2166000"/>
            </a:xfrm>
            <a:prstGeom prst="ellipse"/>
            <a:solidFill>
              <a:schemeClr val="dk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1" cap="none" sz="1300" i="0" strike="noStrike" u="none">
                <a:solidFill>
                  <a:srgbClr val="000000"/>
                </a:solidFill>
                <a:latin typeface="Public Sans"/>
                <a:ea typeface="Public Sans"/>
                <a:cs typeface="Public Sans"/>
                <a:sym typeface="Public Sans"/>
              </a:endParaRPr>
            </a:p>
          </p:txBody>
        </p:sp>
        <p:sp>
          <p:nvSpPr>
            <p:cNvPr id="1049550" name="Google Shape;613;p267"/>
            <p:cNvSpPr/>
            <p:nvPr/>
          </p:nvSpPr>
          <p:spPr>
            <a:xfrm>
              <a:off x="2519466" y="1904508"/>
              <a:ext cx="2166000" cy="2166000"/>
            </a:xfrm>
            <a:prstGeom prst="ellipse"/>
            <a:solidFill>
              <a:schemeClr val="dk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1" cap="none" sz="1300" i="0" strike="noStrike" u="none">
                <a:solidFill>
                  <a:srgbClr val="000000"/>
                </a:solidFill>
                <a:latin typeface="Public Sans"/>
                <a:ea typeface="Public Sans"/>
                <a:cs typeface="Public Sans"/>
                <a:sym typeface="Public Sans"/>
              </a:endParaRPr>
            </a:p>
          </p:txBody>
        </p:sp>
        <p:sp>
          <p:nvSpPr>
            <p:cNvPr id="1049551" name="Google Shape;614;p267"/>
            <p:cNvSpPr/>
            <p:nvPr/>
          </p:nvSpPr>
          <p:spPr>
            <a:xfrm>
              <a:off x="4284700" y="2556862"/>
              <a:ext cx="825759" cy="825759"/>
            </a:xfrm>
            <a:prstGeom prst="ellipse"/>
            <a:solidFill>
              <a:srgbClr val="F2F2F2"/>
            </a:solidFill>
            <a:ln>
              <a:noFill/>
            </a:ln>
            <a:effectLst>
              <a:outerShdw algn="ctr" blurRad="63500" rotWithShape="0" sx="102000" sy="102000">
                <a:srgbClr val="000000">
                  <a:alpha val="40000"/>
                </a:srgbClr>
              </a:outerShdw>
            </a:effectLst>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1" cap="none" sz="1300" i="0" strike="noStrike" u="none">
                <a:solidFill>
                  <a:srgbClr val="000000"/>
                </a:solidFill>
                <a:latin typeface="Public Sans"/>
                <a:ea typeface="Public Sans"/>
                <a:cs typeface="Public Sans"/>
                <a:sym typeface="Public Sans"/>
              </a:endParaRPr>
            </a:p>
          </p:txBody>
        </p:sp>
      </p:grpSp>
      <p:sp>
        <p:nvSpPr>
          <p:cNvPr id="1049552" name="Google Shape;615;p267"/>
          <p:cNvSpPr txBox="1">
            <a:spLocks noGrp="1"/>
          </p:cNvSpPr>
          <p:nvPr>
            <p:ph type="body" idx="1"/>
          </p:nvPr>
        </p:nvSpPr>
        <p:spPr>
          <a:xfrm>
            <a:off x="3875292" y="1277417"/>
            <a:ext cx="1377950" cy="358775"/>
          </a:xfrm>
          <a:prstGeom prst="rect"/>
          <a:noFill/>
          <a:ln>
            <a:noFill/>
          </a:ln>
        </p:spPr>
        <p:txBody>
          <a:bodyPr anchor="t"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53" name="Google Shape;616;p267"/>
          <p:cNvSpPr txBox="1">
            <a:spLocks noGrp="1"/>
          </p:cNvSpPr>
          <p:nvPr>
            <p:ph type="body" idx="2"/>
          </p:nvPr>
        </p:nvSpPr>
        <p:spPr>
          <a:xfrm>
            <a:off x="2696436" y="2658994"/>
            <a:ext cx="1377950" cy="358775"/>
          </a:xfrm>
          <a:prstGeom prst="rect"/>
          <a:noFill/>
          <a:ln>
            <a:noFill/>
          </a:ln>
        </p:spPr>
        <p:txBody>
          <a:bodyPr anchor="t"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54" name="Google Shape;617;p267"/>
          <p:cNvSpPr txBox="1">
            <a:spLocks noGrp="1"/>
          </p:cNvSpPr>
          <p:nvPr>
            <p:ph type="body" idx="3"/>
          </p:nvPr>
        </p:nvSpPr>
        <p:spPr>
          <a:xfrm>
            <a:off x="5061839" y="2645914"/>
            <a:ext cx="1377950" cy="358775"/>
          </a:xfrm>
          <a:prstGeom prst="rect"/>
          <a:noFill/>
          <a:ln>
            <a:noFill/>
          </a:ln>
        </p:spPr>
        <p:txBody>
          <a:bodyPr anchor="t"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55" name="Google Shape;618;p267"/>
          <p:cNvSpPr txBox="1">
            <a:spLocks noGrp="1"/>
          </p:cNvSpPr>
          <p:nvPr>
            <p:ph type="body" idx="4"/>
          </p:nvPr>
        </p:nvSpPr>
        <p:spPr>
          <a:xfrm>
            <a:off x="3890758" y="3936168"/>
            <a:ext cx="1377950" cy="358775"/>
          </a:xfrm>
          <a:prstGeom prst="rect"/>
          <a:noFill/>
          <a:ln>
            <a:noFill/>
          </a:ln>
        </p:spPr>
        <p:txBody>
          <a:bodyPr anchor="t"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56" name="Google Shape;619;p267"/>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557" name="Google Shape;620;p267"/>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339" name="Shape 621"/>
        <p:cNvGrpSpPr/>
        <p:nvPr/>
      </p:nvGrpSpPr>
      <p:grpSpPr>
        <a:xfrm>
          <a:off x="0" y="0"/>
          <a:ext cx="0" cy="0"/>
          <a:chOff x="0" y="0"/>
          <a:chExt cx="0" cy="0"/>
        </a:xfrm>
      </p:grpSpPr>
      <p:pic>
        <p:nvPicPr>
          <p:cNvPr id="2097308" name="Google Shape;622;p268"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288" name="Google Shape;623;p268"/>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89" name="Google Shape;624;p268"/>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340" name="Google Shape;625;p268"/>
          <p:cNvGrpSpPr/>
          <p:nvPr/>
        </p:nvGrpSpPr>
        <p:grpSpPr>
          <a:xfrm>
            <a:off x="881517" y="2193743"/>
            <a:ext cx="397892" cy="646462"/>
            <a:chOff x="1400864" y="1624076"/>
            <a:chExt cx="560368" cy="910439"/>
          </a:xfrm>
        </p:grpSpPr>
        <p:grpSp>
          <p:nvGrpSpPr>
            <p:cNvPr id="341" name="Google Shape;626;p268"/>
            <p:cNvGrpSpPr/>
            <p:nvPr/>
          </p:nvGrpSpPr>
          <p:grpSpPr>
            <a:xfrm>
              <a:off x="1400864" y="1624076"/>
              <a:ext cx="560368" cy="825149"/>
              <a:chOff x="1342876" y="1647676"/>
              <a:chExt cx="560368" cy="825149"/>
            </a:xfrm>
          </p:grpSpPr>
          <p:sp>
            <p:nvSpPr>
              <p:cNvPr id="1049290" name="Google Shape;627;p268"/>
              <p:cNvSpPr/>
              <p:nvPr/>
            </p:nvSpPr>
            <p:spPr>
              <a:xfrm rot="2700000">
                <a:off x="1424940" y="1729740"/>
                <a:ext cx="396240" cy="396240"/>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291" name="Google Shape;628;p268"/>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04" name="Google Shape;629;p268"/>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292" name="Google Shape;630;p268"/>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342" name="Google Shape;631;p268"/>
          <p:cNvGrpSpPr/>
          <p:nvPr/>
        </p:nvGrpSpPr>
        <p:grpSpPr>
          <a:xfrm>
            <a:off x="2622541" y="2193743"/>
            <a:ext cx="397892" cy="646462"/>
            <a:chOff x="1400864" y="1624076"/>
            <a:chExt cx="560368" cy="910439"/>
          </a:xfrm>
        </p:grpSpPr>
        <p:grpSp>
          <p:nvGrpSpPr>
            <p:cNvPr id="343" name="Google Shape;632;p268"/>
            <p:cNvGrpSpPr/>
            <p:nvPr/>
          </p:nvGrpSpPr>
          <p:grpSpPr>
            <a:xfrm>
              <a:off x="1400864" y="1624076"/>
              <a:ext cx="560368" cy="825149"/>
              <a:chOff x="1342876" y="1647676"/>
              <a:chExt cx="560368" cy="825149"/>
            </a:xfrm>
          </p:grpSpPr>
          <p:sp>
            <p:nvSpPr>
              <p:cNvPr id="1049293" name="Google Shape;633;p268"/>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294" name="Google Shape;634;p268"/>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05" name="Google Shape;635;p268"/>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295" name="Google Shape;636;p268"/>
            <p:cNvSpPr/>
            <p:nvPr/>
          </p:nvSpPr>
          <p:spPr>
            <a:xfrm rot="2700000">
              <a:off x="1559854" y="1891857"/>
              <a:ext cx="242388" cy="242388"/>
            </a:xfrm>
            <a:prstGeom prst="rect"/>
            <a:solidFill>
              <a:schemeClr val="dk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344" name="Google Shape;637;p268"/>
          <p:cNvGrpSpPr/>
          <p:nvPr/>
        </p:nvGrpSpPr>
        <p:grpSpPr>
          <a:xfrm>
            <a:off x="4363565" y="2193743"/>
            <a:ext cx="397892" cy="646462"/>
            <a:chOff x="1400864" y="1624076"/>
            <a:chExt cx="560368" cy="910439"/>
          </a:xfrm>
        </p:grpSpPr>
        <p:grpSp>
          <p:nvGrpSpPr>
            <p:cNvPr id="345" name="Google Shape;638;p268"/>
            <p:cNvGrpSpPr/>
            <p:nvPr/>
          </p:nvGrpSpPr>
          <p:grpSpPr>
            <a:xfrm>
              <a:off x="1400864" y="1624076"/>
              <a:ext cx="560368" cy="825149"/>
              <a:chOff x="1342876" y="1647676"/>
              <a:chExt cx="560368" cy="825149"/>
            </a:xfrm>
          </p:grpSpPr>
          <p:sp>
            <p:nvSpPr>
              <p:cNvPr id="1049296" name="Google Shape;639;p268"/>
              <p:cNvSpPr/>
              <p:nvPr/>
            </p:nvSpPr>
            <p:spPr>
              <a:xfrm rot="2700000">
                <a:off x="1424940" y="1729740"/>
                <a:ext cx="396240" cy="396240"/>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297" name="Google Shape;640;p268"/>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06" name="Google Shape;641;p268"/>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298" name="Google Shape;642;p268"/>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346" name="Google Shape;643;p268"/>
          <p:cNvGrpSpPr/>
          <p:nvPr/>
        </p:nvGrpSpPr>
        <p:grpSpPr>
          <a:xfrm>
            <a:off x="6104589" y="2193743"/>
            <a:ext cx="397892" cy="646462"/>
            <a:chOff x="1400864" y="1624076"/>
            <a:chExt cx="560368" cy="910439"/>
          </a:xfrm>
        </p:grpSpPr>
        <p:grpSp>
          <p:nvGrpSpPr>
            <p:cNvPr id="347" name="Google Shape;644;p268"/>
            <p:cNvGrpSpPr/>
            <p:nvPr/>
          </p:nvGrpSpPr>
          <p:grpSpPr>
            <a:xfrm>
              <a:off x="1400864" y="1624076"/>
              <a:ext cx="560368" cy="825149"/>
              <a:chOff x="1342876" y="1647676"/>
              <a:chExt cx="560368" cy="825149"/>
            </a:xfrm>
          </p:grpSpPr>
          <p:sp>
            <p:nvSpPr>
              <p:cNvPr id="1049299" name="Google Shape;645;p268"/>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300" name="Google Shape;646;p268"/>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07" name="Google Shape;647;p268"/>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301" name="Google Shape;648;p268"/>
            <p:cNvSpPr/>
            <p:nvPr/>
          </p:nvSpPr>
          <p:spPr>
            <a:xfrm rot="2700000">
              <a:off x="1559854" y="1891857"/>
              <a:ext cx="242388" cy="242388"/>
            </a:xfrm>
            <a:prstGeom prst="rect"/>
            <a:solidFill>
              <a:schemeClr val="dk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348" name="Google Shape;649;p268"/>
          <p:cNvGrpSpPr/>
          <p:nvPr/>
        </p:nvGrpSpPr>
        <p:grpSpPr>
          <a:xfrm>
            <a:off x="7845614" y="2193743"/>
            <a:ext cx="397892" cy="646462"/>
            <a:chOff x="1400864" y="1624076"/>
            <a:chExt cx="560368" cy="910439"/>
          </a:xfrm>
        </p:grpSpPr>
        <p:grpSp>
          <p:nvGrpSpPr>
            <p:cNvPr id="349" name="Google Shape;650;p268"/>
            <p:cNvGrpSpPr/>
            <p:nvPr/>
          </p:nvGrpSpPr>
          <p:grpSpPr>
            <a:xfrm>
              <a:off x="1400864" y="1624076"/>
              <a:ext cx="560368" cy="825149"/>
              <a:chOff x="1342876" y="1647676"/>
              <a:chExt cx="560368" cy="825149"/>
            </a:xfrm>
          </p:grpSpPr>
          <p:sp>
            <p:nvSpPr>
              <p:cNvPr id="1049302" name="Google Shape;651;p268"/>
              <p:cNvSpPr/>
              <p:nvPr/>
            </p:nvSpPr>
            <p:spPr>
              <a:xfrm rot="2700000">
                <a:off x="1424940" y="1729740"/>
                <a:ext cx="396240" cy="396240"/>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303" name="Google Shape;652;p268"/>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08" name="Google Shape;653;p268"/>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304" name="Google Shape;654;p268"/>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sp>
        <p:nvSpPr>
          <p:cNvPr id="1049305" name="Google Shape;655;p268"/>
          <p:cNvSpPr txBox="1">
            <a:spLocks noGrp="1"/>
          </p:cNvSpPr>
          <p:nvPr>
            <p:ph type="body" idx="1"/>
          </p:nvPr>
        </p:nvSpPr>
        <p:spPr>
          <a:xfrm>
            <a:off x="223088" y="2976272"/>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06" name="Google Shape;656;p268"/>
          <p:cNvSpPr txBox="1">
            <a:spLocks noGrp="1"/>
          </p:cNvSpPr>
          <p:nvPr>
            <p:ph type="body" idx="2"/>
          </p:nvPr>
        </p:nvSpPr>
        <p:spPr>
          <a:xfrm>
            <a:off x="1964112" y="2976272"/>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07" name="Google Shape;657;p268"/>
          <p:cNvSpPr txBox="1">
            <a:spLocks noGrp="1"/>
          </p:cNvSpPr>
          <p:nvPr>
            <p:ph type="body" idx="3"/>
          </p:nvPr>
        </p:nvSpPr>
        <p:spPr>
          <a:xfrm>
            <a:off x="3705136" y="2976272"/>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08" name="Google Shape;658;p268"/>
          <p:cNvSpPr txBox="1">
            <a:spLocks noGrp="1"/>
          </p:cNvSpPr>
          <p:nvPr>
            <p:ph type="body" idx="4"/>
          </p:nvPr>
        </p:nvSpPr>
        <p:spPr>
          <a:xfrm>
            <a:off x="5446160" y="2976272"/>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09" name="Google Shape;659;p268"/>
          <p:cNvSpPr txBox="1">
            <a:spLocks noGrp="1"/>
          </p:cNvSpPr>
          <p:nvPr>
            <p:ph type="body" idx="5"/>
          </p:nvPr>
        </p:nvSpPr>
        <p:spPr>
          <a:xfrm>
            <a:off x="7187185" y="2976272"/>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484" name="Shape 660"/>
        <p:cNvGrpSpPr/>
        <p:nvPr/>
      </p:nvGrpSpPr>
      <p:grpSpPr>
        <a:xfrm>
          <a:off x="0" y="0"/>
          <a:ext cx="0" cy="0"/>
          <a:chOff x="0" y="0"/>
          <a:chExt cx="0" cy="0"/>
        </a:xfrm>
      </p:grpSpPr>
      <p:pic>
        <p:nvPicPr>
          <p:cNvPr id="2097374" name="Google Shape;661;p269"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785" name="Google Shape;662;p269"/>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86" name="Google Shape;663;p269"/>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485" name="Google Shape;664;p269"/>
          <p:cNvGrpSpPr/>
          <p:nvPr/>
        </p:nvGrpSpPr>
        <p:grpSpPr>
          <a:xfrm>
            <a:off x="881517" y="2193743"/>
            <a:ext cx="7361989" cy="646462"/>
            <a:chOff x="881517" y="2219381"/>
            <a:chExt cx="7361989" cy="646462"/>
          </a:xfrm>
        </p:grpSpPr>
        <p:grpSp>
          <p:nvGrpSpPr>
            <p:cNvPr id="486" name="Google Shape;665;p269"/>
            <p:cNvGrpSpPr/>
            <p:nvPr/>
          </p:nvGrpSpPr>
          <p:grpSpPr>
            <a:xfrm>
              <a:off x="881517" y="2219381"/>
              <a:ext cx="397892" cy="646462"/>
              <a:chOff x="1400864" y="1624076"/>
              <a:chExt cx="560368" cy="910439"/>
            </a:xfrm>
          </p:grpSpPr>
          <p:grpSp>
            <p:nvGrpSpPr>
              <p:cNvPr id="487" name="Google Shape;666;p269"/>
              <p:cNvGrpSpPr/>
              <p:nvPr/>
            </p:nvGrpSpPr>
            <p:grpSpPr>
              <a:xfrm>
                <a:off x="1400864" y="1624076"/>
                <a:ext cx="560368" cy="825149"/>
                <a:chOff x="1342876" y="1647676"/>
                <a:chExt cx="560368" cy="825149"/>
              </a:xfrm>
            </p:grpSpPr>
            <p:sp>
              <p:nvSpPr>
                <p:cNvPr id="1049787" name="Google Shape;667;p269"/>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788" name="Google Shape;668;p269"/>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72" name="Google Shape;669;p269"/>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789" name="Google Shape;670;p269"/>
              <p:cNvSpPr/>
              <p:nvPr/>
            </p:nvSpPr>
            <p:spPr>
              <a:xfrm rot="2700000">
                <a:off x="1559854" y="1891857"/>
                <a:ext cx="242388" cy="242388"/>
              </a:xfrm>
              <a:prstGeom prst="rect"/>
              <a:solidFill>
                <a:schemeClr val="accent1"/>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88" name="Google Shape;671;p269"/>
            <p:cNvGrpSpPr/>
            <p:nvPr/>
          </p:nvGrpSpPr>
          <p:grpSpPr>
            <a:xfrm>
              <a:off x="2622541" y="2219381"/>
              <a:ext cx="397892" cy="646462"/>
              <a:chOff x="1400864" y="1624076"/>
              <a:chExt cx="560368" cy="910439"/>
            </a:xfrm>
          </p:grpSpPr>
          <p:grpSp>
            <p:nvGrpSpPr>
              <p:cNvPr id="489" name="Google Shape;672;p269"/>
              <p:cNvGrpSpPr/>
              <p:nvPr/>
            </p:nvGrpSpPr>
            <p:grpSpPr>
              <a:xfrm>
                <a:off x="1400864" y="1624076"/>
                <a:ext cx="560368" cy="825149"/>
                <a:chOff x="1342876" y="1647676"/>
                <a:chExt cx="560368" cy="825149"/>
              </a:xfrm>
            </p:grpSpPr>
            <p:sp>
              <p:nvSpPr>
                <p:cNvPr id="1049790" name="Google Shape;673;p269"/>
                <p:cNvSpPr/>
                <p:nvPr/>
              </p:nvSpPr>
              <p:spPr>
                <a:xfrm rot="2700000">
                  <a:off x="1424940" y="1729740"/>
                  <a:ext cx="396240" cy="396240"/>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791" name="Google Shape;674;p269"/>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73" name="Google Shape;675;p269"/>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792" name="Google Shape;676;p269"/>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90" name="Google Shape;677;p269"/>
            <p:cNvGrpSpPr/>
            <p:nvPr/>
          </p:nvGrpSpPr>
          <p:grpSpPr>
            <a:xfrm>
              <a:off x="4363565" y="2219381"/>
              <a:ext cx="397892" cy="646462"/>
              <a:chOff x="1400864" y="1624076"/>
              <a:chExt cx="560368" cy="910439"/>
            </a:xfrm>
          </p:grpSpPr>
          <p:grpSp>
            <p:nvGrpSpPr>
              <p:cNvPr id="491" name="Google Shape;678;p269"/>
              <p:cNvGrpSpPr/>
              <p:nvPr/>
            </p:nvGrpSpPr>
            <p:grpSpPr>
              <a:xfrm>
                <a:off x="1400864" y="1624076"/>
                <a:ext cx="560368" cy="825149"/>
                <a:chOff x="1342876" y="1647676"/>
                <a:chExt cx="560368" cy="825149"/>
              </a:xfrm>
            </p:grpSpPr>
            <p:sp>
              <p:nvSpPr>
                <p:cNvPr id="1049793" name="Google Shape;679;p269"/>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794" name="Google Shape;680;p269"/>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74" name="Google Shape;681;p269"/>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795" name="Google Shape;682;p269"/>
              <p:cNvSpPr/>
              <p:nvPr/>
            </p:nvSpPr>
            <p:spPr>
              <a:xfrm rot="2700000">
                <a:off x="1559854" y="1891857"/>
                <a:ext cx="242388" cy="242388"/>
              </a:xfrm>
              <a:prstGeom prst="rect"/>
              <a:solidFill>
                <a:schemeClr val="accent1"/>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92" name="Google Shape;683;p269"/>
            <p:cNvGrpSpPr/>
            <p:nvPr/>
          </p:nvGrpSpPr>
          <p:grpSpPr>
            <a:xfrm>
              <a:off x="6104589" y="2219381"/>
              <a:ext cx="397892" cy="646462"/>
              <a:chOff x="1400864" y="1624076"/>
              <a:chExt cx="560368" cy="910439"/>
            </a:xfrm>
          </p:grpSpPr>
          <p:grpSp>
            <p:nvGrpSpPr>
              <p:cNvPr id="493" name="Google Shape;684;p269"/>
              <p:cNvGrpSpPr/>
              <p:nvPr/>
            </p:nvGrpSpPr>
            <p:grpSpPr>
              <a:xfrm>
                <a:off x="1400864" y="1624076"/>
                <a:ext cx="560368" cy="825149"/>
                <a:chOff x="1342876" y="1647676"/>
                <a:chExt cx="560368" cy="825149"/>
              </a:xfrm>
            </p:grpSpPr>
            <p:sp>
              <p:nvSpPr>
                <p:cNvPr id="1049796" name="Google Shape;685;p269"/>
                <p:cNvSpPr/>
                <p:nvPr/>
              </p:nvSpPr>
              <p:spPr>
                <a:xfrm rot="2700000">
                  <a:off x="1424940" y="1729740"/>
                  <a:ext cx="396240" cy="396240"/>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797" name="Google Shape;686;p269"/>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75" name="Google Shape;687;p269"/>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798" name="Google Shape;688;p269"/>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94" name="Google Shape;689;p269"/>
            <p:cNvGrpSpPr/>
            <p:nvPr/>
          </p:nvGrpSpPr>
          <p:grpSpPr>
            <a:xfrm>
              <a:off x="7845614" y="2219381"/>
              <a:ext cx="397892" cy="646462"/>
              <a:chOff x="1400864" y="1624076"/>
              <a:chExt cx="560368" cy="910439"/>
            </a:xfrm>
          </p:grpSpPr>
          <p:grpSp>
            <p:nvGrpSpPr>
              <p:cNvPr id="495" name="Google Shape;690;p269"/>
              <p:cNvGrpSpPr/>
              <p:nvPr/>
            </p:nvGrpSpPr>
            <p:grpSpPr>
              <a:xfrm>
                <a:off x="1400864" y="1624076"/>
                <a:ext cx="560368" cy="825149"/>
                <a:chOff x="1342876" y="1647676"/>
                <a:chExt cx="560368" cy="825149"/>
              </a:xfrm>
            </p:grpSpPr>
            <p:sp>
              <p:nvSpPr>
                <p:cNvPr id="1049799" name="Google Shape;691;p269"/>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800" name="Google Shape;692;p269"/>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76" name="Google Shape;693;p269"/>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801" name="Google Shape;694;p269"/>
              <p:cNvSpPr/>
              <p:nvPr/>
            </p:nvSpPr>
            <p:spPr>
              <a:xfrm rot="2700000">
                <a:off x="1559854" y="1891857"/>
                <a:ext cx="242388" cy="242388"/>
              </a:xfrm>
              <a:prstGeom prst="rect"/>
              <a:solidFill>
                <a:schemeClr val="accent1"/>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sp>
        <p:nvSpPr>
          <p:cNvPr id="1049802" name="Google Shape;695;p269"/>
          <p:cNvSpPr txBox="1">
            <a:spLocks noGrp="1"/>
          </p:cNvSpPr>
          <p:nvPr>
            <p:ph type="body" idx="1"/>
          </p:nvPr>
        </p:nvSpPr>
        <p:spPr>
          <a:xfrm>
            <a:off x="223088" y="2976272"/>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803" name="Google Shape;696;p269"/>
          <p:cNvSpPr txBox="1">
            <a:spLocks noGrp="1"/>
          </p:cNvSpPr>
          <p:nvPr>
            <p:ph type="body" idx="2"/>
          </p:nvPr>
        </p:nvSpPr>
        <p:spPr>
          <a:xfrm>
            <a:off x="1964112" y="2976272"/>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804" name="Google Shape;697;p269"/>
          <p:cNvSpPr txBox="1">
            <a:spLocks noGrp="1"/>
          </p:cNvSpPr>
          <p:nvPr>
            <p:ph type="body" idx="3"/>
          </p:nvPr>
        </p:nvSpPr>
        <p:spPr>
          <a:xfrm>
            <a:off x="3705136" y="2976272"/>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805" name="Google Shape;698;p269"/>
          <p:cNvSpPr txBox="1">
            <a:spLocks noGrp="1"/>
          </p:cNvSpPr>
          <p:nvPr>
            <p:ph type="body" idx="4"/>
          </p:nvPr>
        </p:nvSpPr>
        <p:spPr>
          <a:xfrm>
            <a:off x="5446160" y="2976272"/>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806" name="Google Shape;699;p269"/>
          <p:cNvSpPr txBox="1">
            <a:spLocks noGrp="1"/>
          </p:cNvSpPr>
          <p:nvPr>
            <p:ph type="body" idx="5"/>
          </p:nvPr>
        </p:nvSpPr>
        <p:spPr>
          <a:xfrm>
            <a:off x="7187185" y="2976272"/>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353" name="Shape 700"/>
        <p:cNvGrpSpPr/>
        <p:nvPr/>
      </p:nvGrpSpPr>
      <p:grpSpPr>
        <a:xfrm>
          <a:off x="0" y="0"/>
          <a:ext cx="0" cy="0"/>
          <a:chOff x="0" y="0"/>
          <a:chExt cx="0" cy="0"/>
        </a:xfrm>
      </p:grpSpPr>
      <p:pic>
        <p:nvPicPr>
          <p:cNvPr id="2097311" name="Google Shape;701;p270"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320" name="Google Shape;702;p270"/>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21" name="Google Shape;703;p270"/>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9322"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endParaRPr b="0" cap="none" sz="1300" i="0" strike="noStrike" u="none">
              <a:solidFill>
                <a:schemeClr val="lt1"/>
              </a:solidFill>
              <a:latin typeface="Public Sans"/>
              <a:ea typeface="Public Sans"/>
              <a:cs typeface="Public Sans"/>
              <a:sym typeface="Public Sans"/>
            </a:endParaRPr>
          </a:p>
        </p:txBody>
      </p:sp>
      <p:sp>
        <p:nvSpPr>
          <p:cNvPr id="1049323" name="Google Shape;705;p270"/>
          <p:cNvSpPr/>
          <p:nvPr/>
        </p:nvSpPr>
        <p:spPr>
          <a:xfrm>
            <a:off x="895485" y="2047481"/>
            <a:ext cx="600740" cy="600740"/>
          </a:xfrm>
          <a:prstGeom prst="ellipse"/>
          <a:solidFill>
            <a:schemeClr val="dk2"/>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r>
              <a:rPr b="0" cap="none" sz="1300" i="0" lang="en-US" strike="noStrike" u="none">
                <a:solidFill>
                  <a:schemeClr val="lt1"/>
                </a:solidFill>
                <a:latin typeface="Public Sans"/>
                <a:ea typeface="Public Sans"/>
                <a:cs typeface="Public Sans"/>
                <a:sym typeface="Public Sans"/>
              </a:rPr>
              <a:t>1</a:t>
            </a:r>
            <a:endParaRPr b="0" cap="none" sz="1400" i="0" strike="noStrike" u="none">
              <a:solidFill>
                <a:srgbClr val="000000"/>
              </a:solidFill>
              <a:latin typeface="Arial"/>
              <a:ea typeface="Arial"/>
              <a:cs typeface="Arial"/>
              <a:sym typeface="Arial"/>
            </a:endParaRPr>
          </a:p>
        </p:txBody>
      </p:sp>
      <p:sp>
        <p:nvSpPr>
          <p:cNvPr id="1049324" name="Google Shape;706;p270"/>
          <p:cNvSpPr/>
          <p:nvPr/>
        </p:nvSpPr>
        <p:spPr>
          <a:xfrm>
            <a:off x="2832825" y="2047481"/>
            <a:ext cx="600740" cy="600740"/>
          </a:xfrm>
          <a:prstGeom prst="ellipse"/>
          <a:solidFill>
            <a:schemeClr val="dk2"/>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r>
              <a:rPr b="0" cap="none" sz="1300" i="0" lang="en-US" strike="noStrike" u="none">
                <a:solidFill>
                  <a:schemeClr val="lt1"/>
                </a:solidFill>
                <a:latin typeface="Public Sans"/>
                <a:ea typeface="Public Sans"/>
                <a:cs typeface="Public Sans"/>
                <a:sym typeface="Public Sans"/>
              </a:rPr>
              <a:t>3</a:t>
            </a:r>
            <a:endParaRPr b="0" cap="none" sz="1400" i="0" strike="noStrike" u="none">
              <a:solidFill>
                <a:srgbClr val="000000"/>
              </a:solidFill>
              <a:latin typeface="Arial"/>
              <a:ea typeface="Arial"/>
              <a:cs typeface="Arial"/>
              <a:sym typeface="Arial"/>
            </a:endParaRPr>
          </a:p>
        </p:txBody>
      </p:sp>
      <p:sp>
        <p:nvSpPr>
          <p:cNvPr id="1049325" name="Google Shape;707;p270"/>
          <p:cNvSpPr/>
          <p:nvPr/>
        </p:nvSpPr>
        <p:spPr>
          <a:xfrm>
            <a:off x="4770165" y="2047481"/>
            <a:ext cx="600740" cy="600740"/>
          </a:xfrm>
          <a:prstGeom prst="ellipse"/>
          <a:solidFill>
            <a:schemeClr val="dk2"/>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r>
              <a:rPr b="0" cap="none" sz="1300" i="0" lang="en-US" strike="noStrike" u="none">
                <a:solidFill>
                  <a:schemeClr val="lt1"/>
                </a:solidFill>
                <a:latin typeface="Public Sans"/>
                <a:ea typeface="Public Sans"/>
                <a:cs typeface="Public Sans"/>
                <a:sym typeface="Public Sans"/>
              </a:rPr>
              <a:t>5</a:t>
            </a:r>
            <a:endParaRPr b="0" cap="none" sz="1400" i="0" strike="noStrike" u="none">
              <a:solidFill>
                <a:srgbClr val="000000"/>
              </a:solidFill>
              <a:latin typeface="Arial"/>
              <a:ea typeface="Arial"/>
              <a:cs typeface="Arial"/>
              <a:sym typeface="Arial"/>
            </a:endParaRPr>
          </a:p>
        </p:txBody>
      </p:sp>
      <p:sp>
        <p:nvSpPr>
          <p:cNvPr id="1049326" name="Google Shape;708;p270"/>
          <p:cNvSpPr/>
          <p:nvPr/>
        </p:nvSpPr>
        <p:spPr>
          <a:xfrm>
            <a:off x="6707505" y="2047481"/>
            <a:ext cx="600740" cy="600740"/>
          </a:xfrm>
          <a:prstGeom prst="ellipse"/>
          <a:solidFill>
            <a:schemeClr val="dk2"/>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r>
              <a:rPr b="0" cap="none" sz="1300" i="0" lang="en-US" strike="noStrike" u="none">
                <a:solidFill>
                  <a:schemeClr val="lt1"/>
                </a:solidFill>
                <a:latin typeface="Public Sans"/>
                <a:ea typeface="Public Sans"/>
                <a:cs typeface="Public Sans"/>
                <a:sym typeface="Public Sans"/>
              </a:rPr>
              <a:t>7</a:t>
            </a:r>
            <a:endParaRPr b="0" cap="none" sz="1400" i="0" strike="noStrike" u="none">
              <a:solidFill>
                <a:srgbClr val="000000"/>
              </a:solidFill>
              <a:latin typeface="Arial"/>
              <a:ea typeface="Arial"/>
              <a:cs typeface="Arial"/>
              <a:sym typeface="Arial"/>
            </a:endParaRPr>
          </a:p>
        </p:txBody>
      </p:sp>
      <p:sp>
        <p:nvSpPr>
          <p:cNvPr id="1049327" name="Google Shape;709;p270"/>
          <p:cNvSpPr/>
          <p:nvPr/>
        </p:nvSpPr>
        <p:spPr>
          <a:xfrm>
            <a:off x="1864155" y="2878423"/>
            <a:ext cx="600740" cy="600740"/>
          </a:xfrm>
          <a:prstGeom prst="ellipse"/>
          <a:solidFill>
            <a:schemeClr val="lt2"/>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r>
              <a:rPr b="0" cap="none" sz="1300" i="0" lang="en-US" strike="noStrike" u="none">
                <a:solidFill>
                  <a:schemeClr val="lt1"/>
                </a:solidFill>
                <a:latin typeface="Public Sans"/>
                <a:ea typeface="Public Sans"/>
                <a:cs typeface="Public Sans"/>
                <a:sym typeface="Public Sans"/>
              </a:rPr>
              <a:t>2</a:t>
            </a:r>
            <a:endParaRPr b="0" cap="none" sz="1400" i="0" strike="noStrike" u="none">
              <a:solidFill>
                <a:srgbClr val="000000"/>
              </a:solidFill>
              <a:latin typeface="Arial"/>
              <a:ea typeface="Arial"/>
              <a:cs typeface="Arial"/>
              <a:sym typeface="Arial"/>
            </a:endParaRPr>
          </a:p>
        </p:txBody>
      </p:sp>
      <p:sp>
        <p:nvSpPr>
          <p:cNvPr id="1049328" name="Google Shape;710;p270"/>
          <p:cNvSpPr/>
          <p:nvPr/>
        </p:nvSpPr>
        <p:spPr>
          <a:xfrm>
            <a:off x="3801495" y="2878423"/>
            <a:ext cx="600740" cy="600740"/>
          </a:xfrm>
          <a:prstGeom prst="ellipse"/>
          <a:solidFill>
            <a:schemeClr val="lt2"/>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r>
              <a:rPr b="0" cap="none" sz="1300" i="0" lang="en-US" strike="noStrike" u="none">
                <a:solidFill>
                  <a:schemeClr val="lt1"/>
                </a:solidFill>
                <a:latin typeface="Public Sans"/>
                <a:ea typeface="Public Sans"/>
                <a:cs typeface="Public Sans"/>
                <a:sym typeface="Public Sans"/>
              </a:rPr>
              <a:t>4</a:t>
            </a:r>
            <a:endParaRPr b="0" cap="none" sz="1400" i="0" strike="noStrike" u="none">
              <a:solidFill>
                <a:srgbClr val="000000"/>
              </a:solidFill>
              <a:latin typeface="Arial"/>
              <a:ea typeface="Arial"/>
              <a:cs typeface="Arial"/>
              <a:sym typeface="Arial"/>
            </a:endParaRPr>
          </a:p>
        </p:txBody>
      </p:sp>
      <p:sp>
        <p:nvSpPr>
          <p:cNvPr id="1049329" name="Google Shape;711;p270"/>
          <p:cNvSpPr/>
          <p:nvPr/>
        </p:nvSpPr>
        <p:spPr>
          <a:xfrm>
            <a:off x="5738835" y="2878423"/>
            <a:ext cx="600740" cy="600740"/>
          </a:xfrm>
          <a:prstGeom prst="ellipse"/>
          <a:solidFill>
            <a:schemeClr val="lt2"/>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r>
              <a:rPr b="0" cap="none" sz="1300" i="0" lang="en-US" strike="noStrike" u="none">
                <a:solidFill>
                  <a:schemeClr val="lt1"/>
                </a:solidFill>
                <a:latin typeface="Public Sans"/>
                <a:ea typeface="Public Sans"/>
                <a:cs typeface="Public Sans"/>
                <a:sym typeface="Public Sans"/>
              </a:rPr>
              <a:t>6</a:t>
            </a:r>
            <a:endParaRPr b="0" cap="none" sz="1400" i="0" strike="noStrike" u="none">
              <a:solidFill>
                <a:srgbClr val="000000"/>
              </a:solidFill>
              <a:latin typeface="Arial"/>
              <a:ea typeface="Arial"/>
              <a:cs typeface="Arial"/>
              <a:sym typeface="Arial"/>
            </a:endParaRPr>
          </a:p>
        </p:txBody>
      </p:sp>
      <p:sp>
        <p:nvSpPr>
          <p:cNvPr id="1049330" name="Google Shape;712;p270"/>
          <p:cNvSpPr/>
          <p:nvPr/>
        </p:nvSpPr>
        <p:spPr>
          <a:xfrm>
            <a:off x="7676175" y="2878423"/>
            <a:ext cx="600740" cy="600740"/>
          </a:xfrm>
          <a:prstGeom prst="ellipse"/>
          <a:solidFill>
            <a:schemeClr val="lt2"/>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r>
              <a:rPr b="0" cap="none" sz="1300" i="0" lang="en-US" strike="noStrike" u="none">
                <a:solidFill>
                  <a:schemeClr val="lt1"/>
                </a:solidFill>
                <a:latin typeface="Public Sans"/>
                <a:ea typeface="Public Sans"/>
                <a:cs typeface="Public Sans"/>
                <a:sym typeface="Public Sans"/>
              </a:rPr>
              <a:t>8</a:t>
            </a:r>
            <a:endParaRPr b="0" cap="none" sz="1400" i="0" strike="noStrike" u="none">
              <a:solidFill>
                <a:srgbClr val="000000"/>
              </a:solidFill>
              <a:latin typeface="Arial"/>
              <a:ea typeface="Arial"/>
              <a:cs typeface="Arial"/>
              <a:sym typeface="Arial"/>
            </a:endParaRPr>
          </a:p>
        </p:txBody>
      </p:sp>
      <p:sp>
        <p:nvSpPr>
          <p:cNvPr id="1049331" name="Google Shape;713;p270"/>
          <p:cNvSpPr txBox="1">
            <a:spLocks noGrp="1"/>
          </p:cNvSpPr>
          <p:nvPr>
            <p:ph type="body" idx="1"/>
          </p:nvPr>
        </p:nvSpPr>
        <p:spPr>
          <a:xfrm>
            <a:off x="338480" y="1520536"/>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32" name="Google Shape;714;p270"/>
          <p:cNvSpPr txBox="1">
            <a:spLocks noGrp="1"/>
          </p:cNvSpPr>
          <p:nvPr>
            <p:ph type="body" idx="2"/>
          </p:nvPr>
        </p:nvSpPr>
        <p:spPr>
          <a:xfrm>
            <a:off x="2275820" y="1520536"/>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33" name="Google Shape;715;p270"/>
          <p:cNvSpPr txBox="1">
            <a:spLocks noGrp="1"/>
          </p:cNvSpPr>
          <p:nvPr>
            <p:ph type="body" idx="3"/>
          </p:nvPr>
        </p:nvSpPr>
        <p:spPr>
          <a:xfrm>
            <a:off x="4213160" y="1520536"/>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34" name="Google Shape;716;p270"/>
          <p:cNvSpPr txBox="1">
            <a:spLocks noGrp="1"/>
          </p:cNvSpPr>
          <p:nvPr>
            <p:ph type="body" idx="4"/>
          </p:nvPr>
        </p:nvSpPr>
        <p:spPr>
          <a:xfrm>
            <a:off x="6150500" y="1520536"/>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35" name="Google Shape;717;p270"/>
          <p:cNvSpPr txBox="1">
            <a:spLocks noGrp="1"/>
          </p:cNvSpPr>
          <p:nvPr>
            <p:ph type="body" idx="5"/>
          </p:nvPr>
        </p:nvSpPr>
        <p:spPr>
          <a:xfrm>
            <a:off x="1312701" y="3698145"/>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36" name="Google Shape;718;p270"/>
          <p:cNvSpPr txBox="1">
            <a:spLocks noGrp="1"/>
          </p:cNvSpPr>
          <p:nvPr>
            <p:ph type="body" idx="6"/>
          </p:nvPr>
        </p:nvSpPr>
        <p:spPr>
          <a:xfrm>
            <a:off x="3250041" y="3698145"/>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37" name="Google Shape;719;p270"/>
          <p:cNvSpPr txBox="1">
            <a:spLocks noGrp="1"/>
          </p:cNvSpPr>
          <p:nvPr>
            <p:ph type="body" idx="7"/>
          </p:nvPr>
        </p:nvSpPr>
        <p:spPr>
          <a:xfrm>
            <a:off x="5187381" y="3698145"/>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38" name="Google Shape;720;p270"/>
          <p:cNvSpPr txBox="1">
            <a:spLocks noGrp="1"/>
          </p:cNvSpPr>
          <p:nvPr>
            <p:ph type="body" idx="8"/>
          </p:nvPr>
        </p:nvSpPr>
        <p:spPr>
          <a:xfrm>
            <a:off x="7124721" y="3698145"/>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91" name="Shape 721"/>
        <p:cNvGrpSpPr/>
        <p:nvPr/>
      </p:nvGrpSpPr>
      <p:grpSpPr>
        <a:xfrm>
          <a:off x="0" y="0"/>
          <a:ext cx="0" cy="0"/>
          <a:chOff x="0" y="0"/>
          <a:chExt cx="0" cy="0"/>
        </a:xfrm>
      </p:grpSpPr>
      <p:pic>
        <p:nvPicPr>
          <p:cNvPr id="2097247" name="Google Shape;722;p271"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8784" name="Google Shape;723;p271"/>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785" name="Google Shape;724;p271"/>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
        <p:nvSpPr>
          <p:cNvPr id="1048786"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endParaRPr b="0" cap="none" sz="1300" i="0" strike="noStrike" u="none">
              <a:solidFill>
                <a:schemeClr val="lt1"/>
              </a:solidFill>
              <a:latin typeface="Public Sans"/>
              <a:ea typeface="Public Sans"/>
              <a:cs typeface="Public Sans"/>
              <a:sym typeface="Public Sans"/>
            </a:endParaRPr>
          </a:p>
        </p:txBody>
      </p:sp>
      <p:sp>
        <p:nvSpPr>
          <p:cNvPr id="1048787" name="Google Shape;726;p271"/>
          <p:cNvSpPr/>
          <p:nvPr/>
        </p:nvSpPr>
        <p:spPr>
          <a:xfrm>
            <a:off x="895485" y="2047481"/>
            <a:ext cx="600740" cy="600740"/>
          </a:xfrm>
          <a:prstGeom prst="ellipse"/>
          <a:solidFill>
            <a:schemeClr val="accent4"/>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r>
              <a:rPr b="0" cap="none" sz="1300" i="0" lang="en-US" strike="noStrike" u="none">
                <a:solidFill>
                  <a:schemeClr val="lt1"/>
                </a:solidFill>
                <a:latin typeface="Public Sans"/>
                <a:ea typeface="Public Sans"/>
                <a:cs typeface="Public Sans"/>
                <a:sym typeface="Public Sans"/>
              </a:rPr>
              <a:t>1</a:t>
            </a:r>
            <a:endParaRPr b="0" cap="none" sz="1400" i="0" strike="noStrike" u="none">
              <a:solidFill>
                <a:srgbClr val="000000"/>
              </a:solidFill>
              <a:latin typeface="Arial"/>
              <a:ea typeface="Arial"/>
              <a:cs typeface="Arial"/>
              <a:sym typeface="Arial"/>
            </a:endParaRPr>
          </a:p>
        </p:txBody>
      </p:sp>
      <p:sp>
        <p:nvSpPr>
          <p:cNvPr id="1048788" name="Google Shape;727;p271"/>
          <p:cNvSpPr/>
          <p:nvPr/>
        </p:nvSpPr>
        <p:spPr>
          <a:xfrm>
            <a:off x="2832825" y="2047481"/>
            <a:ext cx="600740" cy="600740"/>
          </a:xfrm>
          <a:prstGeom prst="ellipse"/>
          <a:solidFill>
            <a:schemeClr val="accent4"/>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r>
              <a:rPr b="0" cap="none" sz="1300" i="0" lang="en-US" strike="noStrike" u="none">
                <a:solidFill>
                  <a:schemeClr val="lt1"/>
                </a:solidFill>
                <a:latin typeface="Public Sans"/>
                <a:ea typeface="Public Sans"/>
                <a:cs typeface="Public Sans"/>
                <a:sym typeface="Public Sans"/>
              </a:rPr>
              <a:t>3</a:t>
            </a:r>
            <a:endParaRPr b="0" cap="none" sz="1400" i="0" strike="noStrike" u="none">
              <a:solidFill>
                <a:srgbClr val="000000"/>
              </a:solidFill>
              <a:latin typeface="Arial"/>
              <a:ea typeface="Arial"/>
              <a:cs typeface="Arial"/>
              <a:sym typeface="Arial"/>
            </a:endParaRPr>
          </a:p>
        </p:txBody>
      </p:sp>
      <p:sp>
        <p:nvSpPr>
          <p:cNvPr id="1048789" name="Google Shape;728;p271"/>
          <p:cNvSpPr/>
          <p:nvPr/>
        </p:nvSpPr>
        <p:spPr>
          <a:xfrm>
            <a:off x="4770165" y="2047481"/>
            <a:ext cx="600740" cy="600740"/>
          </a:xfrm>
          <a:prstGeom prst="ellipse"/>
          <a:solidFill>
            <a:schemeClr val="accent4"/>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r>
              <a:rPr b="0" cap="none" sz="1300" i="0" lang="en-US" strike="noStrike" u="none">
                <a:solidFill>
                  <a:schemeClr val="lt1"/>
                </a:solidFill>
                <a:latin typeface="Public Sans"/>
                <a:ea typeface="Public Sans"/>
                <a:cs typeface="Public Sans"/>
                <a:sym typeface="Public Sans"/>
              </a:rPr>
              <a:t>5</a:t>
            </a:r>
            <a:endParaRPr b="0" cap="none" sz="1400" i="0" strike="noStrike" u="none">
              <a:solidFill>
                <a:srgbClr val="000000"/>
              </a:solidFill>
              <a:latin typeface="Arial"/>
              <a:ea typeface="Arial"/>
              <a:cs typeface="Arial"/>
              <a:sym typeface="Arial"/>
            </a:endParaRPr>
          </a:p>
        </p:txBody>
      </p:sp>
      <p:sp>
        <p:nvSpPr>
          <p:cNvPr id="1048790" name="Google Shape;729;p271"/>
          <p:cNvSpPr/>
          <p:nvPr/>
        </p:nvSpPr>
        <p:spPr>
          <a:xfrm>
            <a:off x="6707505" y="2047481"/>
            <a:ext cx="600740" cy="600740"/>
          </a:xfrm>
          <a:prstGeom prst="ellipse"/>
          <a:solidFill>
            <a:schemeClr val="accent4"/>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r>
              <a:rPr b="0" cap="none" sz="1300" i="0" lang="en-US" strike="noStrike" u="none">
                <a:solidFill>
                  <a:schemeClr val="lt1"/>
                </a:solidFill>
                <a:latin typeface="Public Sans"/>
                <a:ea typeface="Public Sans"/>
                <a:cs typeface="Public Sans"/>
                <a:sym typeface="Public Sans"/>
              </a:rPr>
              <a:t>7</a:t>
            </a:r>
            <a:endParaRPr b="0" cap="none" sz="1400" i="0" strike="noStrike" u="none">
              <a:solidFill>
                <a:srgbClr val="000000"/>
              </a:solidFill>
              <a:latin typeface="Arial"/>
              <a:ea typeface="Arial"/>
              <a:cs typeface="Arial"/>
              <a:sym typeface="Arial"/>
            </a:endParaRPr>
          </a:p>
        </p:txBody>
      </p:sp>
      <p:sp>
        <p:nvSpPr>
          <p:cNvPr id="1048791" name="Google Shape;730;p271"/>
          <p:cNvSpPr/>
          <p:nvPr/>
        </p:nvSpPr>
        <p:spPr>
          <a:xfrm>
            <a:off x="1864155" y="2878423"/>
            <a:ext cx="600740" cy="600740"/>
          </a:xfrm>
          <a:prstGeom prst="ellipse"/>
          <a:solidFill>
            <a:schemeClr val="accent1"/>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r>
              <a:rPr b="0" cap="none" sz="1300" i="0" lang="en-US" strike="noStrike" u="none">
                <a:solidFill>
                  <a:schemeClr val="lt1"/>
                </a:solidFill>
                <a:latin typeface="Public Sans"/>
                <a:ea typeface="Public Sans"/>
                <a:cs typeface="Public Sans"/>
                <a:sym typeface="Public Sans"/>
              </a:rPr>
              <a:t>2</a:t>
            </a:r>
            <a:endParaRPr b="0" cap="none" sz="1400" i="0" strike="noStrike" u="none">
              <a:solidFill>
                <a:srgbClr val="000000"/>
              </a:solidFill>
              <a:latin typeface="Arial"/>
              <a:ea typeface="Arial"/>
              <a:cs typeface="Arial"/>
              <a:sym typeface="Arial"/>
            </a:endParaRPr>
          </a:p>
        </p:txBody>
      </p:sp>
      <p:sp>
        <p:nvSpPr>
          <p:cNvPr id="1048792" name="Google Shape;731;p271"/>
          <p:cNvSpPr/>
          <p:nvPr/>
        </p:nvSpPr>
        <p:spPr>
          <a:xfrm>
            <a:off x="3801495" y="2878423"/>
            <a:ext cx="600740" cy="600740"/>
          </a:xfrm>
          <a:prstGeom prst="ellipse"/>
          <a:solidFill>
            <a:schemeClr val="accent1"/>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r>
              <a:rPr b="0" cap="none" sz="1300" i="0" lang="en-US" strike="noStrike" u="none">
                <a:solidFill>
                  <a:schemeClr val="lt1"/>
                </a:solidFill>
                <a:latin typeface="Public Sans"/>
                <a:ea typeface="Public Sans"/>
                <a:cs typeface="Public Sans"/>
                <a:sym typeface="Public Sans"/>
              </a:rPr>
              <a:t>4</a:t>
            </a:r>
            <a:endParaRPr b="0" cap="none" sz="1400" i="0" strike="noStrike" u="none">
              <a:solidFill>
                <a:srgbClr val="000000"/>
              </a:solidFill>
              <a:latin typeface="Arial"/>
              <a:ea typeface="Arial"/>
              <a:cs typeface="Arial"/>
              <a:sym typeface="Arial"/>
            </a:endParaRPr>
          </a:p>
        </p:txBody>
      </p:sp>
      <p:sp>
        <p:nvSpPr>
          <p:cNvPr id="1048793" name="Google Shape;732;p271"/>
          <p:cNvSpPr/>
          <p:nvPr/>
        </p:nvSpPr>
        <p:spPr>
          <a:xfrm>
            <a:off x="5738835" y="2878423"/>
            <a:ext cx="600740" cy="600740"/>
          </a:xfrm>
          <a:prstGeom prst="ellipse"/>
          <a:solidFill>
            <a:schemeClr val="accent1"/>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r>
              <a:rPr b="0" cap="none" sz="1300" i="0" lang="en-US" strike="noStrike" u="none">
                <a:solidFill>
                  <a:schemeClr val="lt1"/>
                </a:solidFill>
                <a:latin typeface="Public Sans"/>
                <a:ea typeface="Public Sans"/>
                <a:cs typeface="Public Sans"/>
                <a:sym typeface="Public Sans"/>
              </a:rPr>
              <a:t>6</a:t>
            </a:r>
            <a:endParaRPr b="0" cap="none" sz="1400" i="0" strike="noStrike" u="none">
              <a:solidFill>
                <a:srgbClr val="000000"/>
              </a:solidFill>
              <a:latin typeface="Arial"/>
              <a:ea typeface="Arial"/>
              <a:cs typeface="Arial"/>
              <a:sym typeface="Arial"/>
            </a:endParaRPr>
          </a:p>
        </p:txBody>
      </p:sp>
      <p:sp>
        <p:nvSpPr>
          <p:cNvPr id="1048794" name="Google Shape;733;p271"/>
          <p:cNvSpPr/>
          <p:nvPr/>
        </p:nvSpPr>
        <p:spPr>
          <a:xfrm>
            <a:off x="7676175" y="2878423"/>
            <a:ext cx="600740" cy="600740"/>
          </a:xfrm>
          <a:prstGeom prst="ellipse"/>
          <a:solidFill>
            <a:schemeClr val="accent1"/>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r>
              <a:rPr b="0" cap="none" sz="1300" i="0" lang="en-US" strike="noStrike" u="none">
                <a:solidFill>
                  <a:schemeClr val="lt1"/>
                </a:solidFill>
                <a:latin typeface="Public Sans"/>
                <a:ea typeface="Public Sans"/>
                <a:cs typeface="Public Sans"/>
                <a:sym typeface="Public Sans"/>
              </a:rPr>
              <a:t>8</a:t>
            </a:r>
            <a:endParaRPr b="0" cap="none" sz="1400" i="0" strike="noStrike" u="none">
              <a:solidFill>
                <a:srgbClr val="000000"/>
              </a:solidFill>
              <a:latin typeface="Arial"/>
              <a:ea typeface="Arial"/>
              <a:cs typeface="Arial"/>
              <a:sym typeface="Arial"/>
            </a:endParaRPr>
          </a:p>
        </p:txBody>
      </p:sp>
      <p:sp>
        <p:nvSpPr>
          <p:cNvPr id="1048795" name="Google Shape;734;p271"/>
          <p:cNvSpPr txBox="1">
            <a:spLocks noGrp="1"/>
          </p:cNvSpPr>
          <p:nvPr>
            <p:ph type="body" idx="1"/>
          </p:nvPr>
        </p:nvSpPr>
        <p:spPr>
          <a:xfrm>
            <a:off x="338480" y="1520536"/>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796" name="Google Shape;735;p271"/>
          <p:cNvSpPr txBox="1">
            <a:spLocks noGrp="1"/>
          </p:cNvSpPr>
          <p:nvPr>
            <p:ph type="body" idx="2"/>
          </p:nvPr>
        </p:nvSpPr>
        <p:spPr>
          <a:xfrm>
            <a:off x="2275820" y="1520536"/>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797" name="Google Shape;736;p271"/>
          <p:cNvSpPr txBox="1">
            <a:spLocks noGrp="1"/>
          </p:cNvSpPr>
          <p:nvPr>
            <p:ph type="body" idx="3"/>
          </p:nvPr>
        </p:nvSpPr>
        <p:spPr>
          <a:xfrm>
            <a:off x="4213160" y="1520536"/>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798" name="Google Shape;737;p271"/>
          <p:cNvSpPr txBox="1">
            <a:spLocks noGrp="1"/>
          </p:cNvSpPr>
          <p:nvPr>
            <p:ph type="body" idx="4"/>
          </p:nvPr>
        </p:nvSpPr>
        <p:spPr>
          <a:xfrm>
            <a:off x="6150500" y="1520536"/>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799" name="Google Shape;738;p271"/>
          <p:cNvSpPr txBox="1">
            <a:spLocks noGrp="1"/>
          </p:cNvSpPr>
          <p:nvPr>
            <p:ph type="body" idx="5"/>
          </p:nvPr>
        </p:nvSpPr>
        <p:spPr>
          <a:xfrm>
            <a:off x="1312701" y="3698145"/>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00" name="Google Shape;739;p271"/>
          <p:cNvSpPr txBox="1">
            <a:spLocks noGrp="1"/>
          </p:cNvSpPr>
          <p:nvPr>
            <p:ph type="body" idx="6"/>
          </p:nvPr>
        </p:nvSpPr>
        <p:spPr>
          <a:xfrm>
            <a:off x="3250041" y="3698145"/>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01" name="Google Shape;740;p271"/>
          <p:cNvSpPr txBox="1">
            <a:spLocks noGrp="1"/>
          </p:cNvSpPr>
          <p:nvPr>
            <p:ph type="body" idx="7"/>
          </p:nvPr>
        </p:nvSpPr>
        <p:spPr>
          <a:xfrm>
            <a:off x="5187381" y="3698145"/>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02" name="Google Shape;741;p271"/>
          <p:cNvSpPr txBox="1">
            <a:spLocks noGrp="1"/>
          </p:cNvSpPr>
          <p:nvPr>
            <p:ph type="body" idx="8"/>
          </p:nvPr>
        </p:nvSpPr>
        <p:spPr>
          <a:xfrm>
            <a:off x="7124721" y="3698145"/>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64" name="Shape 45"/>
        <p:cNvGrpSpPr/>
        <p:nvPr/>
      </p:nvGrpSpPr>
      <p:grpSpPr>
        <a:xfrm>
          <a:off x="0" y="0"/>
          <a:ext cx="0" cy="0"/>
          <a:chOff x="0" y="0"/>
          <a:chExt cx="0" cy="0"/>
        </a:xfrm>
      </p:grpSpPr>
      <p:pic>
        <p:nvPicPr>
          <p:cNvPr id="2097228" name="Google Shape;46;p218" descr="Graphical user interface, application  Description automatically generated"/>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pic>
        <p:nvPicPr>
          <p:cNvPr id="2097229" name="Google Shape;47;p218"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4000" cy="5143500"/>
          </a:xfrm>
          <a:prstGeom prst="rect"/>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323" name="Shape 742"/>
        <p:cNvGrpSpPr/>
        <p:nvPr/>
      </p:nvGrpSpPr>
      <p:grpSpPr>
        <a:xfrm>
          <a:off x="0" y="0"/>
          <a:ext cx="0" cy="0"/>
          <a:chOff x="0" y="0"/>
          <a:chExt cx="0" cy="0"/>
        </a:xfrm>
      </p:grpSpPr>
      <p:pic>
        <p:nvPicPr>
          <p:cNvPr id="2097301" name="Google Shape;743;p272"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211" name="Google Shape;744;p272"/>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12" name="Google Shape;745;p272"/>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cxnSp>
        <p:nvCxnSpPr>
          <p:cNvPr id="3145796" name="Google Shape;746;p272"/>
          <p:cNvCxnSpPr>
            <a:cxnSpLocks/>
            <a:stCxn id="1049213" idx="4"/>
          </p:cNvCxnSpPr>
          <p:nvPr/>
        </p:nvCxnSpPr>
        <p:spPr>
          <a:xfrm flipH="1">
            <a:off x="4571101" y="1243762"/>
            <a:ext cx="900" cy="3899700"/>
          </a:xfrm>
          <a:prstGeom prst="straightConnector1"/>
          <a:noFill/>
          <a:ln w="19050" cap="flat" cmpd="sng">
            <a:solidFill>
              <a:srgbClr val="D8D8D8"/>
            </a:solidFill>
            <a:prstDash val="dash"/>
            <a:round/>
            <a:headEnd type="none" w="sm" len="sm"/>
            <a:tailEnd type="none" w="sm" len="sm"/>
          </a:ln>
        </p:spPr>
      </p:cxnSp>
      <p:sp>
        <p:nvSpPr>
          <p:cNvPr id="1049213" name="Google Shape;747;p272"/>
          <p:cNvSpPr/>
          <p:nvPr/>
        </p:nvSpPr>
        <p:spPr>
          <a:xfrm>
            <a:off x="4387355" y="874471"/>
            <a:ext cx="369291" cy="369291"/>
          </a:xfrm>
          <a:prstGeom prst="ellipse"/>
          <a:solidFill>
            <a:schemeClr val="lt2"/>
          </a:solidFill>
          <a:ln w="28575"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800"/>
              <a:buFont typeface="Arial"/>
              <a:buNone/>
            </a:pPr>
            <a:r>
              <a:rPr b="1" cap="none" sz="800" i="0" lang="en-US" strike="noStrike" u="none">
                <a:solidFill>
                  <a:schemeClr val="lt1"/>
                </a:solidFill>
                <a:latin typeface="Public Sans"/>
                <a:ea typeface="Public Sans"/>
                <a:cs typeface="Public Sans"/>
                <a:sym typeface="Public Sans"/>
              </a:rPr>
              <a:t>1</a:t>
            </a:r>
            <a:endParaRPr b="1" cap="none" sz="800" i="0" strike="noStrike" u="none">
              <a:solidFill>
                <a:schemeClr val="lt1"/>
              </a:solidFill>
              <a:latin typeface="Public Sans"/>
              <a:ea typeface="Public Sans"/>
              <a:cs typeface="Public Sans"/>
              <a:sym typeface="Public Sans"/>
            </a:endParaRPr>
          </a:p>
        </p:txBody>
      </p:sp>
      <p:sp>
        <p:nvSpPr>
          <p:cNvPr id="1049214" name="Google Shape;748;p272"/>
          <p:cNvSpPr/>
          <p:nvPr/>
        </p:nvSpPr>
        <p:spPr>
          <a:xfrm>
            <a:off x="4387355" y="1481023"/>
            <a:ext cx="369291" cy="369291"/>
          </a:xfrm>
          <a:prstGeom prst="ellipse"/>
          <a:solidFill>
            <a:schemeClr val="dk2"/>
          </a:solidFill>
          <a:ln w="28575"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800"/>
              <a:buFont typeface="Arial"/>
              <a:buNone/>
            </a:pPr>
            <a:r>
              <a:rPr b="1" cap="none" sz="800" i="0" lang="en-US" strike="noStrike" u="none">
                <a:solidFill>
                  <a:schemeClr val="lt1"/>
                </a:solidFill>
                <a:latin typeface="Public Sans"/>
                <a:ea typeface="Public Sans"/>
                <a:cs typeface="Public Sans"/>
                <a:sym typeface="Public Sans"/>
              </a:rPr>
              <a:t>2</a:t>
            </a:r>
            <a:endParaRPr b="1" cap="none" sz="800" i="0" strike="noStrike" u="none">
              <a:solidFill>
                <a:schemeClr val="lt1"/>
              </a:solidFill>
              <a:latin typeface="Public Sans"/>
              <a:ea typeface="Public Sans"/>
              <a:cs typeface="Public Sans"/>
              <a:sym typeface="Public Sans"/>
            </a:endParaRPr>
          </a:p>
        </p:txBody>
      </p:sp>
      <p:sp>
        <p:nvSpPr>
          <p:cNvPr id="1049215" name="Google Shape;749;p272"/>
          <p:cNvSpPr/>
          <p:nvPr/>
        </p:nvSpPr>
        <p:spPr>
          <a:xfrm>
            <a:off x="4387355" y="2087575"/>
            <a:ext cx="369291" cy="369291"/>
          </a:xfrm>
          <a:prstGeom prst="ellipse"/>
          <a:solidFill>
            <a:schemeClr val="lt2"/>
          </a:solidFill>
          <a:ln w="28575"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800"/>
              <a:buFont typeface="Arial"/>
              <a:buNone/>
            </a:pPr>
            <a:r>
              <a:rPr b="1" cap="none" sz="800" i="0" lang="en-US" strike="noStrike" u="none">
                <a:solidFill>
                  <a:schemeClr val="lt1"/>
                </a:solidFill>
                <a:latin typeface="Public Sans"/>
                <a:ea typeface="Public Sans"/>
                <a:cs typeface="Public Sans"/>
                <a:sym typeface="Public Sans"/>
              </a:rPr>
              <a:t>3</a:t>
            </a:r>
            <a:endParaRPr b="1" cap="none" sz="800" i="0" strike="noStrike" u="none">
              <a:solidFill>
                <a:schemeClr val="lt1"/>
              </a:solidFill>
              <a:latin typeface="Public Sans"/>
              <a:ea typeface="Public Sans"/>
              <a:cs typeface="Public Sans"/>
              <a:sym typeface="Public Sans"/>
            </a:endParaRPr>
          </a:p>
        </p:txBody>
      </p:sp>
      <p:sp>
        <p:nvSpPr>
          <p:cNvPr id="1049216" name="Google Shape;750;p272"/>
          <p:cNvSpPr/>
          <p:nvPr/>
        </p:nvSpPr>
        <p:spPr>
          <a:xfrm>
            <a:off x="4387355" y="2694127"/>
            <a:ext cx="369291" cy="369291"/>
          </a:xfrm>
          <a:prstGeom prst="ellipse"/>
          <a:solidFill>
            <a:schemeClr val="dk2"/>
          </a:solidFill>
          <a:ln w="28575"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800"/>
              <a:buFont typeface="Arial"/>
              <a:buNone/>
            </a:pPr>
            <a:r>
              <a:rPr b="1" cap="none" sz="800" i="0" lang="en-US" strike="noStrike" u="none">
                <a:solidFill>
                  <a:schemeClr val="lt1"/>
                </a:solidFill>
                <a:latin typeface="Public Sans"/>
                <a:ea typeface="Public Sans"/>
                <a:cs typeface="Public Sans"/>
                <a:sym typeface="Public Sans"/>
              </a:rPr>
              <a:t>4</a:t>
            </a:r>
            <a:endParaRPr b="1" cap="none" sz="800" i="0" strike="noStrike" u="none">
              <a:solidFill>
                <a:schemeClr val="lt1"/>
              </a:solidFill>
              <a:latin typeface="Public Sans"/>
              <a:ea typeface="Public Sans"/>
              <a:cs typeface="Public Sans"/>
              <a:sym typeface="Public Sans"/>
            </a:endParaRPr>
          </a:p>
        </p:txBody>
      </p:sp>
      <p:sp>
        <p:nvSpPr>
          <p:cNvPr id="1049217" name="Google Shape;751;p272"/>
          <p:cNvSpPr/>
          <p:nvPr/>
        </p:nvSpPr>
        <p:spPr>
          <a:xfrm>
            <a:off x="4387355" y="3300679"/>
            <a:ext cx="369291" cy="369291"/>
          </a:xfrm>
          <a:prstGeom prst="ellipse"/>
          <a:solidFill>
            <a:schemeClr val="lt2"/>
          </a:solidFill>
          <a:ln w="28575"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800"/>
              <a:buFont typeface="Arial"/>
              <a:buNone/>
            </a:pPr>
            <a:r>
              <a:rPr b="1" cap="none" sz="800" i="0" lang="en-US" strike="noStrike" u="none">
                <a:solidFill>
                  <a:schemeClr val="lt1"/>
                </a:solidFill>
                <a:latin typeface="Public Sans"/>
                <a:ea typeface="Public Sans"/>
                <a:cs typeface="Public Sans"/>
                <a:sym typeface="Public Sans"/>
              </a:rPr>
              <a:t>5</a:t>
            </a:r>
            <a:endParaRPr b="1" cap="none" sz="800" i="0" strike="noStrike" u="none">
              <a:solidFill>
                <a:schemeClr val="lt1"/>
              </a:solidFill>
              <a:latin typeface="Public Sans"/>
              <a:ea typeface="Public Sans"/>
              <a:cs typeface="Public Sans"/>
              <a:sym typeface="Public Sans"/>
            </a:endParaRPr>
          </a:p>
        </p:txBody>
      </p:sp>
      <p:sp>
        <p:nvSpPr>
          <p:cNvPr id="1049218" name="Google Shape;752;p272"/>
          <p:cNvSpPr/>
          <p:nvPr/>
        </p:nvSpPr>
        <p:spPr>
          <a:xfrm>
            <a:off x="4387355" y="3907231"/>
            <a:ext cx="369291" cy="369291"/>
          </a:xfrm>
          <a:prstGeom prst="ellipse"/>
          <a:solidFill>
            <a:schemeClr val="dk2"/>
          </a:solidFill>
          <a:ln w="28575"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800"/>
              <a:buFont typeface="Arial"/>
              <a:buNone/>
            </a:pPr>
            <a:r>
              <a:rPr b="1" cap="none" sz="800" i="0" lang="en-US" strike="noStrike" u="none">
                <a:solidFill>
                  <a:schemeClr val="lt1"/>
                </a:solidFill>
                <a:latin typeface="Public Sans"/>
                <a:ea typeface="Public Sans"/>
                <a:cs typeface="Public Sans"/>
                <a:sym typeface="Public Sans"/>
              </a:rPr>
              <a:t>6</a:t>
            </a:r>
            <a:endParaRPr b="1" cap="none" sz="800" i="0" strike="noStrike" u="none">
              <a:solidFill>
                <a:schemeClr val="lt1"/>
              </a:solidFill>
              <a:latin typeface="Public Sans"/>
              <a:ea typeface="Public Sans"/>
              <a:cs typeface="Public Sans"/>
              <a:sym typeface="Public Sans"/>
            </a:endParaRPr>
          </a:p>
        </p:txBody>
      </p:sp>
      <p:sp>
        <p:nvSpPr>
          <p:cNvPr id="1049219" name="Google Shape;753;p272"/>
          <p:cNvSpPr/>
          <p:nvPr/>
        </p:nvSpPr>
        <p:spPr>
          <a:xfrm>
            <a:off x="4387355" y="4513786"/>
            <a:ext cx="369291" cy="369291"/>
          </a:xfrm>
          <a:prstGeom prst="ellipse"/>
          <a:solidFill>
            <a:schemeClr val="lt2"/>
          </a:solidFill>
          <a:ln w="28575"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800"/>
              <a:buFont typeface="Arial"/>
              <a:buNone/>
            </a:pPr>
            <a:r>
              <a:rPr b="1" cap="none" sz="800" i="0" lang="en-US" strike="noStrike" u="none">
                <a:solidFill>
                  <a:schemeClr val="lt1"/>
                </a:solidFill>
                <a:latin typeface="Public Sans"/>
                <a:ea typeface="Public Sans"/>
                <a:cs typeface="Public Sans"/>
                <a:sym typeface="Public Sans"/>
              </a:rPr>
              <a:t>7</a:t>
            </a:r>
            <a:endParaRPr b="1" cap="none" sz="800" i="0" strike="noStrike" u="none">
              <a:solidFill>
                <a:schemeClr val="lt1"/>
              </a:solidFill>
              <a:latin typeface="Public Sans"/>
              <a:ea typeface="Public Sans"/>
              <a:cs typeface="Public Sans"/>
              <a:sym typeface="Public Sans"/>
            </a:endParaRPr>
          </a:p>
        </p:txBody>
      </p:sp>
      <p:sp>
        <p:nvSpPr>
          <p:cNvPr id="1049220" name="Google Shape;754;p272"/>
          <p:cNvSpPr txBox="1">
            <a:spLocks noGrp="1"/>
          </p:cNvSpPr>
          <p:nvPr>
            <p:ph type="body" idx="1"/>
          </p:nvPr>
        </p:nvSpPr>
        <p:spPr>
          <a:xfrm>
            <a:off x="4940352" y="1505597"/>
            <a:ext cx="3597361"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21" name="Google Shape;755;p272"/>
          <p:cNvSpPr txBox="1">
            <a:spLocks noGrp="1"/>
          </p:cNvSpPr>
          <p:nvPr>
            <p:ph type="body" idx="2"/>
          </p:nvPr>
        </p:nvSpPr>
        <p:spPr>
          <a:xfrm>
            <a:off x="4940352" y="2718701"/>
            <a:ext cx="3597361"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22" name="Google Shape;756;p272"/>
          <p:cNvSpPr txBox="1">
            <a:spLocks noGrp="1"/>
          </p:cNvSpPr>
          <p:nvPr>
            <p:ph type="body" idx="3"/>
          </p:nvPr>
        </p:nvSpPr>
        <p:spPr>
          <a:xfrm>
            <a:off x="4940352" y="3931097"/>
            <a:ext cx="3597361"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23" name="Google Shape;757;p272"/>
          <p:cNvSpPr txBox="1">
            <a:spLocks noGrp="1"/>
          </p:cNvSpPr>
          <p:nvPr>
            <p:ph type="body" idx="4"/>
          </p:nvPr>
        </p:nvSpPr>
        <p:spPr>
          <a:xfrm>
            <a:off x="608049" y="899045"/>
            <a:ext cx="3597361"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24" name="Google Shape;758;p272"/>
          <p:cNvSpPr txBox="1">
            <a:spLocks noGrp="1"/>
          </p:cNvSpPr>
          <p:nvPr>
            <p:ph type="body" idx="5"/>
          </p:nvPr>
        </p:nvSpPr>
        <p:spPr>
          <a:xfrm>
            <a:off x="608049" y="2118232"/>
            <a:ext cx="3597361"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25" name="Google Shape;759;p272"/>
          <p:cNvSpPr txBox="1">
            <a:spLocks noGrp="1"/>
          </p:cNvSpPr>
          <p:nvPr>
            <p:ph type="body" idx="6"/>
          </p:nvPr>
        </p:nvSpPr>
        <p:spPr>
          <a:xfrm>
            <a:off x="608049" y="3325253"/>
            <a:ext cx="3597361"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26" name="Google Shape;760;p272"/>
          <p:cNvSpPr txBox="1">
            <a:spLocks noGrp="1"/>
          </p:cNvSpPr>
          <p:nvPr>
            <p:ph type="body" idx="7"/>
          </p:nvPr>
        </p:nvSpPr>
        <p:spPr>
          <a:xfrm>
            <a:off x="608049" y="4538360"/>
            <a:ext cx="3597361"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479" name="Shape 761"/>
        <p:cNvGrpSpPr/>
        <p:nvPr/>
      </p:nvGrpSpPr>
      <p:grpSpPr>
        <a:xfrm>
          <a:off x="0" y="0"/>
          <a:ext cx="0" cy="0"/>
          <a:chOff x="0" y="0"/>
          <a:chExt cx="0" cy="0"/>
        </a:xfrm>
      </p:grpSpPr>
      <p:pic>
        <p:nvPicPr>
          <p:cNvPr id="2097368" name="Google Shape;762;p273"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741" name="Google Shape;763;p273"/>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42" name="Google Shape;764;p273"/>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cxnSp>
        <p:nvCxnSpPr>
          <p:cNvPr id="3145865" name="Google Shape;765;p273"/>
          <p:cNvCxnSpPr>
            <a:cxnSpLocks/>
            <a:stCxn id="1049743" idx="4"/>
          </p:cNvCxnSpPr>
          <p:nvPr/>
        </p:nvCxnSpPr>
        <p:spPr>
          <a:xfrm flipH="1">
            <a:off x="4571101" y="1243762"/>
            <a:ext cx="900" cy="3899700"/>
          </a:xfrm>
          <a:prstGeom prst="straightConnector1"/>
          <a:noFill/>
          <a:ln w="19050" cap="flat" cmpd="sng">
            <a:solidFill>
              <a:srgbClr val="D8D8D8"/>
            </a:solidFill>
            <a:prstDash val="dash"/>
            <a:round/>
            <a:headEnd type="none" w="sm" len="sm"/>
            <a:tailEnd type="none" w="sm" len="sm"/>
          </a:ln>
        </p:spPr>
      </p:cxnSp>
      <p:sp>
        <p:nvSpPr>
          <p:cNvPr id="1049743" name="Google Shape;766;p273"/>
          <p:cNvSpPr/>
          <p:nvPr/>
        </p:nvSpPr>
        <p:spPr>
          <a:xfrm>
            <a:off x="4387355" y="874471"/>
            <a:ext cx="369291" cy="369291"/>
          </a:xfrm>
          <a:prstGeom prst="ellipse"/>
          <a:solidFill>
            <a:schemeClr val="lt2"/>
          </a:solidFill>
          <a:ln w="28575"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800"/>
              <a:buFont typeface="Arial"/>
              <a:buNone/>
            </a:pPr>
            <a:r>
              <a:rPr b="1" cap="none" sz="800" i="0" lang="en-US" strike="noStrike" u="none">
                <a:solidFill>
                  <a:schemeClr val="lt1"/>
                </a:solidFill>
                <a:latin typeface="Public Sans"/>
                <a:ea typeface="Public Sans"/>
                <a:cs typeface="Public Sans"/>
                <a:sym typeface="Public Sans"/>
              </a:rPr>
              <a:t>1</a:t>
            </a:r>
            <a:endParaRPr b="1" cap="none" sz="800" i="0" strike="noStrike" u="none">
              <a:solidFill>
                <a:schemeClr val="lt1"/>
              </a:solidFill>
              <a:latin typeface="Public Sans"/>
              <a:ea typeface="Public Sans"/>
              <a:cs typeface="Public Sans"/>
              <a:sym typeface="Public Sans"/>
            </a:endParaRPr>
          </a:p>
        </p:txBody>
      </p:sp>
      <p:sp>
        <p:nvSpPr>
          <p:cNvPr id="1049744" name="Google Shape;767;p273"/>
          <p:cNvSpPr/>
          <p:nvPr/>
        </p:nvSpPr>
        <p:spPr>
          <a:xfrm>
            <a:off x="4387355" y="1481023"/>
            <a:ext cx="369291" cy="369291"/>
          </a:xfrm>
          <a:prstGeom prst="ellipse"/>
          <a:solidFill>
            <a:schemeClr val="accent1"/>
          </a:solidFill>
          <a:ln w="28575"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800"/>
              <a:buFont typeface="Arial"/>
              <a:buNone/>
            </a:pPr>
            <a:r>
              <a:rPr b="1" cap="none" sz="800" i="0" lang="en-US" strike="noStrike" u="none">
                <a:solidFill>
                  <a:schemeClr val="lt1"/>
                </a:solidFill>
                <a:latin typeface="Public Sans"/>
                <a:ea typeface="Public Sans"/>
                <a:cs typeface="Public Sans"/>
                <a:sym typeface="Public Sans"/>
              </a:rPr>
              <a:t>2</a:t>
            </a:r>
            <a:endParaRPr b="1" cap="none" sz="800" i="0" strike="noStrike" u="none">
              <a:solidFill>
                <a:schemeClr val="lt1"/>
              </a:solidFill>
              <a:latin typeface="Public Sans"/>
              <a:ea typeface="Public Sans"/>
              <a:cs typeface="Public Sans"/>
              <a:sym typeface="Public Sans"/>
            </a:endParaRPr>
          </a:p>
        </p:txBody>
      </p:sp>
      <p:sp>
        <p:nvSpPr>
          <p:cNvPr id="1049745" name="Google Shape;768;p273"/>
          <p:cNvSpPr/>
          <p:nvPr/>
        </p:nvSpPr>
        <p:spPr>
          <a:xfrm>
            <a:off x="4387355" y="2087575"/>
            <a:ext cx="369291" cy="369291"/>
          </a:xfrm>
          <a:prstGeom prst="ellipse"/>
          <a:solidFill>
            <a:schemeClr val="lt2"/>
          </a:solidFill>
          <a:ln w="28575"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800"/>
              <a:buFont typeface="Arial"/>
              <a:buNone/>
            </a:pPr>
            <a:r>
              <a:rPr b="1" cap="none" sz="800" i="0" lang="en-US" strike="noStrike" u="none">
                <a:solidFill>
                  <a:schemeClr val="lt1"/>
                </a:solidFill>
                <a:latin typeface="Public Sans"/>
                <a:ea typeface="Public Sans"/>
                <a:cs typeface="Public Sans"/>
                <a:sym typeface="Public Sans"/>
              </a:rPr>
              <a:t>3</a:t>
            </a:r>
            <a:endParaRPr b="1" cap="none" sz="800" i="0" strike="noStrike" u="none">
              <a:solidFill>
                <a:schemeClr val="lt1"/>
              </a:solidFill>
              <a:latin typeface="Public Sans"/>
              <a:ea typeface="Public Sans"/>
              <a:cs typeface="Public Sans"/>
              <a:sym typeface="Public Sans"/>
            </a:endParaRPr>
          </a:p>
        </p:txBody>
      </p:sp>
      <p:sp>
        <p:nvSpPr>
          <p:cNvPr id="1049746" name="Google Shape;769;p273"/>
          <p:cNvSpPr/>
          <p:nvPr/>
        </p:nvSpPr>
        <p:spPr>
          <a:xfrm>
            <a:off x="4387355" y="2694127"/>
            <a:ext cx="369291" cy="369291"/>
          </a:xfrm>
          <a:prstGeom prst="ellipse"/>
          <a:solidFill>
            <a:schemeClr val="accent1"/>
          </a:solidFill>
          <a:ln w="28575"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800"/>
              <a:buFont typeface="Arial"/>
              <a:buNone/>
            </a:pPr>
            <a:r>
              <a:rPr b="1" cap="none" sz="800" i="0" lang="en-US" strike="noStrike" u="none">
                <a:solidFill>
                  <a:schemeClr val="lt1"/>
                </a:solidFill>
                <a:latin typeface="Public Sans"/>
                <a:ea typeface="Public Sans"/>
                <a:cs typeface="Public Sans"/>
                <a:sym typeface="Public Sans"/>
              </a:rPr>
              <a:t>4</a:t>
            </a:r>
            <a:endParaRPr b="1" cap="none" sz="800" i="0" strike="noStrike" u="none">
              <a:solidFill>
                <a:schemeClr val="lt1"/>
              </a:solidFill>
              <a:latin typeface="Public Sans"/>
              <a:ea typeface="Public Sans"/>
              <a:cs typeface="Public Sans"/>
              <a:sym typeface="Public Sans"/>
            </a:endParaRPr>
          </a:p>
        </p:txBody>
      </p:sp>
      <p:sp>
        <p:nvSpPr>
          <p:cNvPr id="1049747" name="Google Shape;770;p273"/>
          <p:cNvSpPr/>
          <p:nvPr/>
        </p:nvSpPr>
        <p:spPr>
          <a:xfrm>
            <a:off x="4387355" y="3300679"/>
            <a:ext cx="369291" cy="369291"/>
          </a:xfrm>
          <a:prstGeom prst="ellipse"/>
          <a:solidFill>
            <a:schemeClr val="lt2"/>
          </a:solidFill>
          <a:ln w="28575"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800"/>
              <a:buFont typeface="Arial"/>
              <a:buNone/>
            </a:pPr>
            <a:r>
              <a:rPr b="1" cap="none" sz="800" i="0" lang="en-US" strike="noStrike" u="none">
                <a:solidFill>
                  <a:schemeClr val="lt1"/>
                </a:solidFill>
                <a:latin typeface="Public Sans"/>
                <a:ea typeface="Public Sans"/>
                <a:cs typeface="Public Sans"/>
                <a:sym typeface="Public Sans"/>
              </a:rPr>
              <a:t>5</a:t>
            </a:r>
            <a:endParaRPr b="1" cap="none" sz="800" i="0" strike="noStrike" u="none">
              <a:solidFill>
                <a:schemeClr val="lt1"/>
              </a:solidFill>
              <a:latin typeface="Public Sans"/>
              <a:ea typeface="Public Sans"/>
              <a:cs typeface="Public Sans"/>
              <a:sym typeface="Public Sans"/>
            </a:endParaRPr>
          </a:p>
        </p:txBody>
      </p:sp>
      <p:sp>
        <p:nvSpPr>
          <p:cNvPr id="1049748" name="Google Shape;771;p273"/>
          <p:cNvSpPr/>
          <p:nvPr/>
        </p:nvSpPr>
        <p:spPr>
          <a:xfrm>
            <a:off x="4387355" y="3907231"/>
            <a:ext cx="369291" cy="369291"/>
          </a:xfrm>
          <a:prstGeom prst="ellipse"/>
          <a:solidFill>
            <a:schemeClr val="accent1"/>
          </a:solidFill>
          <a:ln w="28575"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800"/>
              <a:buFont typeface="Arial"/>
              <a:buNone/>
            </a:pPr>
            <a:r>
              <a:rPr b="1" cap="none" sz="800" i="0" lang="en-US" strike="noStrike" u="none">
                <a:solidFill>
                  <a:schemeClr val="lt1"/>
                </a:solidFill>
                <a:latin typeface="Public Sans"/>
                <a:ea typeface="Public Sans"/>
                <a:cs typeface="Public Sans"/>
                <a:sym typeface="Public Sans"/>
              </a:rPr>
              <a:t>6</a:t>
            </a:r>
            <a:endParaRPr b="1" cap="none" sz="800" i="0" strike="noStrike" u="none">
              <a:solidFill>
                <a:schemeClr val="lt1"/>
              </a:solidFill>
              <a:latin typeface="Public Sans"/>
              <a:ea typeface="Public Sans"/>
              <a:cs typeface="Public Sans"/>
              <a:sym typeface="Public Sans"/>
            </a:endParaRPr>
          </a:p>
        </p:txBody>
      </p:sp>
      <p:sp>
        <p:nvSpPr>
          <p:cNvPr id="1049749" name="Google Shape;772;p273"/>
          <p:cNvSpPr/>
          <p:nvPr/>
        </p:nvSpPr>
        <p:spPr>
          <a:xfrm>
            <a:off x="4387355" y="4513786"/>
            <a:ext cx="369291" cy="369291"/>
          </a:xfrm>
          <a:prstGeom prst="ellipse"/>
          <a:solidFill>
            <a:schemeClr val="lt2"/>
          </a:solidFill>
          <a:ln w="28575"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800"/>
              <a:buFont typeface="Arial"/>
              <a:buNone/>
            </a:pPr>
            <a:r>
              <a:rPr b="1" cap="none" sz="800" i="0" lang="en-US" strike="noStrike" u="none">
                <a:solidFill>
                  <a:schemeClr val="lt1"/>
                </a:solidFill>
                <a:latin typeface="Public Sans"/>
                <a:ea typeface="Public Sans"/>
                <a:cs typeface="Public Sans"/>
                <a:sym typeface="Public Sans"/>
              </a:rPr>
              <a:t>7</a:t>
            </a:r>
            <a:endParaRPr b="1" cap="none" sz="800" i="0" strike="noStrike" u="none">
              <a:solidFill>
                <a:schemeClr val="lt1"/>
              </a:solidFill>
              <a:latin typeface="Public Sans"/>
              <a:ea typeface="Public Sans"/>
              <a:cs typeface="Public Sans"/>
              <a:sym typeface="Public Sans"/>
            </a:endParaRPr>
          </a:p>
        </p:txBody>
      </p:sp>
      <p:sp>
        <p:nvSpPr>
          <p:cNvPr id="1049750" name="Google Shape;773;p273"/>
          <p:cNvSpPr txBox="1">
            <a:spLocks noGrp="1"/>
          </p:cNvSpPr>
          <p:nvPr>
            <p:ph type="body" idx="1"/>
          </p:nvPr>
        </p:nvSpPr>
        <p:spPr>
          <a:xfrm>
            <a:off x="4940352" y="1505597"/>
            <a:ext cx="3597361"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51" name="Google Shape;774;p273"/>
          <p:cNvSpPr txBox="1">
            <a:spLocks noGrp="1"/>
          </p:cNvSpPr>
          <p:nvPr>
            <p:ph type="body" idx="2"/>
          </p:nvPr>
        </p:nvSpPr>
        <p:spPr>
          <a:xfrm>
            <a:off x="4940352" y="2718701"/>
            <a:ext cx="3597361"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52" name="Google Shape;775;p273"/>
          <p:cNvSpPr txBox="1">
            <a:spLocks noGrp="1"/>
          </p:cNvSpPr>
          <p:nvPr>
            <p:ph type="body" idx="3"/>
          </p:nvPr>
        </p:nvSpPr>
        <p:spPr>
          <a:xfrm>
            <a:off x="4940352" y="3931097"/>
            <a:ext cx="3597361"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53" name="Google Shape;776;p273"/>
          <p:cNvSpPr txBox="1">
            <a:spLocks noGrp="1"/>
          </p:cNvSpPr>
          <p:nvPr>
            <p:ph type="body" idx="4"/>
          </p:nvPr>
        </p:nvSpPr>
        <p:spPr>
          <a:xfrm>
            <a:off x="608049" y="899045"/>
            <a:ext cx="3597361"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54" name="Google Shape;777;p273"/>
          <p:cNvSpPr txBox="1">
            <a:spLocks noGrp="1"/>
          </p:cNvSpPr>
          <p:nvPr>
            <p:ph type="body" idx="5"/>
          </p:nvPr>
        </p:nvSpPr>
        <p:spPr>
          <a:xfrm>
            <a:off x="608049" y="2118232"/>
            <a:ext cx="3597361"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55" name="Google Shape;778;p273"/>
          <p:cNvSpPr txBox="1">
            <a:spLocks noGrp="1"/>
          </p:cNvSpPr>
          <p:nvPr>
            <p:ph type="body" idx="6"/>
          </p:nvPr>
        </p:nvSpPr>
        <p:spPr>
          <a:xfrm>
            <a:off x="608049" y="3325253"/>
            <a:ext cx="3597361"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56" name="Google Shape;779;p273"/>
          <p:cNvSpPr txBox="1">
            <a:spLocks noGrp="1"/>
          </p:cNvSpPr>
          <p:nvPr>
            <p:ph type="body" idx="7"/>
          </p:nvPr>
        </p:nvSpPr>
        <p:spPr>
          <a:xfrm>
            <a:off x="608049" y="4538360"/>
            <a:ext cx="3597361"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242" name="Shape 780"/>
        <p:cNvGrpSpPr/>
        <p:nvPr/>
      </p:nvGrpSpPr>
      <p:grpSpPr>
        <a:xfrm>
          <a:off x="0" y="0"/>
          <a:ext cx="0" cy="0"/>
          <a:chOff x="0" y="0"/>
          <a:chExt cx="0" cy="0"/>
        </a:xfrm>
      </p:grpSpPr>
      <p:pic>
        <p:nvPicPr>
          <p:cNvPr id="2097283" name="Google Shape;781;p274"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8991" name="Google Shape;782;p274"/>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92" name="Google Shape;783;p274"/>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243" name="Google Shape;784;p274"/>
          <p:cNvGrpSpPr/>
          <p:nvPr/>
        </p:nvGrpSpPr>
        <p:grpSpPr>
          <a:xfrm>
            <a:off x="914091" y="752041"/>
            <a:ext cx="7280306" cy="4126450"/>
            <a:chOff x="556442" y="752041"/>
            <a:chExt cx="7280306" cy="4126450"/>
          </a:xfrm>
        </p:grpSpPr>
        <p:cxnSp>
          <p:nvCxnSpPr>
            <p:cNvPr id="3145756" name="Google Shape;785;p274"/>
            <p:cNvCxnSpPr>
              <a:cxnSpLocks/>
              <a:stCxn id="1048993" idx="6"/>
              <a:endCxn id="1048997" idx="0"/>
            </p:cNvCxnSpPr>
            <p:nvPr/>
          </p:nvCxnSpPr>
          <p:spPr>
            <a:xfrm rot="10800000" flipH="1">
              <a:off x="3133388" y="990067"/>
              <a:ext cx="818400" cy="1825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3145757" name="Google Shape;788;p274"/>
            <p:cNvCxnSpPr>
              <a:cxnSpLocks/>
              <a:stCxn id="1048993" idx="6"/>
              <a:endCxn id="1049003" idx="0"/>
            </p:cNvCxnSpPr>
            <p:nvPr/>
          </p:nvCxnSpPr>
          <p:spPr>
            <a:xfrm rot="10800000" flipH="1">
              <a:off x="3133388" y="2206267"/>
              <a:ext cx="818400" cy="6090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3145758" name="Google Shape;790;p274"/>
            <p:cNvCxnSpPr>
              <a:cxnSpLocks/>
              <a:stCxn id="1048993" idx="6"/>
              <a:endCxn id="1049006" idx="0"/>
            </p:cNvCxnSpPr>
            <p:nvPr/>
          </p:nvCxnSpPr>
          <p:spPr>
            <a:xfrm rot="10800000" flipH="1">
              <a:off x="3133388" y="2814667"/>
              <a:ext cx="818400" cy="6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3145759" name="Google Shape;792;p274"/>
            <p:cNvCxnSpPr>
              <a:cxnSpLocks/>
              <a:stCxn id="1048993" idx="6"/>
              <a:endCxn id="1049015" idx="0"/>
            </p:cNvCxnSpPr>
            <p:nvPr/>
          </p:nvCxnSpPr>
          <p:spPr>
            <a:xfrm>
              <a:off x="3133388" y="2815267"/>
              <a:ext cx="818400" cy="1824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3145760" name="Google Shape;794;p274"/>
            <p:cNvCxnSpPr>
              <a:cxnSpLocks/>
              <a:stCxn id="1048993" idx="6"/>
              <a:endCxn id="1049012" idx="0"/>
            </p:cNvCxnSpPr>
            <p:nvPr/>
          </p:nvCxnSpPr>
          <p:spPr>
            <a:xfrm>
              <a:off x="3133388" y="2815267"/>
              <a:ext cx="818400" cy="1216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3145761" name="Google Shape;796;p274"/>
            <p:cNvCxnSpPr>
              <a:cxnSpLocks/>
              <a:stCxn id="1048993" idx="6"/>
              <a:endCxn id="1049009" idx="0"/>
            </p:cNvCxnSpPr>
            <p:nvPr/>
          </p:nvCxnSpPr>
          <p:spPr>
            <a:xfrm>
              <a:off x="3133388" y="2815267"/>
              <a:ext cx="818400" cy="6078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3145762" name="Google Shape;798;p274"/>
            <p:cNvCxnSpPr>
              <a:cxnSpLocks/>
              <a:stCxn id="1048993" idx="6"/>
              <a:endCxn id="1049000" idx="0"/>
            </p:cNvCxnSpPr>
            <p:nvPr/>
          </p:nvCxnSpPr>
          <p:spPr>
            <a:xfrm rot="10800000" flipH="1">
              <a:off x="3133388" y="1598167"/>
              <a:ext cx="818400" cy="1217100"/>
            </a:xfrm>
            <a:prstGeom prst="bentConnector3">
              <a:avLst>
                <a:gd name="adj1" fmla="val 6299"/>
              </a:avLst>
            </a:prstGeom>
            <a:noFill/>
            <a:ln w="12700" cap="flat" cmpd="sng">
              <a:solidFill>
                <a:srgbClr val="D8D8D8"/>
              </a:solidFill>
              <a:prstDash val="solid"/>
              <a:round/>
              <a:headEnd type="none" w="sm" len="sm"/>
              <a:tailEnd type="none" w="sm" len="sm"/>
            </a:ln>
          </p:spPr>
        </p:cxnSp>
        <p:grpSp>
          <p:nvGrpSpPr>
            <p:cNvPr id="244" name="Google Shape;800;p274"/>
            <p:cNvGrpSpPr/>
            <p:nvPr/>
          </p:nvGrpSpPr>
          <p:grpSpPr>
            <a:xfrm>
              <a:off x="556442" y="1526794"/>
              <a:ext cx="2576946" cy="2576946"/>
              <a:chOff x="941492" y="1686560"/>
              <a:chExt cx="1876213" cy="1876213"/>
            </a:xfrm>
          </p:grpSpPr>
          <p:sp>
            <p:nvSpPr>
              <p:cNvPr id="1048993" name="Google Shape;786;p274"/>
              <p:cNvSpPr/>
              <p:nvPr/>
            </p:nvSpPr>
            <p:spPr>
              <a:xfrm>
                <a:off x="941492" y="1686560"/>
                <a:ext cx="1876213" cy="1876213"/>
              </a:xfrm>
              <a:prstGeom prst="ellipse"/>
              <a:solidFill>
                <a:srgbClr val="D8D8D8"/>
              </a:solidFill>
              <a:ln w="25400" cap="flat" cmpd="sng">
                <a:solidFill>
                  <a:schemeClr val="lt1"/>
                </a:solidFill>
                <a:prstDash val="solid"/>
                <a:round/>
                <a:headEnd type="none" w="sm" len="sm"/>
                <a:tailEnd type="none" w="sm" len="sm"/>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994" name="Google Shape;801;p274"/>
              <p:cNvSpPr/>
              <p:nvPr/>
            </p:nvSpPr>
            <p:spPr>
              <a:xfrm>
                <a:off x="1074172" y="1819240"/>
                <a:ext cx="1610853" cy="1610853"/>
              </a:xfrm>
              <a:prstGeom prst="ellipse"/>
              <a:solidFill>
                <a:srgbClr val="F2F2F2"/>
              </a:solidFill>
              <a:ln w="25400" cap="flat" cmpd="sng">
                <a:solidFill>
                  <a:schemeClr val="lt1"/>
                </a:solidFill>
                <a:prstDash val="solid"/>
                <a:round/>
                <a:headEnd type="none" w="sm" len="sm"/>
                <a:tailEnd type="none" w="sm" len="sm"/>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sp>
          <p:nvSpPr>
            <p:cNvPr id="1048995" name="Google Shape;802;p274"/>
            <p:cNvSpPr/>
            <p:nvPr/>
          </p:nvSpPr>
          <p:spPr>
            <a:xfrm>
              <a:off x="4529278" y="752041"/>
              <a:ext cx="3307470" cy="475949"/>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endParaRPr b="0" cap="none" sz="1300" i="0" strike="noStrike" u="none">
                <a:solidFill>
                  <a:schemeClr val="lt1"/>
                </a:solidFill>
                <a:latin typeface="Public Sans"/>
                <a:ea typeface="Public Sans"/>
                <a:cs typeface="Public Sans"/>
                <a:sym typeface="Public Sans"/>
              </a:endParaRPr>
            </a:p>
          </p:txBody>
        </p:sp>
        <p:sp>
          <p:nvSpPr>
            <p:cNvPr id="1048996" name="Google Shape;803;p274"/>
            <p:cNvSpPr/>
            <p:nvPr/>
          </p:nvSpPr>
          <p:spPr>
            <a:xfrm>
              <a:off x="4076310" y="752041"/>
              <a:ext cx="475827" cy="475827"/>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a:buNone/>
              </a:pPr>
              <a:r>
                <a:rPr b="0" cap="none" sz="1200" i="1" lang="en-US" strike="noStrike" u="none">
                  <a:solidFill>
                    <a:schemeClr val="dk1"/>
                  </a:solidFill>
                  <a:latin typeface="Public Sans"/>
                  <a:ea typeface="Public Sans"/>
                  <a:cs typeface="Public Sans"/>
                  <a:sym typeface="Public Sans"/>
                </a:rPr>
                <a:t>01</a:t>
              </a:r>
              <a:endParaRPr b="0" cap="none" sz="1200" i="1" strike="noStrike" u="none">
                <a:solidFill>
                  <a:schemeClr val="dk1"/>
                </a:solidFill>
                <a:latin typeface="Public Sans"/>
                <a:ea typeface="Public Sans"/>
                <a:cs typeface="Public Sans"/>
                <a:sym typeface="Public Sans"/>
              </a:endParaRPr>
            </a:p>
          </p:txBody>
        </p:sp>
        <p:sp>
          <p:nvSpPr>
            <p:cNvPr id="1048997" name="Google Shape;787;p274"/>
            <p:cNvSpPr/>
            <p:nvPr/>
          </p:nvSpPr>
          <p:spPr>
            <a:xfrm rot="-5400000">
              <a:off x="3941773" y="927732"/>
              <a:ext cx="144497" cy="124566"/>
            </a:xfrm>
            <a:prstGeom prst="triangle">
              <a:avLst>
                <a:gd name="adj" fmla="val 50000"/>
              </a:avLst>
            </a:prstGeom>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998" name="Google Shape;804;p274"/>
            <p:cNvSpPr/>
            <p:nvPr/>
          </p:nvSpPr>
          <p:spPr>
            <a:xfrm>
              <a:off x="4529278" y="1360153"/>
              <a:ext cx="3307470" cy="475949"/>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endParaRPr b="0" cap="none" sz="1300" i="0" strike="noStrike" u="none">
                <a:solidFill>
                  <a:schemeClr val="lt1"/>
                </a:solidFill>
                <a:latin typeface="Public Sans"/>
                <a:ea typeface="Public Sans"/>
                <a:cs typeface="Public Sans"/>
                <a:sym typeface="Public Sans"/>
              </a:endParaRPr>
            </a:p>
          </p:txBody>
        </p:sp>
        <p:sp>
          <p:nvSpPr>
            <p:cNvPr id="1048999" name="Google Shape;805;p274"/>
            <p:cNvSpPr/>
            <p:nvPr/>
          </p:nvSpPr>
          <p:spPr>
            <a:xfrm>
              <a:off x="4076309" y="1360031"/>
              <a:ext cx="475827" cy="475827"/>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a:buNone/>
              </a:pPr>
              <a:r>
                <a:rPr b="0" cap="none" sz="1200" i="1" lang="en-US" strike="noStrike" u="none">
                  <a:solidFill>
                    <a:schemeClr val="dk1"/>
                  </a:solidFill>
                  <a:latin typeface="Public Sans"/>
                  <a:ea typeface="Public Sans"/>
                  <a:cs typeface="Public Sans"/>
                  <a:sym typeface="Public Sans"/>
                </a:rPr>
                <a:t>02</a:t>
              </a:r>
              <a:endParaRPr b="0" cap="none" sz="1200" i="1" strike="noStrike" u="none">
                <a:solidFill>
                  <a:schemeClr val="dk1"/>
                </a:solidFill>
                <a:latin typeface="Public Sans"/>
                <a:ea typeface="Public Sans"/>
                <a:cs typeface="Public Sans"/>
                <a:sym typeface="Public Sans"/>
              </a:endParaRPr>
            </a:p>
          </p:txBody>
        </p:sp>
        <p:sp>
          <p:nvSpPr>
            <p:cNvPr id="1049000" name="Google Shape;799;p274"/>
            <p:cNvSpPr/>
            <p:nvPr/>
          </p:nvSpPr>
          <p:spPr>
            <a:xfrm rot="-5400000">
              <a:off x="3941772" y="1535783"/>
              <a:ext cx="144497" cy="124566"/>
            </a:xfrm>
            <a:prstGeom prst="triangle">
              <a:avLst>
                <a:gd name="adj" fmla="val 50000"/>
              </a:avLst>
            </a:prstGeom>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01" name="Google Shape;806;p274"/>
            <p:cNvSpPr/>
            <p:nvPr/>
          </p:nvSpPr>
          <p:spPr>
            <a:xfrm>
              <a:off x="4529278" y="1968387"/>
              <a:ext cx="3307470" cy="475949"/>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endParaRPr b="0" cap="none" sz="1300" i="0" strike="noStrike" u="none">
                <a:solidFill>
                  <a:schemeClr val="lt1"/>
                </a:solidFill>
                <a:latin typeface="Public Sans"/>
                <a:ea typeface="Public Sans"/>
                <a:cs typeface="Public Sans"/>
                <a:sym typeface="Public Sans"/>
              </a:endParaRPr>
            </a:p>
          </p:txBody>
        </p:sp>
        <p:sp>
          <p:nvSpPr>
            <p:cNvPr id="1049002" name="Google Shape;807;p274"/>
            <p:cNvSpPr/>
            <p:nvPr/>
          </p:nvSpPr>
          <p:spPr>
            <a:xfrm>
              <a:off x="4076308" y="1968143"/>
              <a:ext cx="475827" cy="475827"/>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a:buNone/>
              </a:pPr>
              <a:r>
                <a:rPr b="0" cap="none" sz="1200" i="1" lang="en-US" strike="noStrike" u="none">
                  <a:solidFill>
                    <a:schemeClr val="dk1"/>
                  </a:solidFill>
                  <a:latin typeface="Public Sans"/>
                  <a:ea typeface="Public Sans"/>
                  <a:cs typeface="Public Sans"/>
                  <a:sym typeface="Public Sans"/>
                </a:rPr>
                <a:t>03</a:t>
              </a:r>
              <a:endParaRPr b="0" cap="none" sz="1200" i="1" strike="noStrike" u="none">
                <a:solidFill>
                  <a:schemeClr val="dk1"/>
                </a:solidFill>
                <a:latin typeface="Public Sans"/>
                <a:ea typeface="Public Sans"/>
                <a:cs typeface="Public Sans"/>
                <a:sym typeface="Public Sans"/>
              </a:endParaRPr>
            </a:p>
          </p:txBody>
        </p:sp>
        <p:sp>
          <p:nvSpPr>
            <p:cNvPr id="1049003" name="Google Shape;789;p274"/>
            <p:cNvSpPr/>
            <p:nvPr/>
          </p:nvSpPr>
          <p:spPr>
            <a:xfrm rot="-5400000">
              <a:off x="3941771" y="2143956"/>
              <a:ext cx="144497" cy="124566"/>
            </a:xfrm>
            <a:prstGeom prst="triangle">
              <a:avLst>
                <a:gd name="adj" fmla="val 50000"/>
              </a:avLst>
            </a:prstGeom>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04" name="Google Shape;808;p274"/>
            <p:cNvSpPr/>
            <p:nvPr/>
          </p:nvSpPr>
          <p:spPr>
            <a:xfrm>
              <a:off x="4529278" y="2576743"/>
              <a:ext cx="3307470" cy="475949"/>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endParaRPr b="0" cap="none" sz="1300" i="0" strike="noStrike" u="none">
                <a:solidFill>
                  <a:schemeClr val="lt1"/>
                </a:solidFill>
                <a:latin typeface="Public Sans"/>
                <a:ea typeface="Public Sans"/>
                <a:cs typeface="Public Sans"/>
                <a:sym typeface="Public Sans"/>
              </a:endParaRPr>
            </a:p>
          </p:txBody>
        </p:sp>
        <p:sp>
          <p:nvSpPr>
            <p:cNvPr id="1049005" name="Google Shape;809;p274"/>
            <p:cNvSpPr/>
            <p:nvPr/>
          </p:nvSpPr>
          <p:spPr>
            <a:xfrm>
              <a:off x="4076307" y="2576377"/>
              <a:ext cx="475827" cy="475827"/>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a:buNone/>
              </a:pPr>
              <a:r>
                <a:rPr b="0" cap="none" sz="1200" i="1" lang="en-US" strike="noStrike" u="none">
                  <a:solidFill>
                    <a:schemeClr val="dk1"/>
                  </a:solidFill>
                  <a:latin typeface="Public Sans"/>
                  <a:ea typeface="Public Sans"/>
                  <a:cs typeface="Public Sans"/>
                  <a:sym typeface="Public Sans"/>
                </a:rPr>
                <a:t>04</a:t>
              </a:r>
              <a:endParaRPr b="0" cap="none" sz="1200" i="1" strike="noStrike" u="none">
                <a:solidFill>
                  <a:schemeClr val="dk1"/>
                </a:solidFill>
                <a:latin typeface="Public Sans"/>
                <a:ea typeface="Public Sans"/>
                <a:cs typeface="Public Sans"/>
                <a:sym typeface="Public Sans"/>
              </a:endParaRPr>
            </a:p>
          </p:txBody>
        </p:sp>
        <p:sp>
          <p:nvSpPr>
            <p:cNvPr id="1049006" name="Google Shape;791;p274"/>
            <p:cNvSpPr/>
            <p:nvPr/>
          </p:nvSpPr>
          <p:spPr>
            <a:xfrm rot="-5400000">
              <a:off x="3941770" y="2752251"/>
              <a:ext cx="144497" cy="124566"/>
            </a:xfrm>
            <a:prstGeom prst="triangle">
              <a:avLst>
                <a:gd name="adj" fmla="val 50000"/>
              </a:avLst>
            </a:prstGeom>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07" name="Google Shape;810;p274"/>
            <p:cNvSpPr/>
            <p:nvPr/>
          </p:nvSpPr>
          <p:spPr>
            <a:xfrm>
              <a:off x="4529278" y="3185221"/>
              <a:ext cx="3307470" cy="475949"/>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endParaRPr b="0" cap="none" sz="1300" i="0" strike="noStrike" u="none">
                <a:solidFill>
                  <a:schemeClr val="lt1"/>
                </a:solidFill>
                <a:latin typeface="Public Sans"/>
                <a:ea typeface="Public Sans"/>
                <a:cs typeface="Public Sans"/>
                <a:sym typeface="Public Sans"/>
              </a:endParaRPr>
            </a:p>
          </p:txBody>
        </p:sp>
        <p:sp>
          <p:nvSpPr>
            <p:cNvPr id="1049008" name="Google Shape;811;p274"/>
            <p:cNvSpPr/>
            <p:nvPr/>
          </p:nvSpPr>
          <p:spPr>
            <a:xfrm>
              <a:off x="4076306" y="3184733"/>
              <a:ext cx="475827" cy="475827"/>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a:buNone/>
              </a:pPr>
              <a:r>
                <a:rPr b="0" cap="none" sz="1200" i="1" lang="en-US" strike="noStrike" u="none">
                  <a:solidFill>
                    <a:schemeClr val="dk1"/>
                  </a:solidFill>
                  <a:latin typeface="Public Sans"/>
                  <a:ea typeface="Public Sans"/>
                  <a:cs typeface="Public Sans"/>
                  <a:sym typeface="Public Sans"/>
                </a:rPr>
                <a:t>05</a:t>
              </a:r>
              <a:endParaRPr b="0" cap="none" sz="1200" i="1" strike="noStrike" u="none">
                <a:solidFill>
                  <a:schemeClr val="dk1"/>
                </a:solidFill>
                <a:latin typeface="Public Sans"/>
                <a:ea typeface="Public Sans"/>
                <a:cs typeface="Public Sans"/>
                <a:sym typeface="Public Sans"/>
              </a:endParaRPr>
            </a:p>
          </p:txBody>
        </p:sp>
        <p:sp>
          <p:nvSpPr>
            <p:cNvPr id="1049009" name="Google Shape;797;p274"/>
            <p:cNvSpPr/>
            <p:nvPr/>
          </p:nvSpPr>
          <p:spPr>
            <a:xfrm rot="-5400000">
              <a:off x="3941769" y="3360668"/>
              <a:ext cx="144497" cy="124566"/>
            </a:xfrm>
            <a:prstGeom prst="triangle">
              <a:avLst>
                <a:gd name="adj" fmla="val 50000"/>
              </a:avLst>
            </a:prstGeom>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10" name="Google Shape;812;p274"/>
            <p:cNvSpPr/>
            <p:nvPr/>
          </p:nvSpPr>
          <p:spPr>
            <a:xfrm>
              <a:off x="4529278" y="3793821"/>
              <a:ext cx="3307470" cy="475949"/>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endParaRPr b="0" cap="none" sz="1300" i="0" strike="noStrike" u="none">
                <a:solidFill>
                  <a:schemeClr val="lt1"/>
                </a:solidFill>
                <a:latin typeface="Public Sans"/>
                <a:ea typeface="Public Sans"/>
                <a:cs typeface="Public Sans"/>
                <a:sym typeface="Public Sans"/>
              </a:endParaRPr>
            </a:p>
          </p:txBody>
        </p:sp>
        <p:sp>
          <p:nvSpPr>
            <p:cNvPr id="1049011" name="Google Shape;813;p274"/>
            <p:cNvSpPr/>
            <p:nvPr/>
          </p:nvSpPr>
          <p:spPr>
            <a:xfrm>
              <a:off x="4076305" y="3793211"/>
              <a:ext cx="475827" cy="475827"/>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a:buNone/>
              </a:pPr>
              <a:r>
                <a:rPr b="0" cap="none" sz="1200" i="1" lang="en-US" strike="noStrike" u="none">
                  <a:solidFill>
                    <a:schemeClr val="dk1"/>
                  </a:solidFill>
                  <a:latin typeface="Public Sans"/>
                  <a:ea typeface="Public Sans"/>
                  <a:cs typeface="Public Sans"/>
                  <a:sym typeface="Public Sans"/>
                </a:rPr>
                <a:t>06</a:t>
              </a:r>
              <a:endParaRPr b="0" cap="none" sz="1200" i="1" strike="noStrike" u="none">
                <a:solidFill>
                  <a:schemeClr val="dk1"/>
                </a:solidFill>
                <a:latin typeface="Public Sans"/>
                <a:ea typeface="Public Sans"/>
                <a:cs typeface="Public Sans"/>
                <a:sym typeface="Public Sans"/>
              </a:endParaRPr>
            </a:p>
          </p:txBody>
        </p:sp>
        <p:sp>
          <p:nvSpPr>
            <p:cNvPr id="1049012" name="Google Shape;795;p274"/>
            <p:cNvSpPr/>
            <p:nvPr/>
          </p:nvSpPr>
          <p:spPr>
            <a:xfrm rot="-5400000">
              <a:off x="3941768" y="3969207"/>
              <a:ext cx="144497" cy="124566"/>
            </a:xfrm>
            <a:prstGeom prst="triangle">
              <a:avLst>
                <a:gd name="adj" fmla="val 50000"/>
              </a:avLst>
            </a:prstGeom>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13" name="Google Shape;814;p274"/>
            <p:cNvSpPr/>
            <p:nvPr/>
          </p:nvSpPr>
          <p:spPr>
            <a:xfrm>
              <a:off x="4529278" y="4402542"/>
              <a:ext cx="3307470" cy="475949"/>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endParaRPr b="0" cap="none" sz="1300" i="0" strike="noStrike" u="none">
                <a:solidFill>
                  <a:schemeClr val="lt1"/>
                </a:solidFill>
                <a:latin typeface="Public Sans"/>
                <a:ea typeface="Public Sans"/>
                <a:cs typeface="Public Sans"/>
                <a:sym typeface="Public Sans"/>
              </a:endParaRPr>
            </a:p>
          </p:txBody>
        </p:sp>
        <p:sp>
          <p:nvSpPr>
            <p:cNvPr id="1049014" name="Google Shape;815;p274"/>
            <p:cNvSpPr/>
            <p:nvPr/>
          </p:nvSpPr>
          <p:spPr>
            <a:xfrm>
              <a:off x="4076304" y="4401810"/>
              <a:ext cx="475827" cy="475827"/>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a:buNone/>
              </a:pPr>
              <a:r>
                <a:rPr b="0" cap="none" sz="1200" i="1" lang="en-US" strike="noStrike" u="none">
                  <a:solidFill>
                    <a:schemeClr val="dk1"/>
                  </a:solidFill>
                  <a:latin typeface="Public Sans"/>
                  <a:ea typeface="Public Sans"/>
                  <a:cs typeface="Public Sans"/>
                  <a:sym typeface="Public Sans"/>
                </a:rPr>
                <a:t>07</a:t>
              </a:r>
              <a:endParaRPr b="0" cap="none" sz="1200" i="1" strike="noStrike" u="none">
                <a:solidFill>
                  <a:schemeClr val="dk1"/>
                </a:solidFill>
                <a:latin typeface="Public Sans"/>
                <a:ea typeface="Public Sans"/>
                <a:cs typeface="Public Sans"/>
                <a:sym typeface="Public Sans"/>
              </a:endParaRPr>
            </a:p>
          </p:txBody>
        </p:sp>
        <p:sp>
          <p:nvSpPr>
            <p:cNvPr id="1049015" name="Google Shape;793;p274"/>
            <p:cNvSpPr/>
            <p:nvPr/>
          </p:nvSpPr>
          <p:spPr>
            <a:xfrm rot="-5400000">
              <a:off x="3941767" y="4577867"/>
              <a:ext cx="144497" cy="124566"/>
            </a:xfrm>
            <a:prstGeom prst="triangle">
              <a:avLst>
                <a:gd name="adj" fmla="val 50000"/>
              </a:avLst>
            </a:prstGeom>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sp>
        <p:nvSpPr>
          <p:cNvPr id="1049016" name="Google Shape;816;p274"/>
          <p:cNvSpPr txBox="1">
            <a:spLocks noGrp="1"/>
          </p:cNvSpPr>
          <p:nvPr>
            <p:ph type="body" idx="1"/>
          </p:nvPr>
        </p:nvSpPr>
        <p:spPr>
          <a:xfrm>
            <a:off x="1345189" y="2654219"/>
            <a:ext cx="1714750" cy="320142"/>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17" name="Google Shape;817;p274"/>
          <p:cNvSpPr txBox="1">
            <a:spLocks noGrp="1"/>
          </p:cNvSpPr>
          <p:nvPr>
            <p:ph type="body" idx="2"/>
          </p:nvPr>
        </p:nvSpPr>
        <p:spPr>
          <a:xfrm>
            <a:off x="5044082" y="2637036"/>
            <a:ext cx="3070107" cy="358775"/>
          </a:xfrm>
          <a:prstGeom prst="rect"/>
          <a:noFill/>
          <a:ln>
            <a:noFill/>
          </a:ln>
        </p:spPr>
        <p:txBody>
          <a:bodyPr anchor="ctr" anchorCtr="0" bIns="45700" lIns="91425" rIns="91425" spcFirstLastPara="1" tIns="45700" wrap="square">
            <a:normAutofit/>
          </a:bodyPr>
          <a:lstStyle>
            <a:lvl1pPr algn="l"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018" name="Google Shape;818;p274"/>
          <p:cNvSpPr txBox="1">
            <a:spLocks noGrp="1"/>
          </p:cNvSpPr>
          <p:nvPr>
            <p:ph type="body" idx="3"/>
          </p:nvPr>
        </p:nvSpPr>
        <p:spPr>
          <a:xfrm>
            <a:off x="5044082" y="808236"/>
            <a:ext cx="3070107" cy="358775"/>
          </a:xfrm>
          <a:prstGeom prst="rect"/>
          <a:noFill/>
          <a:ln>
            <a:noFill/>
          </a:ln>
        </p:spPr>
        <p:txBody>
          <a:bodyPr anchor="ctr" anchorCtr="0" bIns="45700" lIns="91425" rIns="91425" spcFirstLastPara="1" tIns="45700" wrap="square">
            <a:normAutofit/>
          </a:bodyPr>
          <a:lstStyle>
            <a:lvl1pPr algn="l"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019" name="Google Shape;819;p274"/>
          <p:cNvSpPr txBox="1">
            <a:spLocks noGrp="1"/>
          </p:cNvSpPr>
          <p:nvPr>
            <p:ph type="body" idx="4"/>
          </p:nvPr>
        </p:nvSpPr>
        <p:spPr>
          <a:xfrm>
            <a:off x="5044082" y="4465835"/>
            <a:ext cx="3070107" cy="358775"/>
          </a:xfrm>
          <a:prstGeom prst="rect"/>
          <a:noFill/>
          <a:ln>
            <a:noFill/>
          </a:ln>
        </p:spPr>
        <p:txBody>
          <a:bodyPr anchor="ctr" anchorCtr="0" bIns="45700" lIns="91425" rIns="91425" spcFirstLastPara="1" tIns="45700" wrap="square">
            <a:normAutofit/>
          </a:bodyPr>
          <a:lstStyle>
            <a:lvl1pPr algn="l"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020" name="Google Shape;820;p274"/>
          <p:cNvSpPr txBox="1">
            <a:spLocks noGrp="1"/>
          </p:cNvSpPr>
          <p:nvPr>
            <p:ph type="body" idx="5"/>
          </p:nvPr>
        </p:nvSpPr>
        <p:spPr>
          <a:xfrm>
            <a:off x="5044082" y="3856236"/>
            <a:ext cx="3070107" cy="358775"/>
          </a:xfrm>
          <a:prstGeom prst="rect"/>
          <a:noFill/>
          <a:ln>
            <a:noFill/>
          </a:ln>
        </p:spPr>
        <p:txBody>
          <a:bodyPr anchor="ctr" anchorCtr="0" bIns="45700" lIns="91425" rIns="91425" spcFirstLastPara="1" tIns="45700" wrap="square">
            <a:normAutofit/>
          </a:bodyPr>
          <a:lstStyle>
            <a:lvl1pPr algn="l"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021" name="Google Shape;821;p274"/>
          <p:cNvSpPr txBox="1">
            <a:spLocks noGrp="1"/>
          </p:cNvSpPr>
          <p:nvPr>
            <p:ph type="body" idx="6"/>
          </p:nvPr>
        </p:nvSpPr>
        <p:spPr>
          <a:xfrm>
            <a:off x="5044082" y="3246636"/>
            <a:ext cx="3070107" cy="358775"/>
          </a:xfrm>
          <a:prstGeom prst="rect"/>
          <a:noFill/>
          <a:ln>
            <a:noFill/>
          </a:ln>
        </p:spPr>
        <p:txBody>
          <a:bodyPr anchor="ctr" anchorCtr="0" bIns="45700" lIns="91425" rIns="91425" spcFirstLastPara="1" tIns="45700" wrap="square">
            <a:normAutofit/>
          </a:bodyPr>
          <a:lstStyle>
            <a:lvl1pPr algn="l"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022" name="Google Shape;822;p274"/>
          <p:cNvSpPr txBox="1">
            <a:spLocks noGrp="1"/>
          </p:cNvSpPr>
          <p:nvPr>
            <p:ph type="body" idx="7"/>
          </p:nvPr>
        </p:nvSpPr>
        <p:spPr>
          <a:xfrm>
            <a:off x="5044082" y="2027436"/>
            <a:ext cx="3070107" cy="358775"/>
          </a:xfrm>
          <a:prstGeom prst="rect"/>
          <a:noFill/>
          <a:ln>
            <a:noFill/>
          </a:ln>
        </p:spPr>
        <p:txBody>
          <a:bodyPr anchor="ctr" anchorCtr="0" bIns="45700" lIns="91425" rIns="91425" spcFirstLastPara="1" tIns="45700" wrap="square">
            <a:normAutofit/>
          </a:bodyPr>
          <a:lstStyle>
            <a:lvl1pPr algn="l"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023" name="Google Shape;823;p274"/>
          <p:cNvSpPr txBox="1">
            <a:spLocks noGrp="1"/>
          </p:cNvSpPr>
          <p:nvPr>
            <p:ph type="body" idx="8"/>
          </p:nvPr>
        </p:nvSpPr>
        <p:spPr>
          <a:xfrm>
            <a:off x="5044082" y="1417836"/>
            <a:ext cx="3070107" cy="358775"/>
          </a:xfrm>
          <a:prstGeom prst="rect"/>
          <a:noFill/>
          <a:ln>
            <a:noFill/>
          </a:ln>
        </p:spPr>
        <p:txBody>
          <a:bodyPr anchor="ctr" anchorCtr="0" bIns="45700" lIns="91425" rIns="91425" spcFirstLastPara="1" tIns="45700" wrap="square">
            <a:normAutofit/>
          </a:bodyPr>
          <a:lstStyle>
            <a:lvl1pPr algn="l"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440" name="Shape 824"/>
        <p:cNvGrpSpPr/>
        <p:nvPr/>
      </p:nvGrpSpPr>
      <p:grpSpPr>
        <a:xfrm>
          <a:off x="0" y="0"/>
          <a:ext cx="0" cy="0"/>
          <a:chOff x="0" y="0"/>
          <a:chExt cx="0" cy="0"/>
        </a:xfrm>
      </p:grpSpPr>
      <p:pic>
        <p:nvPicPr>
          <p:cNvPr id="2097362" name="Google Shape;825;p275"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628" name="Google Shape;826;p275"/>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29" name="Google Shape;827;p275"/>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441" name="Google Shape;828;p275"/>
          <p:cNvGrpSpPr/>
          <p:nvPr/>
        </p:nvGrpSpPr>
        <p:grpSpPr>
          <a:xfrm>
            <a:off x="914091" y="752041"/>
            <a:ext cx="7280306" cy="4126450"/>
            <a:chOff x="556442" y="752041"/>
            <a:chExt cx="7280306" cy="4126450"/>
          </a:xfrm>
        </p:grpSpPr>
        <p:cxnSp>
          <p:nvCxnSpPr>
            <p:cNvPr id="3145843" name="Google Shape;829;p275"/>
            <p:cNvCxnSpPr>
              <a:cxnSpLocks/>
              <a:stCxn id="1049630" idx="6"/>
              <a:endCxn id="1049634" idx="0"/>
            </p:cNvCxnSpPr>
            <p:nvPr/>
          </p:nvCxnSpPr>
          <p:spPr>
            <a:xfrm rot="10800000" flipH="1">
              <a:off x="3133388" y="990067"/>
              <a:ext cx="818400" cy="1825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3145844" name="Google Shape;832;p275"/>
            <p:cNvCxnSpPr>
              <a:cxnSpLocks/>
              <a:stCxn id="1049630" idx="6"/>
              <a:endCxn id="1049640" idx="0"/>
            </p:cNvCxnSpPr>
            <p:nvPr/>
          </p:nvCxnSpPr>
          <p:spPr>
            <a:xfrm rot="10800000" flipH="1">
              <a:off x="3133388" y="2206267"/>
              <a:ext cx="818400" cy="6090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3145845" name="Google Shape;834;p275"/>
            <p:cNvCxnSpPr>
              <a:cxnSpLocks/>
              <a:stCxn id="1049630" idx="6"/>
              <a:endCxn id="1049643" idx="0"/>
            </p:cNvCxnSpPr>
            <p:nvPr/>
          </p:nvCxnSpPr>
          <p:spPr>
            <a:xfrm rot="10800000" flipH="1">
              <a:off x="3133388" y="2814667"/>
              <a:ext cx="818400" cy="6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3145846" name="Google Shape;836;p275"/>
            <p:cNvCxnSpPr>
              <a:cxnSpLocks/>
              <a:stCxn id="1049630" idx="6"/>
              <a:endCxn id="1049652" idx="0"/>
            </p:cNvCxnSpPr>
            <p:nvPr/>
          </p:nvCxnSpPr>
          <p:spPr>
            <a:xfrm>
              <a:off x="3133388" y="2815267"/>
              <a:ext cx="818400" cy="1824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3145847" name="Google Shape;838;p275"/>
            <p:cNvCxnSpPr>
              <a:cxnSpLocks/>
              <a:stCxn id="1049630" idx="6"/>
              <a:endCxn id="1049649" idx="0"/>
            </p:cNvCxnSpPr>
            <p:nvPr/>
          </p:nvCxnSpPr>
          <p:spPr>
            <a:xfrm>
              <a:off x="3133388" y="2815267"/>
              <a:ext cx="818400" cy="1216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3145848" name="Google Shape;840;p275"/>
            <p:cNvCxnSpPr>
              <a:cxnSpLocks/>
              <a:stCxn id="1049630" idx="6"/>
              <a:endCxn id="1049646" idx="0"/>
            </p:cNvCxnSpPr>
            <p:nvPr/>
          </p:nvCxnSpPr>
          <p:spPr>
            <a:xfrm>
              <a:off x="3133388" y="2815267"/>
              <a:ext cx="818400" cy="6078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3145849" name="Google Shape;842;p275"/>
            <p:cNvCxnSpPr>
              <a:cxnSpLocks/>
              <a:stCxn id="1049630" idx="6"/>
              <a:endCxn id="1049637" idx="0"/>
            </p:cNvCxnSpPr>
            <p:nvPr/>
          </p:nvCxnSpPr>
          <p:spPr>
            <a:xfrm rot="10800000" flipH="1">
              <a:off x="3133388" y="1598167"/>
              <a:ext cx="818400" cy="1217100"/>
            </a:xfrm>
            <a:prstGeom prst="bentConnector3">
              <a:avLst>
                <a:gd name="adj1" fmla="val 6299"/>
              </a:avLst>
            </a:prstGeom>
            <a:noFill/>
            <a:ln w="12700" cap="flat" cmpd="sng">
              <a:solidFill>
                <a:srgbClr val="D8D8D8"/>
              </a:solidFill>
              <a:prstDash val="solid"/>
              <a:round/>
              <a:headEnd type="none" w="sm" len="sm"/>
              <a:tailEnd type="none" w="sm" len="sm"/>
            </a:ln>
          </p:spPr>
        </p:cxnSp>
        <p:grpSp>
          <p:nvGrpSpPr>
            <p:cNvPr id="442" name="Google Shape;844;p275"/>
            <p:cNvGrpSpPr/>
            <p:nvPr/>
          </p:nvGrpSpPr>
          <p:grpSpPr>
            <a:xfrm>
              <a:off x="556442" y="1526794"/>
              <a:ext cx="2576946" cy="2576946"/>
              <a:chOff x="941492" y="1686560"/>
              <a:chExt cx="1876213" cy="1876213"/>
            </a:xfrm>
          </p:grpSpPr>
          <p:sp>
            <p:nvSpPr>
              <p:cNvPr id="1049630" name="Google Shape;830;p275"/>
              <p:cNvSpPr/>
              <p:nvPr/>
            </p:nvSpPr>
            <p:spPr>
              <a:xfrm>
                <a:off x="941492" y="1686560"/>
                <a:ext cx="1876213" cy="1876213"/>
              </a:xfrm>
              <a:prstGeom prst="ellipse"/>
              <a:solidFill>
                <a:srgbClr val="D8D8D8"/>
              </a:solidFill>
              <a:ln w="25400" cap="flat" cmpd="sng">
                <a:solidFill>
                  <a:schemeClr val="lt1"/>
                </a:solidFill>
                <a:prstDash val="solid"/>
                <a:round/>
                <a:headEnd type="none" w="sm" len="sm"/>
                <a:tailEnd type="none" w="sm" len="sm"/>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631" name="Google Shape;845;p275"/>
              <p:cNvSpPr/>
              <p:nvPr/>
            </p:nvSpPr>
            <p:spPr>
              <a:xfrm>
                <a:off x="1074172" y="1819240"/>
                <a:ext cx="1610853" cy="1610853"/>
              </a:xfrm>
              <a:prstGeom prst="ellipse"/>
              <a:solidFill>
                <a:srgbClr val="F2F2F2"/>
              </a:solidFill>
              <a:ln w="25400" cap="flat" cmpd="sng">
                <a:solidFill>
                  <a:schemeClr val="lt1"/>
                </a:solidFill>
                <a:prstDash val="solid"/>
                <a:round/>
                <a:headEnd type="none" w="sm" len="sm"/>
                <a:tailEnd type="none" w="sm" len="sm"/>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sp>
          <p:nvSpPr>
            <p:cNvPr id="1049632" name="Google Shape;846;p275"/>
            <p:cNvSpPr/>
            <p:nvPr/>
          </p:nvSpPr>
          <p:spPr>
            <a:xfrm>
              <a:off x="4529278" y="752041"/>
              <a:ext cx="3307470" cy="475949"/>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endParaRPr b="0" cap="none" sz="1300" i="0" strike="noStrike" u="none">
                <a:solidFill>
                  <a:schemeClr val="lt1"/>
                </a:solidFill>
                <a:latin typeface="Public Sans"/>
                <a:ea typeface="Public Sans"/>
                <a:cs typeface="Public Sans"/>
                <a:sym typeface="Public Sans"/>
              </a:endParaRPr>
            </a:p>
          </p:txBody>
        </p:sp>
        <p:sp>
          <p:nvSpPr>
            <p:cNvPr id="1049633" name="Google Shape;847;p275"/>
            <p:cNvSpPr/>
            <p:nvPr/>
          </p:nvSpPr>
          <p:spPr>
            <a:xfrm>
              <a:off x="4076310" y="752041"/>
              <a:ext cx="475827" cy="475827"/>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a:buNone/>
              </a:pPr>
              <a:r>
                <a:rPr b="0" cap="none" sz="1200" i="1" lang="en-US" strike="noStrike" u="none">
                  <a:solidFill>
                    <a:schemeClr val="dk1"/>
                  </a:solidFill>
                  <a:latin typeface="Public Sans"/>
                  <a:ea typeface="Public Sans"/>
                  <a:cs typeface="Public Sans"/>
                  <a:sym typeface="Public Sans"/>
                </a:rPr>
                <a:t>01</a:t>
              </a:r>
              <a:endParaRPr b="0" cap="none" sz="1200" i="1" strike="noStrike" u="none">
                <a:solidFill>
                  <a:schemeClr val="dk1"/>
                </a:solidFill>
                <a:latin typeface="Public Sans"/>
                <a:ea typeface="Public Sans"/>
                <a:cs typeface="Public Sans"/>
                <a:sym typeface="Public Sans"/>
              </a:endParaRPr>
            </a:p>
          </p:txBody>
        </p:sp>
        <p:sp>
          <p:nvSpPr>
            <p:cNvPr id="1049634" name="Google Shape;831;p275"/>
            <p:cNvSpPr/>
            <p:nvPr/>
          </p:nvSpPr>
          <p:spPr>
            <a:xfrm rot="-5400000">
              <a:off x="3941773" y="927732"/>
              <a:ext cx="144497" cy="124566"/>
            </a:xfrm>
            <a:prstGeom prst="triangle">
              <a:avLst>
                <a:gd name="adj" fmla="val 50000"/>
              </a:avLst>
            </a:prstGeom>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635" name="Google Shape;848;p275"/>
            <p:cNvSpPr/>
            <p:nvPr/>
          </p:nvSpPr>
          <p:spPr>
            <a:xfrm>
              <a:off x="4529278" y="1360153"/>
              <a:ext cx="3307470" cy="475949"/>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endParaRPr b="0" cap="none" sz="1300" i="0" strike="noStrike" u="none">
                <a:solidFill>
                  <a:schemeClr val="lt1"/>
                </a:solidFill>
                <a:latin typeface="Public Sans"/>
                <a:ea typeface="Public Sans"/>
                <a:cs typeface="Public Sans"/>
                <a:sym typeface="Public Sans"/>
              </a:endParaRPr>
            </a:p>
          </p:txBody>
        </p:sp>
        <p:sp>
          <p:nvSpPr>
            <p:cNvPr id="1049636" name="Google Shape;849;p275"/>
            <p:cNvSpPr/>
            <p:nvPr/>
          </p:nvSpPr>
          <p:spPr>
            <a:xfrm>
              <a:off x="4076309" y="1360031"/>
              <a:ext cx="475827" cy="475827"/>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a:buNone/>
              </a:pPr>
              <a:r>
                <a:rPr b="0" cap="none" sz="1200" i="1" lang="en-US" strike="noStrike" u="none">
                  <a:solidFill>
                    <a:schemeClr val="dk1"/>
                  </a:solidFill>
                  <a:latin typeface="Public Sans"/>
                  <a:ea typeface="Public Sans"/>
                  <a:cs typeface="Public Sans"/>
                  <a:sym typeface="Public Sans"/>
                </a:rPr>
                <a:t>02</a:t>
              </a:r>
              <a:endParaRPr b="0" cap="none" sz="1200" i="1" strike="noStrike" u="none">
                <a:solidFill>
                  <a:schemeClr val="dk1"/>
                </a:solidFill>
                <a:latin typeface="Public Sans"/>
                <a:ea typeface="Public Sans"/>
                <a:cs typeface="Public Sans"/>
                <a:sym typeface="Public Sans"/>
              </a:endParaRPr>
            </a:p>
          </p:txBody>
        </p:sp>
        <p:sp>
          <p:nvSpPr>
            <p:cNvPr id="1049637" name="Google Shape;843;p275"/>
            <p:cNvSpPr/>
            <p:nvPr/>
          </p:nvSpPr>
          <p:spPr>
            <a:xfrm rot="-5400000">
              <a:off x="3941772" y="1535783"/>
              <a:ext cx="144497" cy="124566"/>
            </a:xfrm>
            <a:prstGeom prst="triangle">
              <a:avLst>
                <a:gd name="adj" fmla="val 50000"/>
              </a:avLst>
            </a:prstGeom>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638" name="Google Shape;850;p275"/>
            <p:cNvSpPr/>
            <p:nvPr/>
          </p:nvSpPr>
          <p:spPr>
            <a:xfrm>
              <a:off x="4529278" y="1968387"/>
              <a:ext cx="3307470" cy="475949"/>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endParaRPr b="0" cap="none" sz="1300" i="0" strike="noStrike" u="none">
                <a:solidFill>
                  <a:schemeClr val="lt1"/>
                </a:solidFill>
                <a:latin typeface="Public Sans"/>
                <a:ea typeface="Public Sans"/>
                <a:cs typeface="Public Sans"/>
                <a:sym typeface="Public Sans"/>
              </a:endParaRPr>
            </a:p>
          </p:txBody>
        </p:sp>
        <p:sp>
          <p:nvSpPr>
            <p:cNvPr id="1049639" name="Google Shape;851;p275"/>
            <p:cNvSpPr/>
            <p:nvPr/>
          </p:nvSpPr>
          <p:spPr>
            <a:xfrm>
              <a:off x="4076308" y="1968143"/>
              <a:ext cx="475827" cy="475827"/>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a:buNone/>
              </a:pPr>
              <a:r>
                <a:rPr b="0" cap="none" sz="1200" i="1" lang="en-US" strike="noStrike" u="none">
                  <a:solidFill>
                    <a:schemeClr val="dk1"/>
                  </a:solidFill>
                  <a:latin typeface="Public Sans"/>
                  <a:ea typeface="Public Sans"/>
                  <a:cs typeface="Public Sans"/>
                  <a:sym typeface="Public Sans"/>
                </a:rPr>
                <a:t>03</a:t>
              </a:r>
              <a:endParaRPr b="0" cap="none" sz="1200" i="1" strike="noStrike" u="none">
                <a:solidFill>
                  <a:schemeClr val="dk1"/>
                </a:solidFill>
                <a:latin typeface="Public Sans"/>
                <a:ea typeface="Public Sans"/>
                <a:cs typeface="Public Sans"/>
                <a:sym typeface="Public Sans"/>
              </a:endParaRPr>
            </a:p>
          </p:txBody>
        </p:sp>
        <p:sp>
          <p:nvSpPr>
            <p:cNvPr id="1049640" name="Google Shape;833;p275"/>
            <p:cNvSpPr/>
            <p:nvPr/>
          </p:nvSpPr>
          <p:spPr>
            <a:xfrm rot="-5400000">
              <a:off x="3941771" y="2143956"/>
              <a:ext cx="144497" cy="124566"/>
            </a:xfrm>
            <a:prstGeom prst="triangle">
              <a:avLst>
                <a:gd name="adj" fmla="val 50000"/>
              </a:avLst>
            </a:prstGeom>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641" name="Google Shape;852;p275"/>
            <p:cNvSpPr/>
            <p:nvPr/>
          </p:nvSpPr>
          <p:spPr>
            <a:xfrm>
              <a:off x="4529278" y="2576743"/>
              <a:ext cx="3307470" cy="475949"/>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endParaRPr b="0" cap="none" sz="1300" i="0" strike="noStrike" u="none">
                <a:solidFill>
                  <a:schemeClr val="lt1"/>
                </a:solidFill>
                <a:latin typeface="Public Sans"/>
                <a:ea typeface="Public Sans"/>
                <a:cs typeface="Public Sans"/>
                <a:sym typeface="Public Sans"/>
              </a:endParaRPr>
            </a:p>
          </p:txBody>
        </p:sp>
        <p:sp>
          <p:nvSpPr>
            <p:cNvPr id="1049642" name="Google Shape;853;p275"/>
            <p:cNvSpPr/>
            <p:nvPr/>
          </p:nvSpPr>
          <p:spPr>
            <a:xfrm>
              <a:off x="4076307" y="2576377"/>
              <a:ext cx="475827" cy="475827"/>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a:buNone/>
              </a:pPr>
              <a:r>
                <a:rPr b="0" cap="none" sz="1200" i="1" lang="en-US" strike="noStrike" u="none">
                  <a:solidFill>
                    <a:schemeClr val="dk1"/>
                  </a:solidFill>
                  <a:latin typeface="Public Sans"/>
                  <a:ea typeface="Public Sans"/>
                  <a:cs typeface="Public Sans"/>
                  <a:sym typeface="Public Sans"/>
                </a:rPr>
                <a:t>04</a:t>
              </a:r>
              <a:endParaRPr b="0" cap="none" sz="1200" i="1" strike="noStrike" u="none">
                <a:solidFill>
                  <a:schemeClr val="dk1"/>
                </a:solidFill>
                <a:latin typeface="Public Sans"/>
                <a:ea typeface="Public Sans"/>
                <a:cs typeface="Public Sans"/>
                <a:sym typeface="Public Sans"/>
              </a:endParaRPr>
            </a:p>
          </p:txBody>
        </p:sp>
        <p:sp>
          <p:nvSpPr>
            <p:cNvPr id="1049643" name="Google Shape;835;p275"/>
            <p:cNvSpPr/>
            <p:nvPr/>
          </p:nvSpPr>
          <p:spPr>
            <a:xfrm rot="-5400000">
              <a:off x="3941770" y="2752251"/>
              <a:ext cx="144497" cy="124566"/>
            </a:xfrm>
            <a:prstGeom prst="triangle">
              <a:avLst>
                <a:gd name="adj" fmla="val 50000"/>
              </a:avLst>
            </a:prstGeom>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644" name="Google Shape;854;p275"/>
            <p:cNvSpPr/>
            <p:nvPr/>
          </p:nvSpPr>
          <p:spPr>
            <a:xfrm>
              <a:off x="4529278" y="3185221"/>
              <a:ext cx="3307470" cy="475949"/>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endParaRPr b="0" cap="none" sz="1300" i="0" strike="noStrike" u="none">
                <a:solidFill>
                  <a:schemeClr val="lt1"/>
                </a:solidFill>
                <a:latin typeface="Public Sans"/>
                <a:ea typeface="Public Sans"/>
                <a:cs typeface="Public Sans"/>
                <a:sym typeface="Public Sans"/>
              </a:endParaRPr>
            </a:p>
          </p:txBody>
        </p:sp>
        <p:sp>
          <p:nvSpPr>
            <p:cNvPr id="1049645" name="Google Shape;855;p275"/>
            <p:cNvSpPr/>
            <p:nvPr/>
          </p:nvSpPr>
          <p:spPr>
            <a:xfrm>
              <a:off x="4076306" y="3184733"/>
              <a:ext cx="475827" cy="475827"/>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a:buNone/>
              </a:pPr>
              <a:r>
                <a:rPr b="0" cap="none" sz="1200" i="1" lang="en-US" strike="noStrike" u="none">
                  <a:solidFill>
                    <a:schemeClr val="dk1"/>
                  </a:solidFill>
                  <a:latin typeface="Public Sans"/>
                  <a:ea typeface="Public Sans"/>
                  <a:cs typeface="Public Sans"/>
                  <a:sym typeface="Public Sans"/>
                </a:rPr>
                <a:t>05</a:t>
              </a:r>
              <a:endParaRPr b="0" cap="none" sz="1200" i="1" strike="noStrike" u="none">
                <a:solidFill>
                  <a:schemeClr val="dk1"/>
                </a:solidFill>
                <a:latin typeface="Public Sans"/>
                <a:ea typeface="Public Sans"/>
                <a:cs typeface="Public Sans"/>
                <a:sym typeface="Public Sans"/>
              </a:endParaRPr>
            </a:p>
          </p:txBody>
        </p:sp>
        <p:sp>
          <p:nvSpPr>
            <p:cNvPr id="1049646" name="Google Shape;841;p275"/>
            <p:cNvSpPr/>
            <p:nvPr/>
          </p:nvSpPr>
          <p:spPr>
            <a:xfrm rot="-5400000">
              <a:off x="3941769" y="3360668"/>
              <a:ext cx="144497" cy="124566"/>
            </a:xfrm>
            <a:prstGeom prst="triangle">
              <a:avLst>
                <a:gd name="adj" fmla="val 50000"/>
              </a:avLst>
            </a:prstGeom>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647" name="Google Shape;856;p275"/>
            <p:cNvSpPr/>
            <p:nvPr/>
          </p:nvSpPr>
          <p:spPr>
            <a:xfrm>
              <a:off x="4529278" y="3793821"/>
              <a:ext cx="3307470" cy="475949"/>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endParaRPr b="0" cap="none" sz="1300" i="0" strike="noStrike" u="none">
                <a:solidFill>
                  <a:schemeClr val="lt1"/>
                </a:solidFill>
                <a:latin typeface="Public Sans"/>
                <a:ea typeface="Public Sans"/>
                <a:cs typeface="Public Sans"/>
                <a:sym typeface="Public Sans"/>
              </a:endParaRPr>
            </a:p>
          </p:txBody>
        </p:sp>
        <p:sp>
          <p:nvSpPr>
            <p:cNvPr id="1049648" name="Google Shape;857;p275"/>
            <p:cNvSpPr/>
            <p:nvPr/>
          </p:nvSpPr>
          <p:spPr>
            <a:xfrm>
              <a:off x="4076305" y="3793211"/>
              <a:ext cx="475827" cy="475827"/>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a:buNone/>
              </a:pPr>
              <a:r>
                <a:rPr b="0" cap="none" sz="1200" i="1" lang="en-US" strike="noStrike" u="none">
                  <a:solidFill>
                    <a:schemeClr val="dk1"/>
                  </a:solidFill>
                  <a:latin typeface="Public Sans"/>
                  <a:ea typeface="Public Sans"/>
                  <a:cs typeface="Public Sans"/>
                  <a:sym typeface="Public Sans"/>
                </a:rPr>
                <a:t>06</a:t>
              </a:r>
              <a:endParaRPr b="0" cap="none" sz="1200" i="1" strike="noStrike" u="none">
                <a:solidFill>
                  <a:schemeClr val="dk1"/>
                </a:solidFill>
                <a:latin typeface="Public Sans"/>
                <a:ea typeface="Public Sans"/>
                <a:cs typeface="Public Sans"/>
                <a:sym typeface="Public Sans"/>
              </a:endParaRPr>
            </a:p>
          </p:txBody>
        </p:sp>
        <p:sp>
          <p:nvSpPr>
            <p:cNvPr id="1049649" name="Google Shape;839;p275"/>
            <p:cNvSpPr/>
            <p:nvPr/>
          </p:nvSpPr>
          <p:spPr>
            <a:xfrm rot="-5400000">
              <a:off x="3941768" y="3969207"/>
              <a:ext cx="144497" cy="124566"/>
            </a:xfrm>
            <a:prstGeom prst="triangle">
              <a:avLst>
                <a:gd name="adj" fmla="val 50000"/>
              </a:avLst>
            </a:prstGeom>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650" name="Google Shape;858;p275"/>
            <p:cNvSpPr/>
            <p:nvPr/>
          </p:nvSpPr>
          <p:spPr>
            <a:xfrm>
              <a:off x="4529278" y="4402542"/>
              <a:ext cx="3307470" cy="475949"/>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a:buNone/>
              </a:pPr>
              <a:endParaRPr b="0" cap="none" sz="1300" i="0" strike="noStrike" u="none">
                <a:solidFill>
                  <a:schemeClr val="lt1"/>
                </a:solidFill>
                <a:latin typeface="Public Sans"/>
                <a:ea typeface="Public Sans"/>
                <a:cs typeface="Public Sans"/>
                <a:sym typeface="Public Sans"/>
              </a:endParaRPr>
            </a:p>
          </p:txBody>
        </p:sp>
        <p:sp>
          <p:nvSpPr>
            <p:cNvPr id="1049651" name="Google Shape;859;p275"/>
            <p:cNvSpPr/>
            <p:nvPr/>
          </p:nvSpPr>
          <p:spPr>
            <a:xfrm>
              <a:off x="4076304" y="4401810"/>
              <a:ext cx="475827" cy="475827"/>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a:buNone/>
              </a:pPr>
              <a:r>
                <a:rPr b="0" cap="none" sz="1200" i="1" lang="en-US" strike="noStrike" u="none">
                  <a:solidFill>
                    <a:schemeClr val="dk1"/>
                  </a:solidFill>
                  <a:latin typeface="Public Sans"/>
                  <a:ea typeface="Public Sans"/>
                  <a:cs typeface="Public Sans"/>
                  <a:sym typeface="Public Sans"/>
                </a:rPr>
                <a:t>07</a:t>
              </a:r>
              <a:endParaRPr b="0" cap="none" sz="1200" i="1" strike="noStrike" u="none">
                <a:solidFill>
                  <a:schemeClr val="dk1"/>
                </a:solidFill>
                <a:latin typeface="Public Sans"/>
                <a:ea typeface="Public Sans"/>
                <a:cs typeface="Public Sans"/>
                <a:sym typeface="Public Sans"/>
              </a:endParaRPr>
            </a:p>
          </p:txBody>
        </p:sp>
        <p:sp>
          <p:nvSpPr>
            <p:cNvPr id="1049652" name="Google Shape;837;p275"/>
            <p:cNvSpPr/>
            <p:nvPr/>
          </p:nvSpPr>
          <p:spPr>
            <a:xfrm rot="-5400000">
              <a:off x="3941767" y="4577867"/>
              <a:ext cx="144497" cy="124566"/>
            </a:xfrm>
            <a:prstGeom prst="triangle">
              <a:avLst>
                <a:gd name="adj" fmla="val 50000"/>
              </a:avLst>
            </a:prstGeom>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sp>
        <p:nvSpPr>
          <p:cNvPr id="1049653" name="Google Shape;860;p275"/>
          <p:cNvSpPr txBox="1">
            <a:spLocks noGrp="1"/>
          </p:cNvSpPr>
          <p:nvPr>
            <p:ph type="body" idx="1"/>
          </p:nvPr>
        </p:nvSpPr>
        <p:spPr>
          <a:xfrm>
            <a:off x="1345189" y="2654219"/>
            <a:ext cx="1714750" cy="320142"/>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54" name="Google Shape;861;p275"/>
          <p:cNvSpPr txBox="1">
            <a:spLocks noGrp="1"/>
          </p:cNvSpPr>
          <p:nvPr>
            <p:ph type="body" idx="2"/>
          </p:nvPr>
        </p:nvSpPr>
        <p:spPr>
          <a:xfrm>
            <a:off x="5044082" y="2637036"/>
            <a:ext cx="3070107" cy="358775"/>
          </a:xfrm>
          <a:prstGeom prst="rect"/>
          <a:noFill/>
          <a:ln>
            <a:noFill/>
          </a:ln>
        </p:spPr>
        <p:txBody>
          <a:bodyPr anchor="ctr" anchorCtr="0" bIns="45700" lIns="91425" rIns="91425" spcFirstLastPara="1" tIns="45700" wrap="square">
            <a:normAutofit/>
          </a:bodyPr>
          <a:lstStyle>
            <a:lvl1pPr algn="l"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655" name="Google Shape;862;p275"/>
          <p:cNvSpPr txBox="1">
            <a:spLocks noGrp="1"/>
          </p:cNvSpPr>
          <p:nvPr>
            <p:ph type="body" idx="3"/>
          </p:nvPr>
        </p:nvSpPr>
        <p:spPr>
          <a:xfrm>
            <a:off x="5044082" y="808236"/>
            <a:ext cx="3070107" cy="358775"/>
          </a:xfrm>
          <a:prstGeom prst="rect"/>
          <a:noFill/>
          <a:ln>
            <a:noFill/>
          </a:ln>
        </p:spPr>
        <p:txBody>
          <a:bodyPr anchor="ctr" anchorCtr="0" bIns="45700" lIns="91425" rIns="91425" spcFirstLastPara="1" tIns="45700" wrap="square">
            <a:normAutofit/>
          </a:bodyPr>
          <a:lstStyle>
            <a:lvl1pPr algn="l"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656" name="Google Shape;863;p275"/>
          <p:cNvSpPr txBox="1">
            <a:spLocks noGrp="1"/>
          </p:cNvSpPr>
          <p:nvPr>
            <p:ph type="body" idx="4"/>
          </p:nvPr>
        </p:nvSpPr>
        <p:spPr>
          <a:xfrm>
            <a:off x="5044082" y="4465835"/>
            <a:ext cx="3070107" cy="358775"/>
          </a:xfrm>
          <a:prstGeom prst="rect"/>
          <a:noFill/>
          <a:ln>
            <a:noFill/>
          </a:ln>
        </p:spPr>
        <p:txBody>
          <a:bodyPr anchor="ctr" anchorCtr="0" bIns="45700" lIns="91425" rIns="91425" spcFirstLastPara="1" tIns="45700" wrap="square">
            <a:normAutofit/>
          </a:bodyPr>
          <a:lstStyle>
            <a:lvl1pPr algn="l"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657" name="Google Shape;864;p275"/>
          <p:cNvSpPr txBox="1">
            <a:spLocks noGrp="1"/>
          </p:cNvSpPr>
          <p:nvPr>
            <p:ph type="body" idx="5"/>
          </p:nvPr>
        </p:nvSpPr>
        <p:spPr>
          <a:xfrm>
            <a:off x="5044082" y="3856236"/>
            <a:ext cx="3070107" cy="358775"/>
          </a:xfrm>
          <a:prstGeom prst="rect"/>
          <a:noFill/>
          <a:ln>
            <a:noFill/>
          </a:ln>
        </p:spPr>
        <p:txBody>
          <a:bodyPr anchor="ctr" anchorCtr="0" bIns="45700" lIns="91425" rIns="91425" spcFirstLastPara="1" tIns="45700" wrap="square">
            <a:normAutofit/>
          </a:bodyPr>
          <a:lstStyle>
            <a:lvl1pPr algn="l"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658" name="Google Shape;865;p275"/>
          <p:cNvSpPr txBox="1">
            <a:spLocks noGrp="1"/>
          </p:cNvSpPr>
          <p:nvPr>
            <p:ph type="body" idx="6"/>
          </p:nvPr>
        </p:nvSpPr>
        <p:spPr>
          <a:xfrm>
            <a:off x="5044082" y="3246636"/>
            <a:ext cx="3070107" cy="358775"/>
          </a:xfrm>
          <a:prstGeom prst="rect"/>
          <a:noFill/>
          <a:ln>
            <a:noFill/>
          </a:ln>
        </p:spPr>
        <p:txBody>
          <a:bodyPr anchor="ctr" anchorCtr="0" bIns="45700" lIns="91425" rIns="91425" spcFirstLastPara="1" tIns="45700" wrap="square">
            <a:normAutofit/>
          </a:bodyPr>
          <a:lstStyle>
            <a:lvl1pPr algn="l"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659" name="Google Shape;866;p275"/>
          <p:cNvSpPr txBox="1">
            <a:spLocks noGrp="1"/>
          </p:cNvSpPr>
          <p:nvPr>
            <p:ph type="body" idx="7"/>
          </p:nvPr>
        </p:nvSpPr>
        <p:spPr>
          <a:xfrm>
            <a:off x="5044082" y="2027436"/>
            <a:ext cx="3070107" cy="358775"/>
          </a:xfrm>
          <a:prstGeom prst="rect"/>
          <a:noFill/>
          <a:ln>
            <a:noFill/>
          </a:ln>
        </p:spPr>
        <p:txBody>
          <a:bodyPr anchor="ctr" anchorCtr="0" bIns="45700" lIns="91425" rIns="91425" spcFirstLastPara="1" tIns="45700" wrap="square">
            <a:normAutofit/>
          </a:bodyPr>
          <a:lstStyle>
            <a:lvl1pPr algn="l"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660" name="Google Shape;867;p275"/>
          <p:cNvSpPr txBox="1">
            <a:spLocks noGrp="1"/>
          </p:cNvSpPr>
          <p:nvPr>
            <p:ph type="body" idx="8"/>
          </p:nvPr>
        </p:nvSpPr>
        <p:spPr>
          <a:xfrm>
            <a:off x="5044082" y="1417836"/>
            <a:ext cx="3070107" cy="358775"/>
          </a:xfrm>
          <a:prstGeom prst="rect"/>
          <a:noFill/>
          <a:ln>
            <a:noFill/>
          </a:ln>
        </p:spPr>
        <p:txBody>
          <a:bodyPr anchor="ctr" anchorCtr="0" bIns="45700" lIns="91425" rIns="91425" spcFirstLastPara="1" tIns="45700" wrap="square">
            <a:normAutofit/>
          </a:bodyPr>
          <a:lstStyle>
            <a:lvl1pPr algn="l" indent="-228600" lvl="0" marL="457200" marR="0" rtl="0">
              <a:lnSpc>
                <a:spcPct val="100000"/>
              </a:lnSpc>
              <a:spcBef>
                <a:spcPts val="0"/>
              </a:spcBef>
              <a:spcAft>
                <a:spcPts val="0"/>
              </a:spcAft>
              <a:buClr>
                <a:schemeClr val="lt1"/>
              </a:buClr>
              <a:buSzPts val="1400"/>
              <a:buFont typeface="Arial"/>
              <a:buNone/>
              <a:defRPr b="1" cap="none" sz="1300" i="0" strike="noStrike"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281" name="Shape 868"/>
        <p:cNvGrpSpPr/>
        <p:nvPr/>
      </p:nvGrpSpPr>
      <p:grpSpPr>
        <a:xfrm>
          <a:off x="0" y="0"/>
          <a:ext cx="0" cy="0"/>
          <a:chOff x="0" y="0"/>
          <a:chExt cx="0" cy="0"/>
        </a:xfrm>
      </p:grpSpPr>
      <p:sp>
        <p:nvSpPr>
          <p:cNvPr id="1049109" name="Google Shape;869;p276"/>
          <p:cNvSpPr/>
          <p:nvPr/>
        </p:nvSpPr>
        <p:spPr>
          <a:xfrm>
            <a:off x="0" y="1"/>
            <a:ext cx="9143999" cy="5143499"/>
          </a:xfrm>
          <a:prstGeom prst="rect"/>
          <a:solidFill>
            <a:srgbClr val="F2F2F2">
              <a:alpha val="94509"/>
            </a:srgbClr>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050"/>
              <a:buFont typeface="Calibri"/>
              <a:buNone/>
            </a:pPr>
            <a:endParaRPr b="1" cap="none" sz="1050" i="0" strike="noStrike" u="none">
              <a:solidFill>
                <a:schemeClr val="lt1"/>
              </a:solidFill>
              <a:latin typeface="Public Sans"/>
              <a:ea typeface="Public Sans"/>
              <a:cs typeface="Public Sans"/>
              <a:sym typeface="Public Sans"/>
            </a:endParaRPr>
          </a:p>
        </p:txBody>
      </p:sp>
      <p:pic>
        <p:nvPicPr>
          <p:cNvPr id="2097290" name="Google Shape;870;p276"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110" name="Google Shape;871;p276"/>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11" name="Google Shape;872;p276"/>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282" name="Google Shape;873;p276"/>
          <p:cNvGrpSpPr/>
          <p:nvPr/>
        </p:nvGrpSpPr>
        <p:grpSpPr>
          <a:xfrm>
            <a:off x="716012" y="759582"/>
            <a:ext cx="3556067" cy="4132337"/>
            <a:chOff x="520700" y="759582"/>
            <a:chExt cx="3556067" cy="4132337"/>
          </a:xfrm>
        </p:grpSpPr>
        <p:cxnSp>
          <p:nvCxnSpPr>
            <p:cNvPr id="3145779" name="Google Shape;874;p276"/>
            <p:cNvCxnSpPr>
              <a:cxnSpLocks/>
              <a:stCxn id="1049112" idx="6"/>
              <a:endCxn id="1049113" idx="2"/>
            </p:cNvCxnSpPr>
            <p:nvPr/>
          </p:nvCxnSpPr>
          <p:spPr>
            <a:xfrm rot="10800000" flipH="1">
              <a:off x="2484438" y="969051"/>
              <a:ext cx="936000" cy="18567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780" name="Google Shape;877;p276"/>
            <p:cNvCxnSpPr>
              <a:cxnSpLocks/>
              <a:stCxn id="1049112" idx="6"/>
              <a:endCxn id="1049115" idx="2"/>
            </p:cNvCxnSpPr>
            <p:nvPr/>
          </p:nvCxnSpPr>
          <p:spPr>
            <a:xfrm rot="10800000" flipH="1">
              <a:off x="2484438" y="1588251"/>
              <a:ext cx="936000" cy="12375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781" name="Google Shape;879;p276"/>
            <p:cNvCxnSpPr>
              <a:cxnSpLocks/>
              <a:stCxn id="1049112" idx="6"/>
              <a:endCxn id="1049121" idx="2"/>
            </p:cNvCxnSpPr>
            <p:nvPr/>
          </p:nvCxnSpPr>
          <p:spPr>
            <a:xfrm rot="10800000" flipH="1">
              <a:off x="2484438" y="2206551"/>
              <a:ext cx="936000" cy="6192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782" name="Google Shape;881;p276"/>
            <p:cNvCxnSpPr>
              <a:cxnSpLocks/>
              <a:stCxn id="1049112" idx="6"/>
              <a:endCxn id="1049125" idx="2"/>
            </p:cNvCxnSpPr>
            <p:nvPr/>
          </p:nvCxnSpPr>
          <p:spPr>
            <a:xfrm>
              <a:off x="2484438" y="2825751"/>
              <a:ext cx="936000" cy="18567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783" name="Google Shape;883;p276"/>
            <p:cNvCxnSpPr>
              <a:cxnSpLocks/>
              <a:stCxn id="1049112" idx="6"/>
              <a:endCxn id="1049119" idx="2"/>
            </p:cNvCxnSpPr>
            <p:nvPr/>
          </p:nvCxnSpPr>
          <p:spPr>
            <a:xfrm>
              <a:off x="2484438" y="2825751"/>
              <a:ext cx="936000" cy="12375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784" name="Google Shape;885;p276"/>
            <p:cNvCxnSpPr>
              <a:cxnSpLocks/>
              <a:stCxn id="1049112" idx="6"/>
              <a:endCxn id="1049117" idx="2"/>
            </p:cNvCxnSpPr>
            <p:nvPr/>
          </p:nvCxnSpPr>
          <p:spPr>
            <a:xfrm>
              <a:off x="2484438" y="2825750"/>
              <a:ext cx="936000" cy="6192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785" name="Google Shape;887;p276"/>
            <p:cNvCxnSpPr>
              <a:cxnSpLocks/>
              <a:endCxn id="1049123" idx="2"/>
            </p:cNvCxnSpPr>
            <p:nvPr/>
          </p:nvCxnSpPr>
          <p:spPr>
            <a:xfrm>
              <a:off x="2484306" y="2825752"/>
              <a:ext cx="936000" cy="0"/>
            </a:xfrm>
            <a:prstGeom prst="straightConnector1"/>
            <a:noFill/>
            <a:ln w="12700" cap="flat" cmpd="sng">
              <a:solidFill>
                <a:srgbClr val="D8D8D8"/>
              </a:solidFill>
              <a:prstDash val="solid"/>
              <a:round/>
              <a:headEnd type="none" w="sm" len="sm"/>
              <a:tailEnd type="none" w="sm" len="sm"/>
            </a:ln>
          </p:spPr>
        </p:cxnSp>
        <p:sp>
          <p:nvSpPr>
            <p:cNvPr id="1049112" name="Google Shape;875;p276"/>
            <p:cNvSpPr/>
            <p:nvPr/>
          </p:nvSpPr>
          <p:spPr>
            <a:xfrm>
              <a:off x="520700" y="1843088"/>
              <a:ext cx="1963738" cy="1965325"/>
            </a:xfrm>
            <a:prstGeom prst="ellipse"/>
            <a:solidFill>
              <a:srgbClr val="F2F2F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500"/>
                <a:buFont typeface="Arial"/>
                <a:buNone/>
              </a:pPr>
              <a:endParaRPr b="1" cap="none" sz="1500" i="1" strike="noStrike" u="none">
                <a:solidFill>
                  <a:schemeClr val="dk1"/>
                </a:solidFill>
                <a:latin typeface="Public Sans"/>
                <a:ea typeface="Public Sans"/>
                <a:cs typeface="Public Sans"/>
                <a:sym typeface="Public Sans"/>
              </a:endParaRPr>
            </a:p>
          </p:txBody>
        </p:sp>
        <p:grpSp>
          <p:nvGrpSpPr>
            <p:cNvPr id="283" name="Google Shape;889;p276"/>
            <p:cNvGrpSpPr/>
            <p:nvPr/>
          </p:nvGrpSpPr>
          <p:grpSpPr>
            <a:xfrm>
              <a:off x="3420306" y="759582"/>
              <a:ext cx="656461" cy="4132337"/>
              <a:chOff x="3522182" y="752447"/>
              <a:chExt cx="656468" cy="4132036"/>
            </a:xfrm>
          </p:grpSpPr>
          <p:grpSp>
            <p:nvGrpSpPr>
              <p:cNvPr id="284" name="Google Shape;890;p276"/>
              <p:cNvGrpSpPr/>
              <p:nvPr/>
            </p:nvGrpSpPr>
            <p:grpSpPr>
              <a:xfrm>
                <a:off x="3522182" y="752447"/>
                <a:ext cx="656468" cy="419144"/>
                <a:chOff x="3522182" y="782927"/>
                <a:chExt cx="656468" cy="419144"/>
              </a:xfrm>
            </p:grpSpPr>
            <p:sp>
              <p:nvSpPr>
                <p:cNvPr id="1049113" name="Google Shape;876;p276"/>
                <p:cNvSpPr/>
                <p:nvPr/>
              </p:nvSpPr>
              <p:spPr>
                <a:xfrm>
                  <a:off x="3522182" y="934159"/>
                  <a:ext cx="115799" cy="116680"/>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114" name="Google Shape;891;p276"/>
                <p:cNvSpPr/>
                <p:nvPr/>
              </p:nvSpPr>
              <p:spPr>
                <a:xfrm>
                  <a:off x="3759471" y="782927"/>
                  <a:ext cx="419179" cy="419144"/>
                </a:xfrm>
                <a:prstGeom prst="ellipse"/>
                <a:solidFill>
                  <a:schemeClr val="dk2"/>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1</a:t>
                  </a:r>
                  <a:endParaRPr b="0" cap="none" sz="1400" i="0" strike="noStrike" u="none">
                    <a:solidFill>
                      <a:srgbClr val="000000"/>
                    </a:solidFill>
                    <a:latin typeface="Arial"/>
                    <a:ea typeface="Arial"/>
                    <a:cs typeface="Arial"/>
                    <a:sym typeface="Arial"/>
                  </a:endParaRPr>
                </a:p>
              </p:txBody>
            </p:sp>
          </p:grpSp>
          <p:grpSp>
            <p:nvGrpSpPr>
              <p:cNvPr id="285" name="Google Shape;892;p276"/>
              <p:cNvGrpSpPr/>
              <p:nvPr/>
            </p:nvGrpSpPr>
            <p:grpSpPr>
              <a:xfrm>
                <a:off x="3522182" y="1371527"/>
                <a:ext cx="656467" cy="419144"/>
                <a:chOff x="3522182" y="1395657"/>
                <a:chExt cx="656467" cy="419144"/>
              </a:xfrm>
            </p:grpSpPr>
            <p:sp>
              <p:nvSpPr>
                <p:cNvPr id="1049115" name="Google Shape;878;p276"/>
                <p:cNvSpPr/>
                <p:nvPr/>
              </p:nvSpPr>
              <p:spPr>
                <a:xfrm>
                  <a:off x="3522182" y="1546889"/>
                  <a:ext cx="115799" cy="116680"/>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116" name="Google Shape;893;p276"/>
                <p:cNvSpPr/>
                <p:nvPr/>
              </p:nvSpPr>
              <p:spPr>
                <a:xfrm>
                  <a:off x="3759470" y="1395657"/>
                  <a:ext cx="419179" cy="419144"/>
                </a:xfrm>
                <a:prstGeom prst="ellipse"/>
                <a:solidFill>
                  <a:schemeClr val="lt2"/>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2</a:t>
                  </a:r>
                  <a:endParaRPr b="0" cap="none" sz="1400" i="0" strike="noStrike" u="none">
                    <a:solidFill>
                      <a:srgbClr val="000000"/>
                    </a:solidFill>
                    <a:latin typeface="Arial"/>
                    <a:ea typeface="Arial"/>
                    <a:cs typeface="Arial"/>
                    <a:sym typeface="Arial"/>
                  </a:endParaRPr>
                </a:p>
              </p:txBody>
            </p:sp>
          </p:grpSp>
          <p:grpSp>
            <p:nvGrpSpPr>
              <p:cNvPr id="286" name="Google Shape;894;p276"/>
              <p:cNvGrpSpPr/>
              <p:nvPr/>
            </p:nvGrpSpPr>
            <p:grpSpPr>
              <a:xfrm>
                <a:off x="3522182" y="3228607"/>
                <a:ext cx="656467" cy="417878"/>
                <a:chOff x="3522182" y="3233686"/>
                <a:chExt cx="656467" cy="417878"/>
              </a:xfrm>
            </p:grpSpPr>
            <p:sp>
              <p:nvSpPr>
                <p:cNvPr id="1049117" name="Google Shape;886;p276"/>
                <p:cNvSpPr/>
                <p:nvPr/>
              </p:nvSpPr>
              <p:spPr>
                <a:xfrm>
                  <a:off x="3522182" y="3384730"/>
                  <a:ext cx="115799" cy="115790"/>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118" name="Google Shape;895;p276"/>
                <p:cNvSpPr/>
                <p:nvPr/>
              </p:nvSpPr>
              <p:spPr>
                <a:xfrm>
                  <a:off x="3759470" y="3233686"/>
                  <a:ext cx="419179" cy="417878"/>
                </a:xfrm>
                <a:prstGeom prst="ellipse"/>
                <a:solidFill>
                  <a:schemeClr val="dk2"/>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5</a:t>
                  </a:r>
                  <a:endParaRPr b="0" cap="none" sz="1400" i="0" strike="noStrike" u="none">
                    <a:solidFill>
                      <a:srgbClr val="000000"/>
                    </a:solidFill>
                    <a:latin typeface="Arial"/>
                    <a:ea typeface="Arial"/>
                    <a:cs typeface="Arial"/>
                    <a:sym typeface="Arial"/>
                  </a:endParaRPr>
                </a:p>
              </p:txBody>
            </p:sp>
          </p:grpSp>
          <p:grpSp>
            <p:nvGrpSpPr>
              <p:cNvPr id="287" name="Google Shape;896;p276"/>
              <p:cNvGrpSpPr/>
              <p:nvPr/>
            </p:nvGrpSpPr>
            <p:grpSpPr>
              <a:xfrm>
                <a:off x="3522182" y="3846259"/>
                <a:ext cx="656467" cy="419144"/>
                <a:chOff x="3522182" y="3844987"/>
                <a:chExt cx="656467" cy="419144"/>
              </a:xfrm>
            </p:grpSpPr>
            <p:sp>
              <p:nvSpPr>
                <p:cNvPr id="1049119" name="Google Shape;884;p276"/>
                <p:cNvSpPr/>
                <p:nvPr/>
              </p:nvSpPr>
              <p:spPr>
                <a:xfrm>
                  <a:off x="3522182" y="3996218"/>
                  <a:ext cx="115799" cy="116682"/>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120" name="Google Shape;897;p276"/>
                <p:cNvSpPr/>
                <p:nvPr/>
              </p:nvSpPr>
              <p:spPr>
                <a:xfrm>
                  <a:off x="3759470" y="3844987"/>
                  <a:ext cx="419179" cy="419144"/>
                </a:xfrm>
                <a:prstGeom prst="ellipse"/>
                <a:solidFill>
                  <a:schemeClr val="lt2"/>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6</a:t>
                  </a:r>
                  <a:endParaRPr b="0" cap="none" sz="1400" i="0" strike="noStrike" u="none">
                    <a:solidFill>
                      <a:srgbClr val="000000"/>
                    </a:solidFill>
                    <a:latin typeface="Arial"/>
                    <a:ea typeface="Arial"/>
                    <a:cs typeface="Arial"/>
                    <a:sym typeface="Arial"/>
                  </a:endParaRPr>
                </a:p>
              </p:txBody>
            </p:sp>
          </p:grpSp>
          <p:grpSp>
            <p:nvGrpSpPr>
              <p:cNvPr id="288" name="Google Shape;898;p276"/>
              <p:cNvGrpSpPr/>
              <p:nvPr/>
            </p:nvGrpSpPr>
            <p:grpSpPr>
              <a:xfrm>
                <a:off x="3522182" y="1990447"/>
                <a:ext cx="656467" cy="417878"/>
                <a:chOff x="3522182" y="2008227"/>
                <a:chExt cx="656467" cy="417878"/>
              </a:xfrm>
            </p:grpSpPr>
            <p:sp>
              <p:nvSpPr>
                <p:cNvPr id="1049121" name="Google Shape;880;p276"/>
                <p:cNvSpPr/>
                <p:nvPr/>
              </p:nvSpPr>
              <p:spPr>
                <a:xfrm>
                  <a:off x="3522182" y="2159271"/>
                  <a:ext cx="115799" cy="115790"/>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122" name="Google Shape;899;p276"/>
                <p:cNvSpPr/>
                <p:nvPr/>
              </p:nvSpPr>
              <p:spPr>
                <a:xfrm>
                  <a:off x="3759470" y="2008227"/>
                  <a:ext cx="419179" cy="417878"/>
                </a:xfrm>
                <a:prstGeom prst="ellipse"/>
                <a:solidFill>
                  <a:schemeClr val="dk2"/>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3</a:t>
                  </a:r>
                  <a:endParaRPr b="0" cap="none" sz="1400" i="0" strike="noStrike" u="none">
                    <a:solidFill>
                      <a:srgbClr val="000000"/>
                    </a:solidFill>
                    <a:latin typeface="Arial"/>
                    <a:ea typeface="Arial"/>
                    <a:cs typeface="Arial"/>
                    <a:sym typeface="Arial"/>
                  </a:endParaRPr>
                </a:p>
              </p:txBody>
            </p:sp>
          </p:grpSp>
          <p:grpSp>
            <p:nvGrpSpPr>
              <p:cNvPr id="289" name="Google Shape;900;p276"/>
              <p:cNvGrpSpPr/>
              <p:nvPr/>
            </p:nvGrpSpPr>
            <p:grpSpPr>
              <a:xfrm>
                <a:off x="3522182" y="2609527"/>
                <a:ext cx="656467" cy="417878"/>
                <a:chOff x="3522182" y="2620957"/>
                <a:chExt cx="656467" cy="417878"/>
              </a:xfrm>
            </p:grpSpPr>
            <p:sp>
              <p:nvSpPr>
                <p:cNvPr id="1049123" name="Google Shape;888;p276"/>
                <p:cNvSpPr/>
                <p:nvPr/>
              </p:nvSpPr>
              <p:spPr>
                <a:xfrm>
                  <a:off x="3522182" y="2772001"/>
                  <a:ext cx="115799" cy="115790"/>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124" name="Google Shape;901;p276"/>
                <p:cNvSpPr/>
                <p:nvPr/>
              </p:nvSpPr>
              <p:spPr>
                <a:xfrm>
                  <a:off x="3759470" y="2620957"/>
                  <a:ext cx="419179" cy="417878"/>
                </a:xfrm>
                <a:prstGeom prst="ellipse"/>
                <a:solidFill>
                  <a:schemeClr val="lt2"/>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4</a:t>
                  </a:r>
                  <a:endParaRPr b="0" cap="none" sz="1400" i="0" strike="noStrike" u="none">
                    <a:solidFill>
                      <a:srgbClr val="000000"/>
                    </a:solidFill>
                    <a:latin typeface="Arial"/>
                    <a:ea typeface="Arial"/>
                    <a:cs typeface="Arial"/>
                    <a:sym typeface="Arial"/>
                  </a:endParaRPr>
                </a:p>
              </p:txBody>
            </p:sp>
          </p:grpSp>
          <p:grpSp>
            <p:nvGrpSpPr>
              <p:cNvPr id="290" name="Google Shape;902;p276"/>
              <p:cNvGrpSpPr/>
              <p:nvPr/>
            </p:nvGrpSpPr>
            <p:grpSpPr>
              <a:xfrm>
                <a:off x="3522182" y="4465339"/>
                <a:ext cx="656467" cy="419144"/>
                <a:chOff x="3522182" y="4457719"/>
                <a:chExt cx="656467" cy="419144"/>
              </a:xfrm>
            </p:grpSpPr>
            <p:sp>
              <p:nvSpPr>
                <p:cNvPr id="1049125" name="Google Shape;882;p276"/>
                <p:cNvSpPr/>
                <p:nvPr/>
              </p:nvSpPr>
              <p:spPr>
                <a:xfrm>
                  <a:off x="3522182" y="4608950"/>
                  <a:ext cx="115799" cy="116682"/>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126" name="Google Shape;903;p276"/>
                <p:cNvSpPr/>
                <p:nvPr/>
              </p:nvSpPr>
              <p:spPr>
                <a:xfrm>
                  <a:off x="3759470" y="4457719"/>
                  <a:ext cx="419179" cy="419144"/>
                </a:xfrm>
                <a:prstGeom prst="ellipse"/>
                <a:solidFill>
                  <a:schemeClr val="dk2"/>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7</a:t>
                  </a:r>
                  <a:endParaRPr b="0" cap="none" sz="1400" i="0" strike="noStrike" u="none">
                    <a:solidFill>
                      <a:srgbClr val="000000"/>
                    </a:solidFill>
                    <a:latin typeface="Arial"/>
                    <a:ea typeface="Arial"/>
                    <a:cs typeface="Arial"/>
                    <a:sym typeface="Arial"/>
                  </a:endParaRPr>
                </a:p>
              </p:txBody>
            </p:sp>
          </p:grpSp>
        </p:grpSp>
      </p:grpSp>
      <p:sp>
        <p:nvSpPr>
          <p:cNvPr id="1049127" name="Google Shape;904;p276"/>
          <p:cNvSpPr txBox="1">
            <a:spLocks noGrp="1"/>
          </p:cNvSpPr>
          <p:nvPr>
            <p:ph type="body" idx="1"/>
          </p:nvPr>
        </p:nvSpPr>
        <p:spPr>
          <a:xfrm>
            <a:off x="840506" y="2665719"/>
            <a:ext cx="1714750" cy="320142"/>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28" name="Google Shape;905;p276"/>
          <p:cNvSpPr txBox="1">
            <a:spLocks noGrp="1"/>
          </p:cNvSpPr>
          <p:nvPr>
            <p:ph type="body" idx="2"/>
          </p:nvPr>
        </p:nvSpPr>
        <p:spPr>
          <a:xfrm>
            <a:off x="4414166" y="142795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29" name="Google Shape;906;p276"/>
          <p:cNvSpPr txBox="1">
            <a:spLocks noGrp="1"/>
          </p:cNvSpPr>
          <p:nvPr>
            <p:ph type="body" idx="3"/>
          </p:nvPr>
        </p:nvSpPr>
        <p:spPr>
          <a:xfrm>
            <a:off x="4414166" y="266567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30" name="Google Shape;907;p276"/>
          <p:cNvSpPr txBox="1">
            <a:spLocks noGrp="1"/>
          </p:cNvSpPr>
          <p:nvPr>
            <p:ph type="body" idx="4"/>
          </p:nvPr>
        </p:nvSpPr>
        <p:spPr>
          <a:xfrm>
            <a:off x="4414166" y="390339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31" name="Google Shape;908;p276"/>
          <p:cNvSpPr txBox="1">
            <a:spLocks noGrp="1"/>
          </p:cNvSpPr>
          <p:nvPr>
            <p:ph type="body" idx="5"/>
          </p:nvPr>
        </p:nvSpPr>
        <p:spPr>
          <a:xfrm>
            <a:off x="4414166" y="80909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32" name="Google Shape;909;p276"/>
          <p:cNvSpPr txBox="1">
            <a:spLocks noGrp="1"/>
          </p:cNvSpPr>
          <p:nvPr>
            <p:ph type="body" idx="6"/>
          </p:nvPr>
        </p:nvSpPr>
        <p:spPr>
          <a:xfrm>
            <a:off x="4414166" y="204681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33" name="Google Shape;910;p276"/>
          <p:cNvSpPr txBox="1">
            <a:spLocks noGrp="1"/>
          </p:cNvSpPr>
          <p:nvPr>
            <p:ph type="body" idx="7"/>
          </p:nvPr>
        </p:nvSpPr>
        <p:spPr>
          <a:xfrm>
            <a:off x="4414166" y="328453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34" name="Google Shape;911;p276"/>
          <p:cNvSpPr txBox="1">
            <a:spLocks noGrp="1"/>
          </p:cNvSpPr>
          <p:nvPr>
            <p:ph type="body" idx="8"/>
          </p:nvPr>
        </p:nvSpPr>
        <p:spPr>
          <a:xfrm>
            <a:off x="4414166" y="4522260"/>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203" name="Shape 912"/>
        <p:cNvGrpSpPr/>
        <p:nvPr/>
      </p:nvGrpSpPr>
      <p:grpSpPr>
        <a:xfrm>
          <a:off x="0" y="0"/>
          <a:ext cx="0" cy="0"/>
          <a:chOff x="0" y="0"/>
          <a:chExt cx="0" cy="0"/>
        </a:xfrm>
      </p:grpSpPr>
      <p:sp>
        <p:nvSpPr>
          <p:cNvPr id="1048857" name="Google Shape;913;p277"/>
          <p:cNvSpPr/>
          <p:nvPr/>
        </p:nvSpPr>
        <p:spPr>
          <a:xfrm>
            <a:off x="0" y="1"/>
            <a:ext cx="9143999" cy="5143499"/>
          </a:xfrm>
          <a:prstGeom prst="rect"/>
          <a:solidFill>
            <a:srgbClr val="F2F2F2">
              <a:alpha val="94509"/>
            </a:srgbClr>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050"/>
              <a:buFont typeface="Calibri"/>
              <a:buNone/>
            </a:pPr>
            <a:endParaRPr b="1" cap="none" sz="1050" i="0" strike="noStrike" u="none">
              <a:solidFill>
                <a:schemeClr val="lt1"/>
              </a:solidFill>
              <a:latin typeface="Public Sans"/>
              <a:ea typeface="Public Sans"/>
              <a:cs typeface="Public Sans"/>
              <a:sym typeface="Public Sans"/>
            </a:endParaRPr>
          </a:p>
        </p:txBody>
      </p:sp>
      <p:pic>
        <p:nvPicPr>
          <p:cNvPr id="2097257" name="Google Shape;914;p277"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8858" name="Google Shape;915;p277"/>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59" name="Google Shape;916;p277"/>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204" name="Google Shape;917;p277"/>
          <p:cNvGrpSpPr/>
          <p:nvPr/>
        </p:nvGrpSpPr>
        <p:grpSpPr>
          <a:xfrm>
            <a:off x="716012" y="759582"/>
            <a:ext cx="3556067" cy="4132337"/>
            <a:chOff x="520700" y="759582"/>
            <a:chExt cx="3556067" cy="4132337"/>
          </a:xfrm>
        </p:grpSpPr>
        <p:cxnSp>
          <p:nvCxnSpPr>
            <p:cNvPr id="3145744" name="Google Shape;918;p277"/>
            <p:cNvCxnSpPr>
              <a:cxnSpLocks/>
              <a:stCxn id="1048860" idx="6"/>
              <a:endCxn id="1048861" idx="2"/>
            </p:cNvCxnSpPr>
            <p:nvPr/>
          </p:nvCxnSpPr>
          <p:spPr>
            <a:xfrm rot="10800000" flipH="1">
              <a:off x="2484438" y="969051"/>
              <a:ext cx="936000" cy="18567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745" name="Google Shape;921;p277"/>
            <p:cNvCxnSpPr>
              <a:cxnSpLocks/>
              <a:stCxn id="1048860" idx="6"/>
              <a:endCxn id="1048863" idx="2"/>
            </p:cNvCxnSpPr>
            <p:nvPr/>
          </p:nvCxnSpPr>
          <p:spPr>
            <a:xfrm rot="10800000" flipH="1">
              <a:off x="2484438" y="1588251"/>
              <a:ext cx="936000" cy="12375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746" name="Google Shape;923;p277"/>
            <p:cNvCxnSpPr>
              <a:cxnSpLocks/>
              <a:stCxn id="1048860" idx="6"/>
              <a:endCxn id="1048869" idx="2"/>
            </p:cNvCxnSpPr>
            <p:nvPr/>
          </p:nvCxnSpPr>
          <p:spPr>
            <a:xfrm rot="10800000" flipH="1">
              <a:off x="2484438" y="2206551"/>
              <a:ext cx="936000" cy="6192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747" name="Google Shape;925;p277"/>
            <p:cNvCxnSpPr>
              <a:cxnSpLocks/>
              <a:stCxn id="1048860" idx="6"/>
              <a:endCxn id="1048873" idx="2"/>
            </p:cNvCxnSpPr>
            <p:nvPr/>
          </p:nvCxnSpPr>
          <p:spPr>
            <a:xfrm>
              <a:off x="2484438" y="2825751"/>
              <a:ext cx="936000" cy="18567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748" name="Google Shape;927;p277"/>
            <p:cNvCxnSpPr>
              <a:cxnSpLocks/>
              <a:stCxn id="1048860" idx="6"/>
              <a:endCxn id="1048867" idx="2"/>
            </p:cNvCxnSpPr>
            <p:nvPr/>
          </p:nvCxnSpPr>
          <p:spPr>
            <a:xfrm>
              <a:off x="2484438" y="2825751"/>
              <a:ext cx="936000" cy="12375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749" name="Google Shape;929;p277"/>
            <p:cNvCxnSpPr>
              <a:cxnSpLocks/>
              <a:stCxn id="1048860" idx="6"/>
              <a:endCxn id="1048865" idx="2"/>
            </p:cNvCxnSpPr>
            <p:nvPr/>
          </p:nvCxnSpPr>
          <p:spPr>
            <a:xfrm>
              <a:off x="2484438" y="2825750"/>
              <a:ext cx="936000" cy="6192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750" name="Google Shape;931;p277"/>
            <p:cNvCxnSpPr>
              <a:cxnSpLocks/>
              <a:endCxn id="1048871" idx="2"/>
            </p:cNvCxnSpPr>
            <p:nvPr/>
          </p:nvCxnSpPr>
          <p:spPr>
            <a:xfrm>
              <a:off x="2484306" y="2825752"/>
              <a:ext cx="936000" cy="0"/>
            </a:xfrm>
            <a:prstGeom prst="straightConnector1"/>
            <a:noFill/>
            <a:ln w="12700" cap="flat" cmpd="sng">
              <a:solidFill>
                <a:srgbClr val="D8D8D8"/>
              </a:solidFill>
              <a:prstDash val="solid"/>
              <a:round/>
              <a:headEnd type="none" w="sm" len="sm"/>
              <a:tailEnd type="none" w="sm" len="sm"/>
            </a:ln>
          </p:spPr>
        </p:cxnSp>
        <p:sp>
          <p:nvSpPr>
            <p:cNvPr id="1048860" name="Google Shape;919;p277"/>
            <p:cNvSpPr/>
            <p:nvPr/>
          </p:nvSpPr>
          <p:spPr>
            <a:xfrm>
              <a:off x="520700" y="1843088"/>
              <a:ext cx="1963738" cy="1965325"/>
            </a:xfrm>
            <a:prstGeom prst="ellipse"/>
            <a:solidFill>
              <a:srgbClr val="F2F2F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500"/>
                <a:buFont typeface="Arial"/>
                <a:buNone/>
              </a:pPr>
              <a:endParaRPr b="1" cap="none" sz="1500" i="1" strike="noStrike" u="none">
                <a:solidFill>
                  <a:schemeClr val="dk1"/>
                </a:solidFill>
                <a:latin typeface="Public Sans"/>
                <a:ea typeface="Public Sans"/>
                <a:cs typeface="Public Sans"/>
                <a:sym typeface="Public Sans"/>
              </a:endParaRPr>
            </a:p>
          </p:txBody>
        </p:sp>
        <p:grpSp>
          <p:nvGrpSpPr>
            <p:cNvPr id="205" name="Google Shape;933;p277"/>
            <p:cNvGrpSpPr/>
            <p:nvPr/>
          </p:nvGrpSpPr>
          <p:grpSpPr>
            <a:xfrm>
              <a:off x="3420306" y="759582"/>
              <a:ext cx="656461" cy="4132337"/>
              <a:chOff x="3522182" y="752447"/>
              <a:chExt cx="656468" cy="4132036"/>
            </a:xfrm>
          </p:grpSpPr>
          <p:grpSp>
            <p:nvGrpSpPr>
              <p:cNvPr id="206" name="Google Shape;934;p277"/>
              <p:cNvGrpSpPr/>
              <p:nvPr/>
            </p:nvGrpSpPr>
            <p:grpSpPr>
              <a:xfrm>
                <a:off x="3522182" y="752447"/>
                <a:ext cx="656468" cy="419144"/>
                <a:chOff x="3522182" y="782927"/>
                <a:chExt cx="656468" cy="419144"/>
              </a:xfrm>
            </p:grpSpPr>
            <p:sp>
              <p:nvSpPr>
                <p:cNvPr id="1048861" name="Google Shape;920;p277"/>
                <p:cNvSpPr/>
                <p:nvPr/>
              </p:nvSpPr>
              <p:spPr>
                <a:xfrm>
                  <a:off x="3522182" y="934159"/>
                  <a:ext cx="115799" cy="116680"/>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8862" name="Google Shape;935;p277"/>
                <p:cNvSpPr/>
                <p:nvPr/>
              </p:nvSpPr>
              <p:spPr>
                <a:xfrm>
                  <a:off x="3759471" y="782927"/>
                  <a:ext cx="419179" cy="419144"/>
                </a:xfrm>
                <a:prstGeom prst="ellipse"/>
                <a:solidFill>
                  <a:schemeClr val="dk2"/>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1</a:t>
                  </a:r>
                  <a:endParaRPr b="0" cap="none" sz="1400" i="0" strike="noStrike" u="none">
                    <a:solidFill>
                      <a:srgbClr val="000000"/>
                    </a:solidFill>
                    <a:latin typeface="Arial"/>
                    <a:ea typeface="Arial"/>
                    <a:cs typeface="Arial"/>
                    <a:sym typeface="Arial"/>
                  </a:endParaRPr>
                </a:p>
              </p:txBody>
            </p:sp>
          </p:grpSp>
          <p:grpSp>
            <p:nvGrpSpPr>
              <p:cNvPr id="207" name="Google Shape;936;p277"/>
              <p:cNvGrpSpPr/>
              <p:nvPr/>
            </p:nvGrpSpPr>
            <p:grpSpPr>
              <a:xfrm>
                <a:off x="3522182" y="1371527"/>
                <a:ext cx="656467" cy="419144"/>
                <a:chOff x="3522182" y="1395657"/>
                <a:chExt cx="656467" cy="419144"/>
              </a:xfrm>
            </p:grpSpPr>
            <p:sp>
              <p:nvSpPr>
                <p:cNvPr id="1048863" name="Google Shape;922;p277"/>
                <p:cNvSpPr/>
                <p:nvPr/>
              </p:nvSpPr>
              <p:spPr>
                <a:xfrm>
                  <a:off x="3522182" y="1546889"/>
                  <a:ext cx="115799" cy="116680"/>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8864" name="Google Shape;937;p277"/>
                <p:cNvSpPr/>
                <p:nvPr/>
              </p:nvSpPr>
              <p:spPr>
                <a:xfrm>
                  <a:off x="3759470" y="1395657"/>
                  <a:ext cx="419179" cy="419144"/>
                </a:xfrm>
                <a:prstGeom prst="ellipse"/>
                <a:solidFill>
                  <a:schemeClr val="accent1"/>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2</a:t>
                  </a:r>
                  <a:endParaRPr b="0" cap="none" sz="1400" i="0" strike="noStrike" u="none">
                    <a:solidFill>
                      <a:srgbClr val="000000"/>
                    </a:solidFill>
                    <a:latin typeface="Arial"/>
                    <a:ea typeface="Arial"/>
                    <a:cs typeface="Arial"/>
                    <a:sym typeface="Arial"/>
                  </a:endParaRPr>
                </a:p>
              </p:txBody>
            </p:sp>
          </p:grpSp>
          <p:grpSp>
            <p:nvGrpSpPr>
              <p:cNvPr id="208" name="Google Shape;938;p277"/>
              <p:cNvGrpSpPr/>
              <p:nvPr/>
            </p:nvGrpSpPr>
            <p:grpSpPr>
              <a:xfrm>
                <a:off x="3522182" y="3228607"/>
                <a:ext cx="656467" cy="417878"/>
                <a:chOff x="3522182" y="3233686"/>
                <a:chExt cx="656467" cy="417878"/>
              </a:xfrm>
            </p:grpSpPr>
            <p:sp>
              <p:nvSpPr>
                <p:cNvPr id="1048865" name="Google Shape;930;p277"/>
                <p:cNvSpPr/>
                <p:nvPr/>
              </p:nvSpPr>
              <p:spPr>
                <a:xfrm>
                  <a:off x="3522182" y="3384730"/>
                  <a:ext cx="115799" cy="115790"/>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8866" name="Google Shape;939;p277"/>
                <p:cNvSpPr/>
                <p:nvPr/>
              </p:nvSpPr>
              <p:spPr>
                <a:xfrm>
                  <a:off x="3759470" y="3233686"/>
                  <a:ext cx="419179" cy="417878"/>
                </a:xfrm>
                <a:prstGeom prst="ellipse"/>
                <a:solidFill>
                  <a:schemeClr val="dk2"/>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5</a:t>
                  </a:r>
                  <a:endParaRPr b="0" cap="none" sz="1400" i="0" strike="noStrike" u="none">
                    <a:solidFill>
                      <a:srgbClr val="000000"/>
                    </a:solidFill>
                    <a:latin typeface="Arial"/>
                    <a:ea typeface="Arial"/>
                    <a:cs typeface="Arial"/>
                    <a:sym typeface="Arial"/>
                  </a:endParaRPr>
                </a:p>
              </p:txBody>
            </p:sp>
          </p:grpSp>
          <p:grpSp>
            <p:nvGrpSpPr>
              <p:cNvPr id="209" name="Google Shape;940;p277"/>
              <p:cNvGrpSpPr/>
              <p:nvPr/>
            </p:nvGrpSpPr>
            <p:grpSpPr>
              <a:xfrm>
                <a:off x="3522182" y="3846259"/>
                <a:ext cx="656467" cy="419144"/>
                <a:chOff x="3522182" y="3844987"/>
                <a:chExt cx="656467" cy="419144"/>
              </a:xfrm>
            </p:grpSpPr>
            <p:sp>
              <p:nvSpPr>
                <p:cNvPr id="1048867" name="Google Shape;928;p277"/>
                <p:cNvSpPr/>
                <p:nvPr/>
              </p:nvSpPr>
              <p:spPr>
                <a:xfrm>
                  <a:off x="3522182" y="3996218"/>
                  <a:ext cx="115799" cy="116682"/>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8868" name="Google Shape;941;p277"/>
                <p:cNvSpPr/>
                <p:nvPr/>
              </p:nvSpPr>
              <p:spPr>
                <a:xfrm>
                  <a:off x="3759470" y="3844987"/>
                  <a:ext cx="419179" cy="419144"/>
                </a:xfrm>
                <a:prstGeom prst="ellipse"/>
                <a:solidFill>
                  <a:schemeClr val="accent1"/>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6</a:t>
                  </a:r>
                  <a:endParaRPr b="0" cap="none" sz="1400" i="0" strike="noStrike" u="none">
                    <a:solidFill>
                      <a:srgbClr val="000000"/>
                    </a:solidFill>
                    <a:latin typeface="Arial"/>
                    <a:ea typeface="Arial"/>
                    <a:cs typeface="Arial"/>
                    <a:sym typeface="Arial"/>
                  </a:endParaRPr>
                </a:p>
              </p:txBody>
            </p:sp>
          </p:grpSp>
          <p:grpSp>
            <p:nvGrpSpPr>
              <p:cNvPr id="210" name="Google Shape;942;p277"/>
              <p:cNvGrpSpPr/>
              <p:nvPr/>
            </p:nvGrpSpPr>
            <p:grpSpPr>
              <a:xfrm>
                <a:off x="3522182" y="1990447"/>
                <a:ext cx="656467" cy="417878"/>
                <a:chOff x="3522182" y="2008227"/>
                <a:chExt cx="656467" cy="417878"/>
              </a:xfrm>
            </p:grpSpPr>
            <p:sp>
              <p:nvSpPr>
                <p:cNvPr id="1048869" name="Google Shape;924;p277"/>
                <p:cNvSpPr/>
                <p:nvPr/>
              </p:nvSpPr>
              <p:spPr>
                <a:xfrm>
                  <a:off x="3522182" y="2159271"/>
                  <a:ext cx="115799" cy="115790"/>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8870" name="Google Shape;943;p277"/>
                <p:cNvSpPr/>
                <p:nvPr/>
              </p:nvSpPr>
              <p:spPr>
                <a:xfrm>
                  <a:off x="3759470" y="2008227"/>
                  <a:ext cx="419179" cy="417878"/>
                </a:xfrm>
                <a:prstGeom prst="ellipse"/>
                <a:solidFill>
                  <a:schemeClr val="dk2"/>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3</a:t>
                  </a:r>
                  <a:endParaRPr b="0" cap="none" sz="1400" i="0" strike="noStrike" u="none">
                    <a:solidFill>
                      <a:srgbClr val="000000"/>
                    </a:solidFill>
                    <a:latin typeface="Arial"/>
                    <a:ea typeface="Arial"/>
                    <a:cs typeface="Arial"/>
                    <a:sym typeface="Arial"/>
                  </a:endParaRPr>
                </a:p>
              </p:txBody>
            </p:sp>
          </p:grpSp>
          <p:grpSp>
            <p:nvGrpSpPr>
              <p:cNvPr id="211" name="Google Shape;944;p277"/>
              <p:cNvGrpSpPr/>
              <p:nvPr/>
            </p:nvGrpSpPr>
            <p:grpSpPr>
              <a:xfrm>
                <a:off x="3522182" y="2609527"/>
                <a:ext cx="656467" cy="417878"/>
                <a:chOff x="3522182" y="2620957"/>
                <a:chExt cx="656467" cy="417878"/>
              </a:xfrm>
            </p:grpSpPr>
            <p:sp>
              <p:nvSpPr>
                <p:cNvPr id="1048871" name="Google Shape;932;p277"/>
                <p:cNvSpPr/>
                <p:nvPr/>
              </p:nvSpPr>
              <p:spPr>
                <a:xfrm>
                  <a:off x="3522182" y="2772001"/>
                  <a:ext cx="115799" cy="115790"/>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8872" name="Google Shape;945;p277"/>
                <p:cNvSpPr/>
                <p:nvPr/>
              </p:nvSpPr>
              <p:spPr>
                <a:xfrm>
                  <a:off x="3759470" y="2620957"/>
                  <a:ext cx="419179" cy="417878"/>
                </a:xfrm>
                <a:prstGeom prst="ellipse"/>
                <a:solidFill>
                  <a:schemeClr val="accent1"/>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4</a:t>
                  </a:r>
                  <a:endParaRPr b="0" cap="none" sz="1400" i="0" strike="noStrike" u="none">
                    <a:solidFill>
                      <a:srgbClr val="000000"/>
                    </a:solidFill>
                    <a:latin typeface="Arial"/>
                    <a:ea typeface="Arial"/>
                    <a:cs typeface="Arial"/>
                    <a:sym typeface="Arial"/>
                  </a:endParaRPr>
                </a:p>
              </p:txBody>
            </p:sp>
          </p:grpSp>
          <p:grpSp>
            <p:nvGrpSpPr>
              <p:cNvPr id="212" name="Google Shape;946;p277"/>
              <p:cNvGrpSpPr/>
              <p:nvPr/>
            </p:nvGrpSpPr>
            <p:grpSpPr>
              <a:xfrm>
                <a:off x="3522182" y="4465339"/>
                <a:ext cx="656467" cy="419144"/>
                <a:chOff x="3522182" y="4457719"/>
                <a:chExt cx="656467" cy="419144"/>
              </a:xfrm>
            </p:grpSpPr>
            <p:sp>
              <p:nvSpPr>
                <p:cNvPr id="1048873" name="Google Shape;926;p277"/>
                <p:cNvSpPr/>
                <p:nvPr/>
              </p:nvSpPr>
              <p:spPr>
                <a:xfrm>
                  <a:off x="3522182" y="4608950"/>
                  <a:ext cx="115799" cy="116682"/>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8874" name="Google Shape;947;p277"/>
                <p:cNvSpPr/>
                <p:nvPr/>
              </p:nvSpPr>
              <p:spPr>
                <a:xfrm>
                  <a:off x="3759470" y="4457719"/>
                  <a:ext cx="419179" cy="419144"/>
                </a:xfrm>
                <a:prstGeom prst="ellipse"/>
                <a:solidFill>
                  <a:schemeClr val="dk2"/>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7</a:t>
                  </a:r>
                  <a:endParaRPr b="0" cap="none" sz="1400" i="0" strike="noStrike" u="none">
                    <a:solidFill>
                      <a:srgbClr val="000000"/>
                    </a:solidFill>
                    <a:latin typeface="Arial"/>
                    <a:ea typeface="Arial"/>
                    <a:cs typeface="Arial"/>
                    <a:sym typeface="Arial"/>
                  </a:endParaRPr>
                </a:p>
              </p:txBody>
            </p:sp>
          </p:grpSp>
        </p:grpSp>
      </p:grpSp>
      <p:sp>
        <p:nvSpPr>
          <p:cNvPr id="1048875" name="Google Shape;948;p277"/>
          <p:cNvSpPr txBox="1">
            <a:spLocks noGrp="1"/>
          </p:cNvSpPr>
          <p:nvPr>
            <p:ph type="body" idx="1"/>
          </p:nvPr>
        </p:nvSpPr>
        <p:spPr>
          <a:xfrm>
            <a:off x="840506" y="2665719"/>
            <a:ext cx="1714750" cy="320142"/>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76" name="Google Shape;949;p277"/>
          <p:cNvSpPr txBox="1">
            <a:spLocks noGrp="1"/>
          </p:cNvSpPr>
          <p:nvPr>
            <p:ph type="body" idx="2"/>
          </p:nvPr>
        </p:nvSpPr>
        <p:spPr>
          <a:xfrm>
            <a:off x="4414166" y="142795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77" name="Google Shape;950;p277"/>
          <p:cNvSpPr txBox="1">
            <a:spLocks noGrp="1"/>
          </p:cNvSpPr>
          <p:nvPr>
            <p:ph type="body" idx="3"/>
          </p:nvPr>
        </p:nvSpPr>
        <p:spPr>
          <a:xfrm>
            <a:off x="4414166" y="266567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78" name="Google Shape;951;p277"/>
          <p:cNvSpPr txBox="1">
            <a:spLocks noGrp="1"/>
          </p:cNvSpPr>
          <p:nvPr>
            <p:ph type="body" idx="4"/>
          </p:nvPr>
        </p:nvSpPr>
        <p:spPr>
          <a:xfrm>
            <a:off x="4414166" y="390339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79" name="Google Shape;952;p277"/>
          <p:cNvSpPr txBox="1">
            <a:spLocks noGrp="1"/>
          </p:cNvSpPr>
          <p:nvPr>
            <p:ph type="body" idx="5"/>
          </p:nvPr>
        </p:nvSpPr>
        <p:spPr>
          <a:xfrm>
            <a:off x="4414166" y="80909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80" name="Google Shape;953;p277"/>
          <p:cNvSpPr txBox="1">
            <a:spLocks noGrp="1"/>
          </p:cNvSpPr>
          <p:nvPr>
            <p:ph type="body" idx="6"/>
          </p:nvPr>
        </p:nvSpPr>
        <p:spPr>
          <a:xfrm>
            <a:off x="4414166" y="204681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81" name="Google Shape;954;p277"/>
          <p:cNvSpPr txBox="1">
            <a:spLocks noGrp="1"/>
          </p:cNvSpPr>
          <p:nvPr>
            <p:ph type="body" idx="7"/>
          </p:nvPr>
        </p:nvSpPr>
        <p:spPr>
          <a:xfrm>
            <a:off x="4414166" y="328453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82" name="Google Shape;955;p277"/>
          <p:cNvSpPr txBox="1">
            <a:spLocks noGrp="1"/>
          </p:cNvSpPr>
          <p:nvPr>
            <p:ph type="body" idx="8"/>
          </p:nvPr>
        </p:nvSpPr>
        <p:spPr>
          <a:xfrm>
            <a:off x="4414166" y="4522260"/>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390" name="Shape 956"/>
        <p:cNvGrpSpPr/>
        <p:nvPr/>
      </p:nvGrpSpPr>
      <p:grpSpPr>
        <a:xfrm>
          <a:off x="0" y="0"/>
          <a:ext cx="0" cy="0"/>
          <a:chOff x="0" y="0"/>
          <a:chExt cx="0" cy="0"/>
        </a:xfrm>
      </p:grpSpPr>
      <p:sp>
        <p:nvSpPr>
          <p:cNvPr id="1049461" name="Google Shape;957;p278"/>
          <p:cNvSpPr/>
          <p:nvPr/>
        </p:nvSpPr>
        <p:spPr>
          <a:xfrm>
            <a:off x="0" y="1"/>
            <a:ext cx="9143999" cy="5143499"/>
          </a:xfrm>
          <a:prstGeom prst="rect"/>
          <a:solidFill>
            <a:srgbClr val="F2F2F2">
              <a:alpha val="94509"/>
            </a:srgbClr>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050"/>
              <a:buFont typeface="Calibri"/>
              <a:buNone/>
            </a:pPr>
            <a:endParaRPr b="1" cap="none" sz="1050" i="0" strike="noStrike" u="none">
              <a:solidFill>
                <a:schemeClr val="lt1"/>
              </a:solidFill>
              <a:latin typeface="Public Sans"/>
              <a:ea typeface="Public Sans"/>
              <a:cs typeface="Public Sans"/>
              <a:sym typeface="Public Sans"/>
            </a:endParaRPr>
          </a:p>
        </p:txBody>
      </p:sp>
      <p:pic>
        <p:nvPicPr>
          <p:cNvPr id="2097347" name="Google Shape;958;p278"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462" name="Google Shape;959;p278"/>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63" name="Google Shape;960;p278"/>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391" name="Google Shape;961;p278"/>
          <p:cNvGrpSpPr/>
          <p:nvPr/>
        </p:nvGrpSpPr>
        <p:grpSpPr>
          <a:xfrm>
            <a:off x="716012" y="759582"/>
            <a:ext cx="3556067" cy="4132337"/>
            <a:chOff x="520700" y="759582"/>
            <a:chExt cx="3556067" cy="4132337"/>
          </a:xfrm>
        </p:grpSpPr>
        <p:cxnSp>
          <p:nvCxnSpPr>
            <p:cNvPr id="3145825" name="Google Shape;962;p278"/>
            <p:cNvCxnSpPr>
              <a:cxnSpLocks/>
              <a:stCxn id="1049464" idx="6"/>
              <a:endCxn id="1049465" idx="2"/>
            </p:cNvCxnSpPr>
            <p:nvPr/>
          </p:nvCxnSpPr>
          <p:spPr>
            <a:xfrm rot="10800000" flipH="1">
              <a:off x="2484438" y="969051"/>
              <a:ext cx="936000" cy="18567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826" name="Google Shape;965;p278"/>
            <p:cNvCxnSpPr>
              <a:cxnSpLocks/>
              <a:stCxn id="1049464" idx="6"/>
              <a:endCxn id="1049467" idx="2"/>
            </p:cNvCxnSpPr>
            <p:nvPr/>
          </p:nvCxnSpPr>
          <p:spPr>
            <a:xfrm rot="10800000" flipH="1">
              <a:off x="2484438" y="1588251"/>
              <a:ext cx="936000" cy="12375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827" name="Google Shape;967;p278"/>
            <p:cNvCxnSpPr>
              <a:cxnSpLocks/>
              <a:stCxn id="1049464" idx="6"/>
              <a:endCxn id="1049473" idx="2"/>
            </p:cNvCxnSpPr>
            <p:nvPr/>
          </p:nvCxnSpPr>
          <p:spPr>
            <a:xfrm rot="10800000" flipH="1">
              <a:off x="2484438" y="2206551"/>
              <a:ext cx="936000" cy="6192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828" name="Google Shape;969;p278"/>
            <p:cNvCxnSpPr>
              <a:cxnSpLocks/>
              <a:stCxn id="1049464" idx="6"/>
              <a:endCxn id="1049477" idx="2"/>
            </p:cNvCxnSpPr>
            <p:nvPr/>
          </p:nvCxnSpPr>
          <p:spPr>
            <a:xfrm>
              <a:off x="2484438" y="2825751"/>
              <a:ext cx="936000" cy="18567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829" name="Google Shape;971;p278"/>
            <p:cNvCxnSpPr>
              <a:cxnSpLocks/>
              <a:stCxn id="1049464" idx="6"/>
              <a:endCxn id="1049471" idx="2"/>
            </p:cNvCxnSpPr>
            <p:nvPr/>
          </p:nvCxnSpPr>
          <p:spPr>
            <a:xfrm>
              <a:off x="2484438" y="2825751"/>
              <a:ext cx="936000" cy="12375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830" name="Google Shape;973;p278"/>
            <p:cNvCxnSpPr>
              <a:cxnSpLocks/>
              <a:stCxn id="1049464" idx="6"/>
              <a:endCxn id="1049469" idx="2"/>
            </p:cNvCxnSpPr>
            <p:nvPr/>
          </p:nvCxnSpPr>
          <p:spPr>
            <a:xfrm>
              <a:off x="2484438" y="2825750"/>
              <a:ext cx="936000" cy="6192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3145831" name="Google Shape;975;p278"/>
            <p:cNvCxnSpPr>
              <a:cxnSpLocks/>
              <a:endCxn id="1049475" idx="2"/>
            </p:cNvCxnSpPr>
            <p:nvPr/>
          </p:nvCxnSpPr>
          <p:spPr>
            <a:xfrm>
              <a:off x="2484306" y="2825752"/>
              <a:ext cx="936000" cy="0"/>
            </a:xfrm>
            <a:prstGeom prst="straightConnector1"/>
            <a:noFill/>
            <a:ln w="12700" cap="flat" cmpd="sng">
              <a:solidFill>
                <a:srgbClr val="D8D8D8"/>
              </a:solidFill>
              <a:prstDash val="solid"/>
              <a:round/>
              <a:headEnd type="none" w="sm" len="sm"/>
              <a:tailEnd type="none" w="sm" len="sm"/>
            </a:ln>
          </p:spPr>
        </p:cxnSp>
        <p:sp>
          <p:nvSpPr>
            <p:cNvPr id="1049464" name="Google Shape;963;p278"/>
            <p:cNvSpPr/>
            <p:nvPr/>
          </p:nvSpPr>
          <p:spPr>
            <a:xfrm>
              <a:off x="520700" y="1843088"/>
              <a:ext cx="1963738" cy="1965325"/>
            </a:xfrm>
            <a:prstGeom prst="ellipse"/>
            <a:solidFill>
              <a:srgbClr val="F2F2F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500"/>
                <a:buFont typeface="Arial"/>
                <a:buNone/>
              </a:pPr>
              <a:endParaRPr b="1" cap="none" sz="1500" i="1" strike="noStrike" u="none">
                <a:solidFill>
                  <a:schemeClr val="dk1"/>
                </a:solidFill>
                <a:latin typeface="Public Sans"/>
                <a:ea typeface="Public Sans"/>
                <a:cs typeface="Public Sans"/>
                <a:sym typeface="Public Sans"/>
              </a:endParaRPr>
            </a:p>
          </p:txBody>
        </p:sp>
        <p:grpSp>
          <p:nvGrpSpPr>
            <p:cNvPr id="392" name="Google Shape;977;p278"/>
            <p:cNvGrpSpPr/>
            <p:nvPr/>
          </p:nvGrpSpPr>
          <p:grpSpPr>
            <a:xfrm>
              <a:off x="3420306" y="759582"/>
              <a:ext cx="656461" cy="4132337"/>
              <a:chOff x="3522182" y="752447"/>
              <a:chExt cx="656468" cy="4132036"/>
            </a:xfrm>
          </p:grpSpPr>
          <p:grpSp>
            <p:nvGrpSpPr>
              <p:cNvPr id="393" name="Google Shape;978;p278"/>
              <p:cNvGrpSpPr/>
              <p:nvPr/>
            </p:nvGrpSpPr>
            <p:grpSpPr>
              <a:xfrm>
                <a:off x="3522182" y="752447"/>
                <a:ext cx="656468" cy="419144"/>
                <a:chOff x="3522182" y="782927"/>
                <a:chExt cx="656468" cy="419144"/>
              </a:xfrm>
            </p:grpSpPr>
            <p:sp>
              <p:nvSpPr>
                <p:cNvPr id="1049465" name="Google Shape;964;p278"/>
                <p:cNvSpPr/>
                <p:nvPr/>
              </p:nvSpPr>
              <p:spPr>
                <a:xfrm>
                  <a:off x="3522182" y="934159"/>
                  <a:ext cx="115799" cy="116680"/>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466" name="Google Shape;979;p278"/>
                <p:cNvSpPr/>
                <p:nvPr/>
              </p:nvSpPr>
              <p:spPr>
                <a:xfrm>
                  <a:off x="3759471" y="782927"/>
                  <a:ext cx="419179" cy="419144"/>
                </a:xfrm>
                <a:prstGeom prst="ellipse"/>
                <a:solidFill>
                  <a:schemeClr val="accent3"/>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1</a:t>
                  </a:r>
                  <a:endParaRPr b="0" cap="none" sz="1400" i="0" strike="noStrike" u="none">
                    <a:solidFill>
                      <a:srgbClr val="000000"/>
                    </a:solidFill>
                    <a:latin typeface="Arial"/>
                    <a:ea typeface="Arial"/>
                    <a:cs typeface="Arial"/>
                    <a:sym typeface="Arial"/>
                  </a:endParaRPr>
                </a:p>
              </p:txBody>
            </p:sp>
          </p:grpSp>
          <p:grpSp>
            <p:nvGrpSpPr>
              <p:cNvPr id="394" name="Google Shape;980;p278"/>
              <p:cNvGrpSpPr/>
              <p:nvPr/>
            </p:nvGrpSpPr>
            <p:grpSpPr>
              <a:xfrm>
                <a:off x="3522182" y="1371527"/>
                <a:ext cx="656467" cy="419144"/>
                <a:chOff x="3522182" y="1395657"/>
                <a:chExt cx="656467" cy="419144"/>
              </a:xfrm>
            </p:grpSpPr>
            <p:sp>
              <p:nvSpPr>
                <p:cNvPr id="1049467" name="Google Shape;966;p278"/>
                <p:cNvSpPr/>
                <p:nvPr/>
              </p:nvSpPr>
              <p:spPr>
                <a:xfrm>
                  <a:off x="3522182" y="1546889"/>
                  <a:ext cx="115799" cy="116680"/>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468" name="Google Shape;981;p278"/>
                <p:cNvSpPr/>
                <p:nvPr/>
              </p:nvSpPr>
              <p:spPr>
                <a:xfrm>
                  <a:off x="3759470" y="1395657"/>
                  <a:ext cx="419179" cy="419144"/>
                </a:xfrm>
                <a:prstGeom prst="ellipse"/>
                <a:solidFill>
                  <a:schemeClr val="lt2"/>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2</a:t>
                  </a:r>
                  <a:endParaRPr b="0" cap="none" sz="1400" i="0" strike="noStrike" u="none">
                    <a:solidFill>
                      <a:srgbClr val="000000"/>
                    </a:solidFill>
                    <a:latin typeface="Arial"/>
                    <a:ea typeface="Arial"/>
                    <a:cs typeface="Arial"/>
                    <a:sym typeface="Arial"/>
                  </a:endParaRPr>
                </a:p>
              </p:txBody>
            </p:sp>
          </p:grpSp>
          <p:grpSp>
            <p:nvGrpSpPr>
              <p:cNvPr id="395" name="Google Shape;982;p278"/>
              <p:cNvGrpSpPr/>
              <p:nvPr/>
            </p:nvGrpSpPr>
            <p:grpSpPr>
              <a:xfrm>
                <a:off x="3522182" y="3228607"/>
                <a:ext cx="656467" cy="417878"/>
                <a:chOff x="3522182" y="3233686"/>
                <a:chExt cx="656467" cy="417878"/>
              </a:xfrm>
            </p:grpSpPr>
            <p:sp>
              <p:nvSpPr>
                <p:cNvPr id="1049469" name="Google Shape;974;p278"/>
                <p:cNvSpPr/>
                <p:nvPr/>
              </p:nvSpPr>
              <p:spPr>
                <a:xfrm>
                  <a:off x="3522182" y="3384730"/>
                  <a:ext cx="115799" cy="115790"/>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470" name="Google Shape;983;p278"/>
                <p:cNvSpPr/>
                <p:nvPr/>
              </p:nvSpPr>
              <p:spPr>
                <a:xfrm>
                  <a:off x="3759470" y="3233686"/>
                  <a:ext cx="419179" cy="417878"/>
                </a:xfrm>
                <a:prstGeom prst="ellipse"/>
                <a:solidFill>
                  <a:schemeClr val="accent3"/>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5</a:t>
                  </a:r>
                  <a:endParaRPr b="0" cap="none" sz="1400" i="0" strike="noStrike" u="none">
                    <a:solidFill>
                      <a:srgbClr val="000000"/>
                    </a:solidFill>
                    <a:latin typeface="Arial"/>
                    <a:ea typeface="Arial"/>
                    <a:cs typeface="Arial"/>
                    <a:sym typeface="Arial"/>
                  </a:endParaRPr>
                </a:p>
              </p:txBody>
            </p:sp>
          </p:grpSp>
          <p:grpSp>
            <p:nvGrpSpPr>
              <p:cNvPr id="396" name="Google Shape;984;p278"/>
              <p:cNvGrpSpPr/>
              <p:nvPr/>
            </p:nvGrpSpPr>
            <p:grpSpPr>
              <a:xfrm>
                <a:off x="3522182" y="3846259"/>
                <a:ext cx="656467" cy="419144"/>
                <a:chOff x="3522182" y="3844987"/>
                <a:chExt cx="656467" cy="419144"/>
              </a:xfrm>
            </p:grpSpPr>
            <p:sp>
              <p:nvSpPr>
                <p:cNvPr id="1049471" name="Google Shape;972;p278"/>
                <p:cNvSpPr/>
                <p:nvPr/>
              </p:nvSpPr>
              <p:spPr>
                <a:xfrm>
                  <a:off x="3522182" y="3996218"/>
                  <a:ext cx="115799" cy="116682"/>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472" name="Google Shape;985;p278"/>
                <p:cNvSpPr/>
                <p:nvPr/>
              </p:nvSpPr>
              <p:spPr>
                <a:xfrm>
                  <a:off x="3759470" y="3844987"/>
                  <a:ext cx="419179" cy="419144"/>
                </a:xfrm>
                <a:prstGeom prst="ellipse"/>
                <a:solidFill>
                  <a:schemeClr val="lt2"/>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6</a:t>
                  </a:r>
                  <a:endParaRPr b="0" cap="none" sz="1400" i="0" strike="noStrike" u="none">
                    <a:solidFill>
                      <a:srgbClr val="000000"/>
                    </a:solidFill>
                    <a:latin typeface="Arial"/>
                    <a:ea typeface="Arial"/>
                    <a:cs typeface="Arial"/>
                    <a:sym typeface="Arial"/>
                  </a:endParaRPr>
                </a:p>
              </p:txBody>
            </p:sp>
          </p:grpSp>
          <p:grpSp>
            <p:nvGrpSpPr>
              <p:cNvPr id="397" name="Google Shape;986;p278"/>
              <p:cNvGrpSpPr/>
              <p:nvPr/>
            </p:nvGrpSpPr>
            <p:grpSpPr>
              <a:xfrm>
                <a:off x="3522182" y="1990447"/>
                <a:ext cx="656467" cy="417878"/>
                <a:chOff x="3522182" y="2008227"/>
                <a:chExt cx="656467" cy="417878"/>
              </a:xfrm>
            </p:grpSpPr>
            <p:sp>
              <p:nvSpPr>
                <p:cNvPr id="1049473" name="Google Shape;968;p278"/>
                <p:cNvSpPr/>
                <p:nvPr/>
              </p:nvSpPr>
              <p:spPr>
                <a:xfrm>
                  <a:off x="3522182" y="2159271"/>
                  <a:ext cx="115799" cy="115790"/>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474" name="Google Shape;987;p278"/>
                <p:cNvSpPr/>
                <p:nvPr/>
              </p:nvSpPr>
              <p:spPr>
                <a:xfrm>
                  <a:off x="3759470" y="2008227"/>
                  <a:ext cx="419179" cy="417878"/>
                </a:xfrm>
                <a:prstGeom prst="ellipse"/>
                <a:solidFill>
                  <a:schemeClr val="accent3"/>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3</a:t>
                  </a:r>
                  <a:endParaRPr b="0" cap="none" sz="1400" i="0" strike="noStrike" u="none">
                    <a:solidFill>
                      <a:srgbClr val="000000"/>
                    </a:solidFill>
                    <a:latin typeface="Arial"/>
                    <a:ea typeface="Arial"/>
                    <a:cs typeface="Arial"/>
                    <a:sym typeface="Arial"/>
                  </a:endParaRPr>
                </a:p>
              </p:txBody>
            </p:sp>
          </p:grpSp>
          <p:grpSp>
            <p:nvGrpSpPr>
              <p:cNvPr id="398" name="Google Shape;988;p278"/>
              <p:cNvGrpSpPr/>
              <p:nvPr/>
            </p:nvGrpSpPr>
            <p:grpSpPr>
              <a:xfrm>
                <a:off x="3522182" y="2609527"/>
                <a:ext cx="656467" cy="417878"/>
                <a:chOff x="3522182" y="2620957"/>
                <a:chExt cx="656467" cy="417878"/>
              </a:xfrm>
            </p:grpSpPr>
            <p:sp>
              <p:nvSpPr>
                <p:cNvPr id="1049475" name="Google Shape;976;p278"/>
                <p:cNvSpPr/>
                <p:nvPr/>
              </p:nvSpPr>
              <p:spPr>
                <a:xfrm>
                  <a:off x="3522182" y="2772001"/>
                  <a:ext cx="115799" cy="115790"/>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476" name="Google Shape;989;p278"/>
                <p:cNvSpPr/>
                <p:nvPr/>
              </p:nvSpPr>
              <p:spPr>
                <a:xfrm>
                  <a:off x="3759470" y="2620957"/>
                  <a:ext cx="419179" cy="417878"/>
                </a:xfrm>
                <a:prstGeom prst="ellipse"/>
                <a:solidFill>
                  <a:schemeClr val="lt2"/>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4</a:t>
                  </a:r>
                  <a:endParaRPr b="0" cap="none" sz="1400" i="0" strike="noStrike" u="none">
                    <a:solidFill>
                      <a:srgbClr val="000000"/>
                    </a:solidFill>
                    <a:latin typeface="Arial"/>
                    <a:ea typeface="Arial"/>
                    <a:cs typeface="Arial"/>
                    <a:sym typeface="Arial"/>
                  </a:endParaRPr>
                </a:p>
              </p:txBody>
            </p:sp>
          </p:grpSp>
          <p:grpSp>
            <p:nvGrpSpPr>
              <p:cNvPr id="399" name="Google Shape;990;p278"/>
              <p:cNvGrpSpPr/>
              <p:nvPr/>
            </p:nvGrpSpPr>
            <p:grpSpPr>
              <a:xfrm>
                <a:off x="3522182" y="4465339"/>
                <a:ext cx="656467" cy="419144"/>
                <a:chOff x="3522182" y="4457719"/>
                <a:chExt cx="656467" cy="419144"/>
              </a:xfrm>
            </p:grpSpPr>
            <p:sp>
              <p:nvSpPr>
                <p:cNvPr id="1049477" name="Google Shape;970;p278"/>
                <p:cNvSpPr/>
                <p:nvPr/>
              </p:nvSpPr>
              <p:spPr>
                <a:xfrm>
                  <a:off x="3522182" y="4608950"/>
                  <a:ext cx="115799" cy="116682"/>
                </a:xfrm>
                <a:prstGeom prst="ellipse"/>
                <a:solidFill>
                  <a:srgbClr val="D8D8D8"/>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478" name="Google Shape;991;p278"/>
                <p:cNvSpPr/>
                <p:nvPr/>
              </p:nvSpPr>
              <p:spPr>
                <a:xfrm>
                  <a:off x="3759470" y="4457719"/>
                  <a:ext cx="419179" cy="419144"/>
                </a:xfrm>
                <a:prstGeom prst="ellipse"/>
                <a:solidFill>
                  <a:schemeClr val="accent3"/>
                </a:solidFill>
                <a:ln w="127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900"/>
                    <a:buFont typeface="Arial"/>
                    <a:buNone/>
                  </a:pPr>
                  <a:r>
                    <a:rPr b="1" cap="none" sz="900" i="1" lang="en-US" strike="noStrike" u="none">
                      <a:solidFill>
                        <a:schemeClr val="lt1"/>
                      </a:solidFill>
                      <a:latin typeface="Public Sans"/>
                      <a:ea typeface="Public Sans"/>
                      <a:cs typeface="Public Sans"/>
                      <a:sym typeface="Public Sans"/>
                    </a:rPr>
                    <a:t>7</a:t>
                  </a:r>
                  <a:endParaRPr b="0" cap="none" sz="1400" i="0" strike="noStrike" u="none">
                    <a:solidFill>
                      <a:srgbClr val="000000"/>
                    </a:solidFill>
                    <a:latin typeface="Arial"/>
                    <a:ea typeface="Arial"/>
                    <a:cs typeface="Arial"/>
                    <a:sym typeface="Arial"/>
                  </a:endParaRPr>
                </a:p>
              </p:txBody>
            </p:sp>
          </p:grpSp>
        </p:grpSp>
      </p:grpSp>
      <p:sp>
        <p:nvSpPr>
          <p:cNvPr id="1049479" name="Google Shape;992;p278"/>
          <p:cNvSpPr txBox="1">
            <a:spLocks noGrp="1"/>
          </p:cNvSpPr>
          <p:nvPr>
            <p:ph type="body" idx="1"/>
          </p:nvPr>
        </p:nvSpPr>
        <p:spPr>
          <a:xfrm>
            <a:off x="840506" y="2665719"/>
            <a:ext cx="1714750" cy="320142"/>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80" name="Google Shape;993;p278"/>
          <p:cNvSpPr txBox="1">
            <a:spLocks noGrp="1"/>
          </p:cNvSpPr>
          <p:nvPr>
            <p:ph type="body" idx="2"/>
          </p:nvPr>
        </p:nvSpPr>
        <p:spPr>
          <a:xfrm>
            <a:off x="4414166" y="142795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81" name="Google Shape;994;p278"/>
          <p:cNvSpPr txBox="1">
            <a:spLocks noGrp="1"/>
          </p:cNvSpPr>
          <p:nvPr>
            <p:ph type="body" idx="3"/>
          </p:nvPr>
        </p:nvSpPr>
        <p:spPr>
          <a:xfrm>
            <a:off x="4414166" y="266567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82" name="Google Shape;995;p278"/>
          <p:cNvSpPr txBox="1">
            <a:spLocks noGrp="1"/>
          </p:cNvSpPr>
          <p:nvPr>
            <p:ph type="body" idx="4"/>
          </p:nvPr>
        </p:nvSpPr>
        <p:spPr>
          <a:xfrm>
            <a:off x="4414166" y="390339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83" name="Google Shape;996;p278"/>
          <p:cNvSpPr txBox="1">
            <a:spLocks noGrp="1"/>
          </p:cNvSpPr>
          <p:nvPr>
            <p:ph type="body" idx="5"/>
          </p:nvPr>
        </p:nvSpPr>
        <p:spPr>
          <a:xfrm>
            <a:off x="4414166" y="80909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84" name="Google Shape;997;p278"/>
          <p:cNvSpPr txBox="1">
            <a:spLocks noGrp="1"/>
          </p:cNvSpPr>
          <p:nvPr>
            <p:ph type="body" idx="6"/>
          </p:nvPr>
        </p:nvSpPr>
        <p:spPr>
          <a:xfrm>
            <a:off x="4414166" y="204681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85" name="Google Shape;998;p278"/>
          <p:cNvSpPr txBox="1">
            <a:spLocks noGrp="1"/>
          </p:cNvSpPr>
          <p:nvPr>
            <p:ph type="body" idx="7"/>
          </p:nvPr>
        </p:nvSpPr>
        <p:spPr>
          <a:xfrm>
            <a:off x="4414166" y="328453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86" name="Google Shape;999;p278"/>
          <p:cNvSpPr txBox="1">
            <a:spLocks noGrp="1"/>
          </p:cNvSpPr>
          <p:nvPr>
            <p:ph type="body" idx="8"/>
          </p:nvPr>
        </p:nvSpPr>
        <p:spPr>
          <a:xfrm>
            <a:off x="4414166" y="4522260"/>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68" name="Shape 1000"/>
        <p:cNvGrpSpPr/>
        <p:nvPr/>
      </p:nvGrpSpPr>
      <p:grpSpPr>
        <a:xfrm>
          <a:off x="0" y="0"/>
          <a:ext cx="0" cy="0"/>
          <a:chOff x="0" y="0"/>
          <a:chExt cx="0" cy="0"/>
        </a:xfrm>
      </p:grpSpPr>
      <p:pic>
        <p:nvPicPr>
          <p:cNvPr id="2097231" name="Google Shape;1001;p279"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8661" name="Google Shape;1002;p279"/>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662" name="Google Shape;1003;p279"/>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169" name="Google Shape;1004;p279"/>
          <p:cNvGrpSpPr/>
          <p:nvPr/>
        </p:nvGrpSpPr>
        <p:grpSpPr>
          <a:xfrm>
            <a:off x="1060707" y="857568"/>
            <a:ext cx="3060700" cy="3921125"/>
            <a:chOff x="520700" y="865188"/>
            <a:chExt cx="3060700" cy="3921125"/>
          </a:xfrm>
        </p:grpSpPr>
        <p:cxnSp>
          <p:nvCxnSpPr>
            <p:cNvPr id="3145731" name="Google Shape;1005;p279"/>
            <p:cNvCxnSpPr>
              <a:cxnSpLocks/>
              <a:stCxn id="1048663" idx="6"/>
              <a:endCxn id="1048664" idx="2"/>
            </p:cNvCxnSpPr>
            <p:nvPr/>
          </p:nvCxnSpPr>
          <p:spPr>
            <a:xfrm rot="10800000" flipH="1">
              <a:off x="2484438" y="969051"/>
              <a:ext cx="890700" cy="18567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732" name="Google Shape;1008;p279"/>
            <p:cNvCxnSpPr>
              <a:cxnSpLocks/>
              <a:stCxn id="1048663" idx="6"/>
              <a:endCxn id="1048665" idx="2"/>
            </p:cNvCxnSpPr>
            <p:nvPr/>
          </p:nvCxnSpPr>
          <p:spPr>
            <a:xfrm rot="10800000" flipH="1">
              <a:off x="2484438" y="1588251"/>
              <a:ext cx="890700" cy="12375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733" name="Google Shape;1010;p279"/>
            <p:cNvCxnSpPr>
              <a:cxnSpLocks/>
              <a:stCxn id="1048663" idx="6"/>
              <a:endCxn id="1048668" idx="2"/>
            </p:cNvCxnSpPr>
            <p:nvPr/>
          </p:nvCxnSpPr>
          <p:spPr>
            <a:xfrm rot="10800000" flipH="1">
              <a:off x="2484438" y="2206551"/>
              <a:ext cx="890700" cy="6192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734" name="Google Shape;1012;p279"/>
            <p:cNvCxnSpPr>
              <a:cxnSpLocks/>
              <a:stCxn id="1048663" idx="6"/>
              <a:endCxn id="1048670" idx="2"/>
            </p:cNvCxnSpPr>
            <p:nvPr/>
          </p:nvCxnSpPr>
          <p:spPr>
            <a:xfrm>
              <a:off x="2484438" y="2825751"/>
              <a:ext cx="890700" cy="18567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735" name="Google Shape;1014;p279"/>
            <p:cNvCxnSpPr>
              <a:cxnSpLocks/>
              <a:stCxn id="1048663" idx="6"/>
              <a:endCxn id="1048667" idx="2"/>
            </p:cNvCxnSpPr>
            <p:nvPr/>
          </p:nvCxnSpPr>
          <p:spPr>
            <a:xfrm>
              <a:off x="2484438" y="2825751"/>
              <a:ext cx="890700" cy="12375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736" name="Google Shape;1016;p279"/>
            <p:cNvCxnSpPr>
              <a:cxnSpLocks/>
              <a:stCxn id="1048663" idx="6"/>
              <a:endCxn id="1048666" idx="2"/>
            </p:cNvCxnSpPr>
            <p:nvPr/>
          </p:nvCxnSpPr>
          <p:spPr>
            <a:xfrm>
              <a:off x="2484438" y="2825750"/>
              <a:ext cx="890700" cy="6192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737" name="Google Shape;1018;p279"/>
            <p:cNvCxnSpPr>
              <a:cxnSpLocks/>
              <a:endCxn id="1048669" idx="2"/>
            </p:cNvCxnSpPr>
            <p:nvPr/>
          </p:nvCxnSpPr>
          <p:spPr>
            <a:xfrm>
              <a:off x="2484325" y="2825751"/>
              <a:ext cx="890700" cy="0"/>
            </a:xfrm>
            <a:prstGeom prst="straightConnector1"/>
            <a:noFill/>
            <a:ln w="12700" cap="flat" cmpd="sng">
              <a:solidFill>
                <a:srgbClr val="D8D8D8"/>
              </a:solidFill>
              <a:prstDash val="solid"/>
              <a:round/>
              <a:headEnd type="none" w="sm" len="sm"/>
              <a:tailEnd type="none" w="sm" len="sm"/>
            </a:ln>
          </p:spPr>
        </p:cxnSp>
        <p:sp>
          <p:nvSpPr>
            <p:cNvPr id="1048663" name="Google Shape;1006;p279"/>
            <p:cNvSpPr/>
            <p:nvPr/>
          </p:nvSpPr>
          <p:spPr>
            <a:xfrm>
              <a:off x="520700" y="1843088"/>
              <a:ext cx="1963738" cy="1965325"/>
            </a:xfrm>
            <a:prstGeom prst="ellipse"/>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500"/>
                <a:buFont typeface="Arial"/>
                <a:buNone/>
              </a:pPr>
              <a:endParaRPr b="1" cap="none" sz="1500" i="1" strike="noStrike" u="none">
                <a:solidFill>
                  <a:schemeClr val="dk1"/>
                </a:solidFill>
                <a:latin typeface="Public Sans"/>
                <a:ea typeface="Public Sans"/>
                <a:cs typeface="Public Sans"/>
                <a:sym typeface="Public Sans"/>
              </a:endParaRPr>
            </a:p>
          </p:txBody>
        </p:sp>
        <p:sp>
          <p:nvSpPr>
            <p:cNvPr id="1048664" name="Google Shape;1007;p279"/>
            <p:cNvSpPr/>
            <p:nvPr/>
          </p:nvSpPr>
          <p:spPr>
            <a:xfrm>
              <a:off x="3375025" y="865188"/>
              <a:ext cx="206375" cy="207962"/>
            </a:xfrm>
            <a:prstGeom prst="ellipse"/>
            <a:solidFill>
              <a:schemeClr val="dk2"/>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8665" name="Google Shape;1009;p279"/>
            <p:cNvSpPr/>
            <p:nvPr/>
          </p:nvSpPr>
          <p:spPr>
            <a:xfrm>
              <a:off x="3375025" y="1484313"/>
              <a:ext cx="206375" cy="207962"/>
            </a:xfrm>
            <a:prstGeom prst="ellipse"/>
            <a:solidFill>
              <a:srgbClr val="D8D8D8"/>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8666" name="Google Shape;1017;p279"/>
            <p:cNvSpPr/>
            <p:nvPr/>
          </p:nvSpPr>
          <p:spPr>
            <a:xfrm>
              <a:off x="3375025" y="3341688"/>
              <a:ext cx="206375" cy="206375"/>
            </a:xfrm>
            <a:prstGeom prst="ellipse"/>
            <a:solidFill>
              <a:schemeClr val="dk2"/>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8667" name="Google Shape;1015;p279"/>
            <p:cNvSpPr/>
            <p:nvPr/>
          </p:nvSpPr>
          <p:spPr>
            <a:xfrm>
              <a:off x="3375025" y="3959226"/>
              <a:ext cx="206375" cy="207963"/>
            </a:xfrm>
            <a:prstGeom prst="ellipse"/>
            <a:solidFill>
              <a:srgbClr val="D8D8D8"/>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8668" name="Google Shape;1011;p279"/>
            <p:cNvSpPr/>
            <p:nvPr/>
          </p:nvSpPr>
          <p:spPr>
            <a:xfrm>
              <a:off x="3375025" y="2103438"/>
              <a:ext cx="206375" cy="206375"/>
            </a:xfrm>
            <a:prstGeom prst="ellipse"/>
            <a:solidFill>
              <a:schemeClr val="dk2"/>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8669" name="Google Shape;1019;p279"/>
            <p:cNvSpPr/>
            <p:nvPr/>
          </p:nvSpPr>
          <p:spPr>
            <a:xfrm>
              <a:off x="3375025" y="2722563"/>
              <a:ext cx="206375" cy="206375"/>
            </a:xfrm>
            <a:prstGeom prst="ellipse"/>
            <a:solidFill>
              <a:srgbClr val="D8D8D8"/>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8670" name="Google Shape;1013;p279"/>
            <p:cNvSpPr/>
            <p:nvPr/>
          </p:nvSpPr>
          <p:spPr>
            <a:xfrm>
              <a:off x="3375025" y="4578350"/>
              <a:ext cx="206375" cy="207963"/>
            </a:xfrm>
            <a:prstGeom prst="ellipse"/>
            <a:solidFill>
              <a:schemeClr val="dk2"/>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grpSp>
      <p:sp>
        <p:nvSpPr>
          <p:cNvPr id="1048671" name="Google Shape;1020;p279"/>
          <p:cNvSpPr txBox="1">
            <a:spLocks noGrp="1"/>
          </p:cNvSpPr>
          <p:nvPr>
            <p:ph type="body" idx="1"/>
          </p:nvPr>
        </p:nvSpPr>
        <p:spPr>
          <a:xfrm>
            <a:off x="1185201" y="2658059"/>
            <a:ext cx="1714750" cy="320142"/>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672" name="Google Shape;1021;p279"/>
          <p:cNvSpPr txBox="1">
            <a:spLocks noGrp="1"/>
          </p:cNvSpPr>
          <p:nvPr>
            <p:ph type="body" idx="2"/>
          </p:nvPr>
        </p:nvSpPr>
        <p:spPr>
          <a:xfrm>
            <a:off x="4227733" y="142795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673" name="Google Shape;1022;p279"/>
          <p:cNvSpPr txBox="1">
            <a:spLocks noGrp="1"/>
          </p:cNvSpPr>
          <p:nvPr>
            <p:ph type="body" idx="3"/>
          </p:nvPr>
        </p:nvSpPr>
        <p:spPr>
          <a:xfrm>
            <a:off x="4227733" y="266567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674" name="Google Shape;1023;p279"/>
          <p:cNvSpPr txBox="1">
            <a:spLocks noGrp="1"/>
          </p:cNvSpPr>
          <p:nvPr>
            <p:ph type="body" idx="4"/>
          </p:nvPr>
        </p:nvSpPr>
        <p:spPr>
          <a:xfrm>
            <a:off x="4227733" y="390339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675" name="Google Shape;1024;p279"/>
          <p:cNvSpPr txBox="1">
            <a:spLocks noGrp="1"/>
          </p:cNvSpPr>
          <p:nvPr>
            <p:ph type="body" idx="5"/>
          </p:nvPr>
        </p:nvSpPr>
        <p:spPr>
          <a:xfrm>
            <a:off x="4227733" y="80909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676" name="Google Shape;1025;p279"/>
          <p:cNvSpPr txBox="1">
            <a:spLocks noGrp="1"/>
          </p:cNvSpPr>
          <p:nvPr>
            <p:ph type="body" idx="6"/>
          </p:nvPr>
        </p:nvSpPr>
        <p:spPr>
          <a:xfrm>
            <a:off x="4227733" y="204681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677" name="Google Shape;1026;p279"/>
          <p:cNvSpPr txBox="1">
            <a:spLocks noGrp="1"/>
          </p:cNvSpPr>
          <p:nvPr>
            <p:ph type="body" idx="7"/>
          </p:nvPr>
        </p:nvSpPr>
        <p:spPr>
          <a:xfrm>
            <a:off x="4227733" y="328453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678" name="Google Shape;1027;p279"/>
          <p:cNvSpPr txBox="1">
            <a:spLocks noGrp="1"/>
          </p:cNvSpPr>
          <p:nvPr>
            <p:ph type="body" idx="8"/>
          </p:nvPr>
        </p:nvSpPr>
        <p:spPr>
          <a:xfrm>
            <a:off x="4227733" y="4522260"/>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370" name="Shape 1028"/>
        <p:cNvGrpSpPr/>
        <p:nvPr/>
      </p:nvGrpSpPr>
      <p:grpSpPr>
        <a:xfrm>
          <a:off x="0" y="0"/>
          <a:ext cx="0" cy="0"/>
          <a:chOff x="0" y="0"/>
          <a:chExt cx="0" cy="0"/>
        </a:xfrm>
      </p:grpSpPr>
      <p:pic>
        <p:nvPicPr>
          <p:cNvPr id="2097326" name="Google Shape;1029;p280"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398" name="Google Shape;1030;p280"/>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99" name="Google Shape;1031;p280"/>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371" name="Google Shape;1032;p280"/>
          <p:cNvGrpSpPr/>
          <p:nvPr/>
        </p:nvGrpSpPr>
        <p:grpSpPr>
          <a:xfrm>
            <a:off x="1060707" y="857568"/>
            <a:ext cx="3060700" cy="3921125"/>
            <a:chOff x="520700" y="865188"/>
            <a:chExt cx="3060700" cy="3921125"/>
          </a:xfrm>
        </p:grpSpPr>
        <p:cxnSp>
          <p:nvCxnSpPr>
            <p:cNvPr id="3145813" name="Google Shape;1033;p280"/>
            <p:cNvCxnSpPr>
              <a:cxnSpLocks/>
              <a:stCxn id="1049400" idx="6"/>
              <a:endCxn id="1049401" idx="2"/>
            </p:cNvCxnSpPr>
            <p:nvPr/>
          </p:nvCxnSpPr>
          <p:spPr>
            <a:xfrm rot="10800000" flipH="1">
              <a:off x="2484438" y="969051"/>
              <a:ext cx="890700" cy="18567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814" name="Google Shape;1036;p280"/>
            <p:cNvCxnSpPr>
              <a:cxnSpLocks/>
              <a:stCxn id="1049400" idx="6"/>
              <a:endCxn id="1049402" idx="2"/>
            </p:cNvCxnSpPr>
            <p:nvPr/>
          </p:nvCxnSpPr>
          <p:spPr>
            <a:xfrm rot="10800000" flipH="1">
              <a:off x="2484438" y="1588251"/>
              <a:ext cx="890700" cy="12375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815" name="Google Shape;1038;p280"/>
            <p:cNvCxnSpPr>
              <a:cxnSpLocks/>
              <a:stCxn id="1049400" idx="6"/>
              <a:endCxn id="1049405" idx="2"/>
            </p:cNvCxnSpPr>
            <p:nvPr/>
          </p:nvCxnSpPr>
          <p:spPr>
            <a:xfrm rot="10800000" flipH="1">
              <a:off x="2484438" y="2206551"/>
              <a:ext cx="890700" cy="6192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816" name="Google Shape;1040;p280"/>
            <p:cNvCxnSpPr>
              <a:cxnSpLocks/>
              <a:stCxn id="1049400" idx="6"/>
              <a:endCxn id="1049407" idx="2"/>
            </p:cNvCxnSpPr>
            <p:nvPr/>
          </p:nvCxnSpPr>
          <p:spPr>
            <a:xfrm>
              <a:off x="2484438" y="2825751"/>
              <a:ext cx="890700" cy="18567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817" name="Google Shape;1042;p280"/>
            <p:cNvCxnSpPr>
              <a:cxnSpLocks/>
              <a:stCxn id="1049400" idx="6"/>
              <a:endCxn id="1049404" idx="2"/>
            </p:cNvCxnSpPr>
            <p:nvPr/>
          </p:nvCxnSpPr>
          <p:spPr>
            <a:xfrm>
              <a:off x="2484438" y="2825751"/>
              <a:ext cx="890700" cy="12375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818" name="Google Shape;1044;p280"/>
            <p:cNvCxnSpPr>
              <a:cxnSpLocks/>
              <a:stCxn id="1049400" idx="6"/>
              <a:endCxn id="1049403" idx="2"/>
            </p:cNvCxnSpPr>
            <p:nvPr/>
          </p:nvCxnSpPr>
          <p:spPr>
            <a:xfrm>
              <a:off x="2484438" y="2825750"/>
              <a:ext cx="890700" cy="6192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819" name="Google Shape;1046;p280"/>
            <p:cNvCxnSpPr>
              <a:cxnSpLocks/>
              <a:endCxn id="1049406" idx="2"/>
            </p:cNvCxnSpPr>
            <p:nvPr/>
          </p:nvCxnSpPr>
          <p:spPr>
            <a:xfrm>
              <a:off x="2484325" y="2825751"/>
              <a:ext cx="890700" cy="0"/>
            </a:xfrm>
            <a:prstGeom prst="straightConnector1"/>
            <a:noFill/>
            <a:ln w="12700" cap="flat" cmpd="sng">
              <a:solidFill>
                <a:srgbClr val="D8D8D8"/>
              </a:solidFill>
              <a:prstDash val="solid"/>
              <a:round/>
              <a:headEnd type="none" w="sm" len="sm"/>
              <a:tailEnd type="none" w="sm" len="sm"/>
            </a:ln>
          </p:spPr>
        </p:cxnSp>
        <p:sp>
          <p:nvSpPr>
            <p:cNvPr id="1049400" name="Google Shape;1034;p280"/>
            <p:cNvSpPr/>
            <p:nvPr/>
          </p:nvSpPr>
          <p:spPr>
            <a:xfrm>
              <a:off x="520700" y="1843088"/>
              <a:ext cx="1963738" cy="1965325"/>
            </a:xfrm>
            <a:prstGeom prst="ellipse"/>
            <a:solidFill>
              <a:schemeClr val="dk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500"/>
                <a:buFont typeface="Arial"/>
                <a:buNone/>
              </a:pPr>
              <a:endParaRPr b="1" cap="none" sz="1500" i="1" strike="noStrike" u="none">
                <a:solidFill>
                  <a:schemeClr val="dk1"/>
                </a:solidFill>
                <a:latin typeface="Public Sans"/>
                <a:ea typeface="Public Sans"/>
                <a:cs typeface="Public Sans"/>
                <a:sym typeface="Public Sans"/>
              </a:endParaRPr>
            </a:p>
          </p:txBody>
        </p:sp>
        <p:sp>
          <p:nvSpPr>
            <p:cNvPr id="1049401" name="Google Shape;1035;p280"/>
            <p:cNvSpPr/>
            <p:nvPr/>
          </p:nvSpPr>
          <p:spPr>
            <a:xfrm>
              <a:off x="3375025" y="865188"/>
              <a:ext cx="206375" cy="207962"/>
            </a:xfrm>
            <a:prstGeom prst="ellipse"/>
            <a:solidFill>
              <a:schemeClr val="lt2"/>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402" name="Google Shape;1037;p280"/>
            <p:cNvSpPr/>
            <p:nvPr/>
          </p:nvSpPr>
          <p:spPr>
            <a:xfrm>
              <a:off x="3375025" y="1484313"/>
              <a:ext cx="206375" cy="207962"/>
            </a:xfrm>
            <a:prstGeom prst="ellipse"/>
            <a:solidFill>
              <a:srgbClr val="D8D8D8"/>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403" name="Google Shape;1045;p280"/>
            <p:cNvSpPr/>
            <p:nvPr/>
          </p:nvSpPr>
          <p:spPr>
            <a:xfrm>
              <a:off x="3375025" y="3341688"/>
              <a:ext cx="206375" cy="206375"/>
            </a:xfrm>
            <a:prstGeom prst="ellipse"/>
            <a:solidFill>
              <a:schemeClr val="lt2"/>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404" name="Google Shape;1043;p280"/>
            <p:cNvSpPr/>
            <p:nvPr/>
          </p:nvSpPr>
          <p:spPr>
            <a:xfrm>
              <a:off x="3375025" y="3959226"/>
              <a:ext cx="206375" cy="207963"/>
            </a:xfrm>
            <a:prstGeom prst="ellipse"/>
            <a:solidFill>
              <a:srgbClr val="D8D8D8"/>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405" name="Google Shape;1039;p280"/>
            <p:cNvSpPr/>
            <p:nvPr/>
          </p:nvSpPr>
          <p:spPr>
            <a:xfrm>
              <a:off x="3375025" y="2103438"/>
              <a:ext cx="206375" cy="206375"/>
            </a:xfrm>
            <a:prstGeom prst="ellipse"/>
            <a:solidFill>
              <a:schemeClr val="lt2"/>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406" name="Google Shape;1047;p280"/>
            <p:cNvSpPr/>
            <p:nvPr/>
          </p:nvSpPr>
          <p:spPr>
            <a:xfrm>
              <a:off x="3375025" y="2722563"/>
              <a:ext cx="206375" cy="206375"/>
            </a:xfrm>
            <a:prstGeom prst="ellipse"/>
            <a:solidFill>
              <a:srgbClr val="D8D8D8"/>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407" name="Google Shape;1041;p280"/>
            <p:cNvSpPr/>
            <p:nvPr/>
          </p:nvSpPr>
          <p:spPr>
            <a:xfrm>
              <a:off x="3375025" y="4578350"/>
              <a:ext cx="206375" cy="207963"/>
            </a:xfrm>
            <a:prstGeom prst="ellipse"/>
            <a:solidFill>
              <a:schemeClr val="lt2"/>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grpSp>
      <p:sp>
        <p:nvSpPr>
          <p:cNvPr id="1049408" name="Google Shape;1048;p280"/>
          <p:cNvSpPr txBox="1">
            <a:spLocks noGrp="1"/>
          </p:cNvSpPr>
          <p:nvPr>
            <p:ph type="body" idx="1"/>
          </p:nvPr>
        </p:nvSpPr>
        <p:spPr>
          <a:xfrm>
            <a:off x="1185201" y="2658059"/>
            <a:ext cx="1714750" cy="320142"/>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09" name="Google Shape;1049;p280"/>
          <p:cNvSpPr txBox="1">
            <a:spLocks noGrp="1"/>
          </p:cNvSpPr>
          <p:nvPr>
            <p:ph type="body" idx="2"/>
          </p:nvPr>
        </p:nvSpPr>
        <p:spPr>
          <a:xfrm>
            <a:off x="4227733" y="142795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10" name="Google Shape;1050;p280"/>
          <p:cNvSpPr txBox="1">
            <a:spLocks noGrp="1"/>
          </p:cNvSpPr>
          <p:nvPr>
            <p:ph type="body" idx="3"/>
          </p:nvPr>
        </p:nvSpPr>
        <p:spPr>
          <a:xfrm>
            <a:off x="4227733" y="266567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11" name="Google Shape;1051;p280"/>
          <p:cNvSpPr txBox="1">
            <a:spLocks noGrp="1"/>
          </p:cNvSpPr>
          <p:nvPr>
            <p:ph type="body" idx="4"/>
          </p:nvPr>
        </p:nvSpPr>
        <p:spPr>
          <a:xfrm>
            <a:off x="4227733" y="390339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12" name="Google Shape;1052;p280"/>
          <p:cNvSpPr txBox="1">
            <a:spLocks noGrp="1"/>
          </p:cNvSpPr>
          <p:nvPr>
            <p:ph type="body" idx="5"/>
          </p:nvPr>
        </p:nvSpPr>
        <p:spPr>
          <a:xfrm>
            <a:off x="4227733" y="80909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13" name="Google Shape;1053;p280"/>
          <p:cNvSpPr txBox="1">
            <a:spLocks noGrp="1"/>
          </p:cNvSpPr>
          <p:nvPr>
            <p:ph type="body" idx="6"/>
          </p:nvPr>
        </p:nvSpPr>
        <p:spPr>
          <a:xfrm>
            <a:off x="4227733" y="204681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14" name="Google Shape;1054;p280"/>
          <p:cNvSpPr txBox="1">
            <a:spLocks noGrp="1"/>
          </p:cNvSpPr>
          <p:nvPr>
            <p:ph type="body" idx="7"/>
          </p:nvPr>
        </p:nvSpPr>
        <p:spPr>
          <a:xfrm>
            <a:off x="4227733" y="328453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15" name="Google Shape;1055;p280"/>
          <p:cNvSpPr txBox="1">
            <a:spLocks noGrp="1"/>
          </p:cNvSpPr>
          <p:nvPr>
            <p:ph type="body" idx="8"/>
          </p:nvPr>
        </p:nvSpPr>
        <p:spPr>
          <a:xfrm>
            <a:off x="4227733" y="4522260"/>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337" name="Shape 1056"/>
        <p:cNvGrpSpPr/>
        <p:nvPr/>
      </p:nvGrpSpPr>
      <p:grpSpPr>
        <a:xfrm>
          <a:off x="0" y="0"/>
          <a:ext cx="0" cy="0"/>
          <a:chOff x="0" y="0"/>
          <a:chExt cx="0" cy="0"/>
        </a:xfrm>
      </p:grpSpPr>
      <p:pic>
        <p:nvPicPr>
          <p:cNvPr id="2097307" name="Google Shape;1057;p281"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270" name="Google Shape;1058;p281"/>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71" name="Google Shape;1059;p281"/>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338" name="Google Shape;1060;p281"/>
          <p:cNvGrpSpPr/>
          <p:nvPr/>
        </p:nvGrpSpPr>
        <p:grpSpPr>
          <a:xfrm>
            <a:off x="1060707" y="857568"/>
            <a:ext cx="3060700" cy="3921125"/>
            <a:chOff x="520700" y="865188"/>
            <a:chExt cx="3060700" cy="3921125"/>
          </a:xfrm>
        </p:grpSpPr>
        <p:cxnSp>
          <p:nvCxnSpPr>
            <p:cNvPr id="3145797" name="Google Shape;1061;p281"/>
            <p:cNvCxnSpPr>
              <a:cxnSpLocks/>
              <a:stCxn id="1049272" idx="6"/>
              <a:endCxn id="1049273" idx="2"/>
            </p:cNvCxnSpPr>
            <p:nvPr/>
          </p:nvCxnSpPr>
          <p:spPr>
            <a:xfrm rot="10800000" flipH="1">
              <a:off x="2484438" y="969051"/>
              <a:ext cx="890700" cy="18567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798" name="Google Shape;1064;p281"/>
            <p:cNvCxnSpPr>
              <a:cxnSpLocks/>
              <a:stCxn id="1049272" idx="6"/>
              <a:endCxn id="1049274" idx="2"/>
            </p:cNvCxnSpPr>
            <p:nvPr/>
          </p:nvCxnSpPr>
          <p:spPr>
            <a:xfrm rot="10800000" flipH="1">
              <a:off x="2484438" y="1588251"/>
              <a:ext cx="890700" cy="12375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799" name="Google Shape;1066;p281"/>
            <p:cNvCxnSpPr>
              <a:cxnSpLocks/>
              <a:stCxn id="1049272" idx="6"/>
              <a:endCxn id="1049277" idx="2"/>
            </p:cNvCxnSpPr>
            <p:nvPr/>
          </p:nvCxnSpPr>
          <p:spPr>
            <a:xfrm rot="10800000" flipH="1">
              <a:off x="2484438" y="2206551"/>
              <a:ext cx="890700" cy="6192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800" name="Google Shape;1068;p281"/>
            <p:cNvCxnSpPr>
              <a:cxnSpLocks/>
              <a:stCxn id="1049272" idx="6"/>
              <a:endCxn id="1049279" idx="2"/>
            </p:cNvCxnSpPr>
            <p:nvPr/>
          </p:nvCxnSpPr>
          <p:spPr>
            <a:xfrm>
              <a:off x="2484438" y="2825751"/>
              <a:ext cx="890700" cy="18567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801" name="Google Shape;1070;p281"/>
            <p:cNvCxnSpPr>
              <a:cxnSpLocks/>
              <a:stCxn id="1049272" idx="6"/>
              <a:endCxn id="1049276" idx="2"/>
            </p:cNvCxnSpPr>
            <p:nvPr/>
          </p:nvCxnSpPr>
          <p:spPr>
            <a:xfrm>
              <a:off x="2484438" y="2825751"/>
              <a:ext cx="890700" cy="12375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802" name="Google Shape;1072;p281"/>
            <p:cNvCxnSpPr>
              <a:cxnSpLocks/>
              <a:stCxn id="1049272" idx="6"/>
              <a:endCxn id="1049275" idx="2"/>
            </p:cNvCxnSpPr>
            <p:nvPr/>
          </p:nvCxnSpPr>
          <p:spPr>
            <a:xfrm>
              <a:off x="2484438" y="2825750"/>
              <a:ext cx="890700" cy="6192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3145803" name="Google Shape;1074;p281"/>
            <p:cNvCxnSpPr>
              <a:cxnSpLocks/>
              <a:endCxn id="1049278" idx="2"/>
            </p:cNvCxnSpPr>
            <p:nvPr/>
          </p:nvCxnSpPr>
          <p:spPr>
            <a:xfrm>
              <a:off x="2484325" y="2825751"/>
              <a:ext cx="890700" cy="0"/>
            </a:xfrm>
            <a:prstGeom prst="straightConnector1"/>
            <a:noFill/>
            <a:ln w="12700" cap="flat" cmpd="sng">
              <a:solidFill>
                <a:srgbClr val="D8D8D8"/>
              </a:solidFill>
              <a:prstDash val="solid"/>
              <a:round/>
              <a:headEnd type="none" w="sm" len="sm"/>
              <a:tailEnd type="none" w="sm" len="sm"/>
            </a:ln>
          </p:spPr>
        </p:cxnSp>
        <p:sp>
          <p:nvSpPr>
            <p:cNvPr id="1049272" name="Google Shape;1062;p281"/>
            <p:cNvSpPr/>
            <p:nvPr/>
          </p:nvSpPr>
          <p:spPr>
            <a:xfrm>
              <a:off x="520700" y="1843088"/>
              <a:ext cx="1963738" cy="1965325"/>
            </a:xfrm>
            <a:prstGeom prst="ellipse"/>
            <a:solidFill>
              <a:schemeClr val="accent1"/>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500"/>
                <a:buFont typeface="Arial"/>
                <a:buNone/>
              </a:pPr>
              <a:endParaRPr b="1" cap="none" sz="1500" i="1" strike="noStrike" u="none">
                <a:solidFill>
                  <a:schemeClr val="dk1"/>
                </a:solidFill>
                <a:latin typeface="Public Sans"/>
                <a:ea typeface="Public Sans"/>
                <a:cs typeface="Public Sans"/>
                <a:sym typeface="Public Sans"/>
              </a:endParaRPr>
            </a:p>
          </p:txBody>
        </p:sp>
        <p:sp>
          <p:nvSpPr>
            <p:cNvPr id="1049273" name="Google Shape;1063;p281"/>
            <p:cNvSpPr/>
            <p:nvPr/>
          </p:nvSpPr>
          <p:spPr>
            <a:xfrm>
              <a:off x="3375025" y="865188"/>
              <a:ext cx="206375" cy="207962"/>
            </a:xfrm>
            <a:prstGeom prst="ellipse"/>
            <a:solidFill>
              <a:schemeClr val="accent4"/>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274" name="Google Shape;1065;p281"/>
            <p:cNvSpPr/>
            <p:nvPr/>
          </p:nvSpPr>
          <p:spPr>
            <a:xfrm>
              <a:off x="3375025" y="1484313"/>
              <a:ext cx="206375" cy="207962"/>
            </a:xfrm>
            <a:prstGeom prst="ellipse"/>
            <a:solidFill>
              <a:srgbClr val="D8D8D8"/>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275" name="Google Shape;1073;p281"/>
            <p:cNvSpPr/>
            <p:nvPr/>
          </p:nvSpPr>
          <p:spPr>
            <a:xfrm>
              <a:off x="3375025" y="3341688"/>
              <a:ext cx="206375" cy="206375"/>
            </a:xfrm>
            <a:prstGeom prst="ellipse"/>
            <a:solidFill>
              <a:schemeClr val="accent4"/>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276" name="Google Shape;1071;p281"/>
            <p:cNvSpPr/>
            <p:nvPr/>
          </p:nvSpPr>
          <p:spPr>
            <a:xfrm>
              <a:off x="3375025" y="3959226"/>
              <a:ext cx="206375" cy="207963"/>
            </a:xfrm>
            <a:prstGeom prst="ellipse"/>
            <a:solidFill>
              <a:srgbClr val="D8D8D8"/>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277" name="Google Shape;1067;p281"/>
            <p:cNvSpPr/>
            <p:nvPr/>
          </p:nvSpPr>
          <p:spPr>
            <a:xfrm>
              <a:off x="3375025" y="2103438"/>
              <a:ext cx="206375" cy="206375"/>
            </a:xfrm>
            <a:prstGeom prst="ellipse"/>
            <a:solidFill>
              <a:schemeClr val="accent4"/>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278" name="Google Shape;1075;p281"/>
            <p:cNvSpPr/>
            <p:nvPr/>
          </p:nvSpPr>
          <p:spPr>
            <a:xfrm>
              <a:off x="3375025" y="2722563"/>
              <a:ext cx="206375" cy="206375"/>
            </a:xfrm>
            <a:prstGeom prst="ellipse"/>
            <a:solidFill>
              <a:srgbClr val="D8D8D8"/>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sp>
          <p:nvSpPr>
            <p:cNvPr id="1049279" name="Google Shape;1069;p281"/>
            <p:cNvSpPr/>
            <p:nvPr/>
          </p:nvSpPr>
          <p:spPr>
            <a:xfrm>
              <a:off x="3375025" y="4578350"/>
              <a:ext cx="206375" cy="207963"/>
            </a:xfrm>
            <a:prstGeom prst="ellipse"/>
            <a:solidFill>
              <a:schemeClr val="accent4"/>
            </a:solidFill>
            <a:ln w="127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1" strike="noStrike" u="none">
                <a:solidFill>
                  <a:schemeClr val="dk1"/>
                </a:solidFill>
                <a:latin typeface="Public Sans"/>
                <a:ea typeface="Public Sans"/>
                <a:cs typeface="Public Sans"/>
                <a:sym typeface="Public Sans"/>
              </a:endParaRPr>
            </a:p>
          </p:txBody>
        </p:sp>
      </p:grpSp>
      <p:sp>
        <p:nvSpPr>
          <p:cNvPr id="1049280" name="Google Shape;1076;p281"/>
          <p:cNvSpPr txBox="1">
            <a:spLocks noGrp="1"/>
          </p:cNvSpPr>
          <p:nvPr>
            <p:ph type="body" idx="1"/>
          </p:nvPr>
        </p:nvSpPr>
        <p:spPr>
          <a:xfrm>
            <a:off x="1185201" y="2658059"/>
            <a:ext cx="1714750" cy="320142"/>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81" name="Google Shape;1077;p281"/>
          <p:cNvSpPr txBox="1">
            <a:spLocks noGrp="1"/>
          </p:cNvSpPr>
          <p:nvPr>
            <p:ph type="body" idx="2"/>
          </p:nvPr>
        </p:nvSpPr>
        <p:spPr>
          <a:xfrm>
            <a:off x="4227733" y="142795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82" name="Google Shape;1078;p281"/>
          <p:cNvSpPr txBox="1">
            <a:spLocks noGrp="1"/>
          </p:cNvSpPr>
          <p:nvPr>
            <p:ph type="body" idx="3"/>
          </p:nvPr>
        </p:nvSpPr>
        <p:spPr>
          <a:xfrm>
            <a:off x="4227733" y="266567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83" name="Google Shape;1079;p281"/>
          <p:cNvSpPr txBox="1">
            <a:spLocks noGrp="1"/>
          </p:cNvSpPr>
          <p:nvPr>
            <p:ph type="body" idx="4"/>
          </p:nvPr>
        </p:nvSpPr>
        <p:spPr>
          <a:xfrm>
            <a:off x="4227733" y="390339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84" name="Google Shape;1080;p281"/>
          <p:cNvSpPr txBox="1">
            <a:spLocks noGrp="1"/>
          </p:cNvSpPr>
          <p:nvPr>
            <p:ph type="body" idx="5"/>
          </p:nvPr>
        </p:nvSpPr>
        <p:spPr>
          <a:xfrm>
            <a:off x="4227733" y="80909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85" name="Google Shape;1081;p281"/>
          <p:cNvSpPr txBox="1">
            <a:spLocks noGrp="1"/>
          </p:cNvSpPr>
          <p:nvPr>
            <p:ph type="body" idx="6"/>
          </p:nvPr>
        </p:nvSpPr>
        <p:spPr>
          <a:xfrm>
            <a:off x="4227733" y="204681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86" name="Google Shape;1082;p281"/>
          <p:cNvSpPr txBox="1">
            <a:spLocks noGrp="1"/>
          </p:cNvSpPr>
          <p:nvPr>
            <p:ph type="body" idx="7"/>
          </p:nvPr>
        </p:nvSpPr>
        <p:spPr>
          <a:xfrm>
            <a:off x="4227733" y="3284538"/>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287" name="Google Shape;1083;p281"/>
          <p:cNvSpPr txBox="1">
            <a:spLocks noGrp="1"/>
          </p:cNvSpPr>
          <p:nvPr>
            <p:ph type="body" idx="8"/>
          </p:nvPr>
        </p:nvSpPr>
        <p:spPr>
          <a:xfrm>
            <a:off x="4227733" y="4522260"/>
            <a:ext cx="4206055"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2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214" name="Shape 48"/>
        <p:cNvGrpSpPr/>
        <p:nvPr/>
      </p:nvGrpSpPr>
      <p:grpSpPr>
        <a:xfrm>
          <a:off x="0" y="0"/>
          <a:ext cx="0" cy="0"/>
          <a:chOff x="0" y="0"/>
          <a:chExt cx="0" cy="0"/>
        </a:xfrm>
      </p:grpSpPr>
      <p:pic>
        <p:nvPicPr>
          <p:cNvPr id="2097260" name="Google Shape;49;p219"/>
          <p:cNvPicPr preferRelativeResize="0">
            <a:picLocks/>
          </p:cNvPicPr>
          <p:nvPr/>
        </p:nvPicPr>
        <p:blipFill rotWithShape="1">
          <a:blip xmlns:r="http://schemas.openxmlformats.org/officeDocument/2006/relationships" r:embed="rId1">
            <a:alphaModFix amt="95000"/>
          </a:blip>
          <a:srcRect l="54" r="104"/>
          <a:stretch>
            <a:fillRect/>
          </a:stretch>
        </p:blipFill>
        <p:spPr>
          <a:xfrm>
            <a:off x="4743084" y="0"/>
            <a:ext cx="4400917" cy="5143495"/>
          </a:xfrm>
          <a:prstGeom prst="rect"/>
          <a:noFill/>
          <a:ln>
            <a:noFill/>
          </a:ln>
        </p:spPr>
      </p:pic>
      <p:pic>
        <p:nvPicPr>
          <p:cNvPr id="2097261" name="Google Shape;50;p219"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6"/>
            <a:ext cx="9143990" cy="5143494"/>
          </a:xfrm>
          <a:prstGeom prst="rect"/>
          <a:noFill/>
          <a:ln>
            <a:noFill/>
          </a:ln>
        </p:spPr>
      </p:pic>
      <p:sp>
        <p:nvSpPr>
          <p:cNvPr id="1048887" name="Google Shape;51;p219"/>
          <p:cNvSpPr txBox="1">
            <a:spLocks noGrp="1"/>
          </p:cNvSpPr>
          <p:nvPr>
            <p:ph type="body" idx="1"/>
          </p:nvPr>
        </p:nvSpPr>
        <p:spPr>
          <a:xfrm>
            <a:off x="135732" y="756211"/>
            <a:ext cx="4436269" cy="343433"/>
          </a:xfrm>
          <a:prstGeom prst="rect"/>
          <a:noFill/>
          <a:ln>
            <a:noFill/>
          </a:ln>
        </p:spPr>
        <p:txBody>
          <a:bodyPr anchor="ctr" anchorCtr="0" bIns="45700" lIns="91425" rIns="91425" spcFirstLastPara="1" tIns="45700" wrap="square">
            <a:noAutofit/>
          </a:bodyPr>
          <a:lstStyle>
            <a:lvl1pPr algn="l" indent="-317500" lvl="0" marL="457200" marR="0" rtl="0">
              <a:lnSpc>
                <a:spcPct val="90000"/>
              </a:lnSpc>
              <a:spcBef>
                <a:spcPts val="0"/>
              </a:spcBef>
              <a:spcAft>
                <a:spcPts val="0"/>
              </a:spcAft>
              <a:buClr>
                <a:schemeClr val="dk1"/>
              </a:buClr>
              <a:buSzPts val="1400"/>
              <a:buFont typeface="Noto Sans Symbols"/>
              <a:buChar char="▪"/>
              <a:defRPr b="1" cap="none" sz="1400" i="1" strike="noStrike" u="none">
                <a:solidFill>
                  <a:srgbClr val="000000"/>
                </a:solidFill>
                <a:latin typeface="Public Sans"/>
                <a:ea typeface="Public Sans"/>
                <a:cs typeface="Public Sans"/>
                <a:sym typeface="Public Sans"/>
              </a:defRPr>
            </a:lvl1pPr>
            <a:lvl2pPr algn="l" indent="-323850" lvl="1" marL="914400" marR="0" rtl="0">
              <a:lnSpc>
                <a:spcPct val="90000"/>
              </a:lnSpc>
              <a:spcBef>
                <a:spcPts val="375"/>
              </a:spcBef>
              <a:spcAft>
                <a:spcPts val="0"/>
              </a:spcAft>
              <a:buClr>
                <a:schemeClr val="dk1"/>
              </a:buClr>
              <a:buSzPts val="1500"/>
              <a:buFont typeface="Noto Sans Symbols"/>
              <a:buChar char="▪"/>
              <a:defRPr b="0" cap="none" sz="1500" i="0" strike="noStrike" u="none">
                <a:solidFill>
                  <a:srgbClr val="000000"/>
                </a:solidFill>
                <a:latin typeface="Public Sans"/>
                <a:ea typeface="Public Sans"/>
                <a:cs typeface="Public Sans"/>
                <a:sym typeface="Public Sans"/>
              </a:defRPr>
            </a:lvl2pPr>
            <a:lvl3pPr algn="l" indent="-323850" lvl="2" marL="1371600" marR="0" rtl="0">
              <a:lnSpc>
                <a:spcPct val="90000"/>
              </a:lnSpc>
              <a:spcBef>
                <a:spcPts val="375"/>
              </a:spcBef>
              <a:spcAft>
                <a:spcPts val="0"/>
              </a:spcAft>
              <a:buClr>
                <a:schemeClr val="dk1"/>
              </a:buClr>
              <a:buSzPts val="1500"/>
              <a:buFont typeface="Noto Sans Symbols"/>
              <a:buChar char="▪"/>
              <a:defRPr b="0" cap="none" sz="1500" i="0" strike="noStrike" u="none">
                <a:solidFill>
                  <a:srgbClr val="000000"/>
                </a:solidFill>
                <a:latin typeface="Public Sans"/>
                <a:ea typeface="Public Sans"/>
                <a:cs typeface="Public Sans"/>
                <a:sym typeface="Public Sans"/>
              </a:defRPr>
            </a:lvl3pPr>
            <a:lvl4pPr algn="l" indent="-323850" lvl="3" marL="1828800" marR="0" rtl="0">
              <a:lnSpc>
                <a:spcPct val="90000"/>
              </a:lnSpc>
              <a:spcBef>
                <a:spcPts val="375"/>
              </a:spcBef>
              <a:spcAft>
                <a:spcPts val="0"/>
              </a:spcAft>
              <a:buClr>
                <a:schemeClr val="dk1"/>
              </a:buClr>
              <a:buSzPts val="1500"/>
              <a:buFont typeface="Noto Sans Symbols"/>
              <a:buChar char="▪"/>
              <a:defRPr b="0" cap="none" sz="1500" i="0" strike="noStrike" u="none">
                <a:solidFill>
                  <a:srgbClr val="000000"/>
                </a:solidFill>
                <a:latin typeface="Public Sans"/>
                <a:ea typeface="Public Sans"/>
                <a:cs typeface="Public Sans"/>
                <a:sym typeface="Public Sans"/>
              </a:defRPr>
            </a:lvl4pPr>
            <a:lvl5pPr algn="l" indent="-323850" lvl="4" marL="2286000" marR="0" rtl="0">
              <a:lnSpc>
                <a:spcPct val="90000"/>
              </a:lnSpc>
              <a:spcBef>
                <a:spcPts val="375"/>
              </a:spcBef>
              <a:spcAft>
                <a:spcPts val="0"/>
              </a:spcAft>
              <a:buClr>
                <a:schemeClr val="dk1"/>
              </a:buClr>
              <a:buSzPts val="1500"/>
              <a:buFont typeface="Noto Sans Symbols"/>
              <a:buChar char="▪"/>
              <a:defRPr b="0" cap="none" sz="15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88" name="Google Shape;52;p219"/>
          <p:cNvSpPr txBox="1">
            <a:spLocks noGrp="1"/>
          </p:cNvSpPr>
          <p:nvPr>
            <p:ph type="body" idx="2"/>
          </p:nvPr>
        </p:nvSpPr>
        <p:spPr>
          <a:xfrm>
            <a:off x="135732" y="1194361"/>
            <a:ext cx="4265186" cy="2139553"/>
          </a:xfrm>
          <a:prstGeom prst="rect"/>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8889" name="Google Shape;53;p219"/>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90" name="Google Shape;54;p219"/>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228" name="Shape 1111"/>
        <p:cNvGrpSpPr/>
        <p:nvPr/>
      </p:nvGrpSpPr>
      <p:grpSpPr>
        <a:xfrm>
          <a:off x="0" y="0"/>
          <a:ext cx="0" cy="0"/>
          <a:chOff x="0" y="0"/>
          <a:chExt cx="0" cy="0"/>
        </a:xfrm>
      </p:grpSpPr>
      <p:pic>
        <p:nvPicPr>
          <p:cNvPr id="2097272" name="Google Shape;1112;p283"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8934" name="Google Shape;1113;p283"/>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35" name="Google Shape;1114;p283"/>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229" name="Google Shape;1115;p283"/>
          <p:cNvGrpSpPr/>
          <p:nvPr/>
        </p:nvGrpSpPr>
        <p:grpSpPr>
          <a:xfrm>
            <a:off x="1941529" y="1105301"/>
            <a:ext cx="5260942" cy="3388546"/>
            <a:chOff x="1941529" y="1120931"/>
            <a:chExt cx="5260942" cy="3388546"/>
          </a:xfrm>
        </p:grpSpPr>
        <p:sp>
          <p:nvSpPr>
            <p:cNvPr id="1048936" name="Google Shape;1116;p283" descr="A picture containing icon  Description automatically generated"/>
            <p:cNvSpPr/>
            <p:nvPr/>
          </p:nvSpPr>
          <p:spPr>
            <a:xfrm>
              <a:off x="1941529" y="1120931"/>
              <a:ext cx="5260942" cy="3388546"/>
            </a:xfrm>
            <a:prstGeom prst="rect"/>
            <a:solidFill>
              <a:srgbClr val="FFFFFF"/>
            </a:solidFill>
            <a:ln>
              <a:noFill/>
            </a:ln>
            <a:effectLst>
              <a:outerShdw algn="tl" blurRad="50800" dir="2700000" dist="38100" rotWithShape="0">
                <a:srgbClr val="000000">
                  <a:alpha val="4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37" name="Google Shape;1117;p283"/>
            <p:cNvSpPr txBox="1"/>
            <p:nvPr/>
          </p:nvSpPr>
          <p:spPr>
            <a:xfrm>
              <a:off x="2881078" y="1323880"/>
              <a:ext cx="358033" cy="307777"/>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400"/>
                <a:buFont typeface="Arial"/>
                <a:buNone/>
              </a:pPr>
              <a:r>
                <a:rPr b="1" cap="none" sz="1400" i="1" lang="en-US" strike="noStrike" u="none">
                  <a:solidFill>
                    <a:srgbClr val="000000"/>
                  </a:solidFill>
                  <a:latin typeface="Public Sans"/>
                  <a:ea typeface="Public Sans"/>
                  <a:cs typeface="Public Sans"/>
                  <a:sym typeface="Public Sans"/>
                </a:rPr>
                <a:t>1</a:t>
              </a:r>
              <a:endParaRPr b="0" cap="none" sz="1400" i="0" strike="noStrike" u="none">
                <a:solidFill>
                  <a:srgbClr val="000000"/>
                </a:solidFill>
                <a:latin typeface="Arial"/>
                <a:ea typeface="Arial"/>
                <a:cs typeface="Arial"/>
                <a:sym typeface="Arial"/>
              </a:endParaRPr>
            </a:p>
          </p:txBody>
        </p:sp>
        <p:sp>
          <p:nvSpPr>
            <p:cNvPr id="1048938" name="Google Shape;1118;p283"/>
            <p:cNvSpPr txBox="1"/>
            <p:nvPr/>
          </p:nvSpPr>
          <p:spPr>
            <a:xfrm>
              <a:off x="2121488" y="2164151"/>
              <a:ext cx="358033" cy="307777"/>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400"/>
                <a:buFont typeface="Arial"/>
                <a:buNone/>
              </a:pPr>
              <a:r>
                <a:rPr b="1" cap="none" sz="1400" i="1" lang="en-US" strike="noStrike" u="none">
                  <a:solidFill>
                    <a:srgbClr val="000000"/>
                  </a:solidFill>
                  <a:latin typeface="Public Sans"/>
                  <a:ea typeface="Public Sans"/>
                  <a:cs typeface="Public Sans"/>
                  <a:sym typeface="Public Sans"/>
                </a:rPr>
                <a:t>3</a:t>
              </a:r>
              <a:endParaRPr b="0" cap="none" sz="1400" i="0" strike="noStrike" u="none">
                <a:solidFill>
                  <a:srgbClr val="000000"/>
                </a:solidFill>
                <a:latin typeface="Arial"/>
                <a:ea typeface="Arial"/>
                <a:cs typeface="Arial"/>
                <a:sym typeface="Arial"/>
              </a:endParaRPr>
            </a:p>
          </p:txBody>
        </p:sp>
        <p:sp>
          <p:nvSpPr>
            <p:cNvPr id="1048939" name="Google Shape;1119;p283"/>
            <p:cNvSpPr txBox="1"/>
            <p:nvPr/>
          </p:nvSpPr>
          <p:spPr>
            <a:xfrm>
              <a:off x="2121487" y="3109811"/>
              <a:ext cx="358033" cy="307777"/>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400"/>
                <a:buFont typeface="Arial"/>
                <a:buNone/>
              </a:pPr>
              <a:r>
                <a:rPr b="1" cap="none" sz="1400" i="1" lang="en-US" strike="noStrike" u="none">
                  <a:solidFill>
                    <a:srgbClr val="000000"/>
                  </a:solidFill>
                  <a:latin typeface="Public Sans"/>
                  <a:ea typeface="Public Sans"/>
                  <a:cs typeface="Public Sans"/>
                  <a:sym typeface="Public Sans"/>
                </a:rPr>
                <a:t>5</a:t>
              </a:r>
              <a:endParaRPr b="0" cap="none" sz="1400" i="0" strike="noStrike" u="none">
                <a:solidFill>
                  <a:srgbClr val="000000"/>
                </a:solidFill>
                <a:latin typeface="Arial"/>
                <a:ea typeface="Arial"/>
                <a:cs typeface="Arial"/>
                <a:sym typeface="Arial"/>
              </a:endParaRPr>
            </a:p>
          </p:txBody>
        </p:sp>
        <p:sp>
          <p:nvSpPr>
            <p:cNvPr id="1048940" name="Google Shape;1120;p283"/>
            <p:cNvSpPr txBox="1"/>
            <p:nvPr/>
          </p:nvSpPr>
          <p:spPr>
            <a:xfrm>
              <a:off x="2881078" y="3988723"/>
              <a:ext cx="358033" cy="307777"/>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400"/>
                <a:buFont typeface="Arial"/>
                <a:buNone/>
              </a:pPr>
              <a:r>
                <a:rPr b="1" cap="none" sz="1400" i="1" lang="en-US" strike="noStrike" u="none">
                  <a:solidFill>
                    <a:srgbClr val="000000"/>
                  </a:solidFill>
                  <a:latin typeface="Public Sans"/>
                  <a:ea typeface="Public Sans"/>
                  <a:cs typeface="Public Sans"/>
                  <a:sym typeface="Public Sans"/>
                </a:rPr>
                <a:t>7</a:t>
              </a:r>
              <a:endParaRPr b="0" cap="none" sz="1400" i="0" strike="noStrike" u="none">
                <a:solidFill>
                  <a:srgbClr val="000000"/>
                </a:solidFill>
                <a:latin typeface="Arial"/>
                <a:ea typeface="Arial"/>
                <a:cs typeface="Arial"/>
                <a:sym typeface="Arial"/>
              </a:endParaRPr>
            </a:p>
          </p:txBody>
        </p:sp>
        <p:sp>
          <p:nvSpPr>
            <p:cNvPr id="1048941" name="Google Shape;1121;p283"/>
            <p:cNvSpPr txBox="1"/>
            <p:nvPr/>
          </p:nvSpPr>
          <p:spPr>
            <a:xfrm>
              <a:off x="5885786" y="3988723"/>
              <a:ext cx="358033" cy="307777"/>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400"/>
                <a:buFont typeface="Arial"/>
                <a:buNone/>
              </a:pPr>
              <a:r>
                <a:rPr b="1" cap="none" sz="1400" i="1" lang="en-US" strike="noStrike" u="none">
                  <a:solidFill>
                    <a:srgbClr val="000000"/>
                  </a:solidFill>
                  <a:latin typeface="Public Sans"/>
                  <a:ea typeface="Public Sans"/>
                  <a:cs typeface="Public Sans"/>
                  <a:sym typeface="Public Sans"/>
                </a:rPr>
                <a:t>8</a:t>
              </a:r>
              <a:endParaRPr b="0" cap="none" sz="1400" i="0" strike="noStrike" u="none">
                <a:solidFill>
                  <a:srgbClr val="000000"/>
                </a:solidFill>
                <a:latin typeface="Arial"/>
                <a:ea typeface="Arial"/>
                <a:cs typeface="Arial"/>
                <a:sym typeface="Arial"/>
              </a:endParaRPr>
            </a:p>
          </p:txBody>
        </p:sp>
        <p:sp>
          <p:nvSpPr>
            <p:cNvPr id="1048942" name="Google Shape;1122;p283"/>
            <p:cNvSpPr txBox="1"/>
            <p:nvPr/>
          </p:nvSpPr>
          <p:spPr>
            <a:xfrm>
              <a:off x="6646571" y="3116990"/>
              <a:ext cx="358033" cy="307777"/>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400"/>
                <a:buFont typeface="Arial"/>
                <a:buNone/>
              </a:pPr>
              <a:r>
                <a:rPr b="1" cap="none" sz="1400" i="1" lang="en-US" strike="noStrike" u="none">
                  <a:solidFill>
                    <a:srgbClr val="000000"/>
                  </a:solidFill>
                  <a:latin typeface="Public Sans"/>
                  <a:ea typeface="Public Sans"/>
                  <a:cs typeface="Public Sans"/>
                  <a:sym typeface="Public Sans"/>
                </a:rPr>
                <a:t>6</a:t>
              </a:r>
              <a:endParaRPr b="0" cap="none" sz="1400" i="0" strike="noStrike" u="none">
                <a:solidFill>
                  <a:srgbClr val="000000"/>
                </a:solidFill>
                <a:latin typeface="Arial"/>
                <a:ea typeface="Arial"/>
                <a:cs typeface="Arial"/>
                <a:sym typeface="Arial"/>
              </a:endParaRPr>
            </a:p>
          </p:txBody>
        </p:sp>
        <p:sp>
          <p:nvSpPr>
            <p:cNvPr id="1048943" name="Google Shape;1123;p283"/>
            <p:cNvSpPr txBox="1"/>
            <p:nvPr/>
          </p:nvSpPr>
          <p:spPr>
            <a:xfrm>
              <a:off x="6649241" y="2139182"/>
              <a:ext cx="358033" cy="307777"/>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400"/>
                <a:buFont typeface="Arial"/>
                <a:buNone/>
              </a:pPr>
              <a:r>
                <a:rPr b="1" cap="none" sz="1400" i="1" lang="en-US" strike="noStrike" u="none">
                  <a:solidFill>
                    <a:srgbClr val="000000"/>
                  </a:solidFill>
                  <a:latin typeface="Public Sans"/>
                  <a:ea typeface="Public Sans"/>
                  <a:cs typeface="Public Sans"/>
                  <a:sym typeface="Public Sans"/>
                </a:rPr>
                <a:t>4</a:t>
              </a:r>
              <a:endParaRPr b="0" cap="none" sz="1400" i="0" strike="noStrike" u="none">
                <a:solidFill>
                  <a:srgbClr val="000000"/>
                </a:solidFill>
                <a:latin typeface="Arial"/>
                <a:ea typeface="Arial"/>
                <a:cs typeface="Arial"/>
                <a:sym typeface="Arial"/>
              </a:endParaRPr>
            </a:p>
          </p:txBody>
        </p:sp>
        <p:sp>
          <p:nvSpPr>
            <p:cNvPr id="1048944" name="Google Shape;1124;p283"/>
            <p:cNvSpPr txBox="1"/>
            <p:nvPr/>
          </p:nvSpPr>
          <p:spPr>
            <a:xfrm>
              <a:off x="5885785" y="1321265"/>
              <a:ext cx="358033" cy="307777"/>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400"/>
                <a:buFont typeface="Arial"/>
                <a:buNone/>
              </a:pPr>
              <a:r>
                <a:rPr b="1" cap="none" sz="1400" i="1" lang="en-US" strike="noStrike" u="none">
                  <a:solidFill>
                    <a:srgbClr val="000000"/>
                  </a:solidFill>
                  <a:latin typeface="Public Sans"/>
                  <a:ea typeface="Public Sans"/>
                  <a:cs typeface="Public Sans"/>
                  <a:sym typeface="Public Sans"/>
                </a:rPr>
                <a:t>2</a:t>
              </a:r>
              <a:endParaRPr b="0" cap="none" sz="1400" i="0" strike="noStrike" u="none">
                <a:solidFill>
                  <a:srgbClr val="000000"/>
                </a:solidFill>
                <a:latin typeface="Arial"/>
                <a:ea typeface="Arial"/>
                <a:cs typeface="Arial"/>
                <a:sym typeface="Arial"/>
              </a:endParaRPr>
            </a:p>
          </p:txBody>
        </p:sp>
      </p:grpSp>
      <p:sp>
        <p:nvSpPr>
          <p:cNvPr id="1048945" name="Google Shape;1125;p283"/>
          <p:cNvSpPr txBox="1">
            <a:spLocks noGrp="1"/>
          </p:cNvSpPr>
          <p:nvPr>
            <p:ph type="body" idx="1"/>
          </p:nvPr>
        </p:nvSpPr>
        <p:spPr>
          <a:xfrm>
            <a:off x="895514" y="1264575"/>
            <a:ext cx="1714750"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46" name="Google Shape;1126;p283"/>
          <p:cNvSpPr txBox="1">
            <a:spLocks noGrp="1"/>
          </p:cNvSpPr>
          <p:nvPr>
            <p:ph type="body" idx="2"/>
          </p:nvPr>
        </p:nvSpPr>
        <p:spPr>
          <a:xfrm>
            <a:off x="135731" y="2129927"/>
            <a:ext cx="1714750"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47" name="Google Shape;1127;p283"/>
          <p:cNvSpPr txBox="1">
            <a:spLocks noGrp="1"/>
          </p:cNvSpPr>
          <p:nvPr>
            <p:ph type="body" idx="3"/>
          </p:nvPr>
        </p:nvSpPr>
        <p:spPr>
          <a:xfrm>
            <a:off x="135731" y="3113311"/>
            <a:ext cx="1714750"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48" name="Google Shape;1128;p283"/>
          <p:cNvSpPr txBox="1">
            <a:spLocks noGrp="1"/>
          </p:cNvSpPr>
          <p:nvPr>
            <p:ph type="body" idx="4"/>
          </p:nvPr>
        </p:nvSpPr>
        <p:spPr>
          <a:xfrm>
            <a:off x="895514" y="4000086"/>
            <a:ext cx="1714750"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49" name="Google Shape;1129;p283"/>
          <p:cNvSpPr txBox="1">
            <a:spLocks noGrp="1"/>
          </p:cNvSpPr>
          <p:nvPr>
            <p:ph type="body" idx="5"/>
          </p:nvPr>
        </p:nvSpPr>
        <p:spPr>
          <a:xfrm>
            <a:off x="6525054" y="1264575"/>
            <a:ext cx="1714750"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50" name="Google Shape;1130;p283"/>
          <p:cNvSpPr txBox="1">
            <a:spLocks noGrp="1"/>
          </p:cNvSpPr>
          <p:nvPr>
            <p:ph type="body" idx="6"/>
          </p:nvPr>
        </p:nvSpPr>
        <p:spPr>
          <a:xfrm>
            <a:off x="6525054" y="4000086"/>
            <a:ext cx="1714750"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51" name="Google Shape;1131;p283"/>
          <p:cNvSpPr txBox="1">
            <a:spLocks noGrp="1"/>
          </p:cNvSpPr>
          <p:nvPr>
            <p:ph type="body" idx="7"/>
          </p:nvPr>
        </p:nvSpPr>
        <p:spPr>
          <a:xfrm>
            <a:off x="7294177" y="2129927"/>
            <a:ext cx="1714750"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52" name="Google Shape;1132;p283"/>
          <p:cNvSpPr txBox="1">
            <a:spLocks noGrp="1"/>
          </p:cNvSpPr>
          <p:nvPr>
            <p:ph type="body" idx="8"/>
          </p:nvPr>
        </p:nvSpPr>
        <p:spPr>
          <a:xfrm>
            <a:off x="7294177" y="3113311"/>
            <a:ext cx="1714750"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953" name="Google Shape;1133;p283"/>
          <p:cNvSpPr txBox="1">
            <a:spLocks noGrp="1"/>
          </p:cNvSpPr>
          <p:nvPr>
            <p:ph type="body" idx="9"/>
          </p:nvPr>
        </p:nvSpPr>
        <p:spPr>
          <a:xfrm>
            <a:off x="3732038" y="2630794"/>
            <a:ext cx="1714750" cy="320142"/>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253" name="Shape 1134"/>
        <p:cNvGrpSpPr/>
        <p:nvPr/>
      </p:nvGrpSpPr>
      <p:grpSpPr>
        <a:xfrm>
          <a:off x="0" y="0"/>
          <a:ext cx="0" cy="0"/>
          <a:chOff x="0" y="0"/>
          <a:chExt cx="0" cy="0"/>
        </a:xfrm>
      </p:grpSpPr>
      <p:pic>
        <p:nvPicPr>
          <p:cNvPr id="2097287" name="Google Shape;1135;p284"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047" name="Google Shape;1136;p284"/>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48" name="Google Shape;1137;p284"/>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254" name="Google Shape;1138;p284"/>
          <p:cNvGrpSpPr/>
          <p:nvPr/>
        </p:nvGrpSpPr>
        <p:grpSpPr>
          <a:xfrm>
            <a:off x="1761518" y="3131028"/>
            <a:ext cx="5620964" cy="646462"/>
            <a:chOff x="881517" y="3131028"/>
            <a:chExt cx="5620964" cy="646462"/>
          </a:xfrm>
        </p:grpSpPr>
        <p:grpSp>
          <p:nvGrpSpPr>
            <p:cNvPr id="255" name="Google Shape;1139;p284"/>
            <p:cNvGrpSpPr/>
            <p:nvPr/>
          </p:nvGrpSpPr>
          <p:grpSpPr>
            <a:xfrm>
              <a:off x="881517" y="3131028"/>
              <a:ext cx="397892" cy="646462"/>
              <a:chOff x="1400864" y="1624076"/>
              <a:chExt cx="560368" cy="910439"/>
            </a:xfrm>
          </p:grpSpPr>
          <p:grpSp>
            <p:nvGrpSpPr>
              <p:cNvPr id="256" name="Google Shape;1140;p284"/>
              <p:cNvGrpSpPr/>
              <p:nvPr/>
            </p:nvGrpSpPr>
            <p:grpSpPr>
              <a:xfrm>
                <a:off x="1400864" y="1624076"/>
                <a:ext cx="560368" cy="825149"/>
                <a:chOff x="1342876" y="1647676"/>
                <a:chExt cx="560368" cy="825149"/>
              </a:xfrm>
            </p:grpSpPr>
            <p:sp>
              <p:nvSpPr>
                <p:cNvPr id="1049049" name="Google Shape;1141;p284"/>
                <p:cNvSpPr/>
                <p:nvPr/>
              </p:nvSpPr>
              <p:spPr>
                <a:xfrm rot="2700000">
                  <a:off x="1424940" y="1729740"/>
                  <a:ext cx="396240" cy="396240"/>
                </a:xfrm>
                <a:prstGeom prst="rect"/>
                <a:solidFill>
                  <a:schemeClr val="accent3"/>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50" name="Google Shape;1142;p284"/>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68" name="Google Shape;1143;p284"/>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051" name="Google Shape;1144;p284"/>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257" name="Google Shape;1145;p284"/>
            <p:cNvGrpSpPr/>
            <p:nvPr/>
          </p:nvGrpSpPr>
          <p:grpSpPr>
            <a:xfrm>
              <a:off x="2622541" y="3131028"/>
              <a:ext cx="397892" cy="646462"/>
              <a:chOff x="1400864" y="1624076"/>
              <a:chExt cx="560368" cy="910439"/>
            </a:xfrm>
          </p:grpSpPr>
          <p:grpSp>
            <p:nvGrpSpPr>
              <p:cNvPr id="258" name="Google Shape;1146;p284"/>
              <p:cNvGrpSpPr/>
              <p:nvPr/>
            </p:nvGrpSpPr>
            <p:grpSpPr>
              <a:xfrm>
                <a:off x="1400864" y="1624076"/>
                <a:ext cx="560368" cy="825149"/>
                <a:chOff x="1342876" y="1647676"/>
                <a:chExt cx="560368" cy="825149"/>
              </a:xfrm>
            </p:grpSpPr>
            <p:sp>
              <p:nvSpPr>
                <p:cNvPr id="1049052" name="Google Shape;1147;p284"/>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53" name="Google Shape;1148;p284"/>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69" name="Google Shape;1149;p284"/>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054" name="Google Shape;1150;p284"/>
              <p:cNvSpPr/>
              <p:nvPr/>
            </p:nvSpPr>
            <p:spPr>
              <a:xfrm rot="2700000">
                <a:off x="1559854" y="1891857"/>
                <a:ext cx="242388" cy="242388"/>
              </a:xfrm>
              <a:prstGeom prst="rect"/>
              <a:solidFill>
                <a:schemeClr val="accent3"/>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259" name="Google Shape;1151;p284"/>
            <p:cNvGrpSpPr/>
            <p:nvPr/>
          </p:nvGrpSpPr>
          <p:grpSpPr>
            <a:xfrm>
              <a:off x="4363565" y="3131028"/>
              <a:ext cx="397892" cy="646462"/>
              <a:chOff x="1400864" y="1624076"/>
              <a:chExt cx="560368" cy="910439"/>
            </a:xfrm>
          </p:grpSpPr>
          <p:grpSp>
            <p:nvGrpSpPr>
              <p:cNvPr id="260" name="Google Shape;1152;p284"/>
              <p:cNvGrpSpPr/>
              <p:nvPr/>
            </p:nvGrpSpPr>
            <p:grpSpPr>
              <a:xfrm>
                <a:off x="1400864" y="1624076"/>
                <a:ext cx="560368" cy="825149"/>
                <a:chOff x="1342876" y="1647676"/>
                <a:chExt cx="560368" cy="825149"/>
              </a:xfrm>
            </p:grpSpPr>
            <p:sp>
              <p:nvSpPr>
                <p:cNvPr id="1049055" name="Google Shape;1153;p284"/>
                <p:cNvSpPr/>
                <p:nvPr/>
              </p:nvSpPr>
              <p:spPr>
                <a:xfrm rot="2700000">
                  <a:off x="1424940" y="1729740"/>
                  <a:ext cx="396240" cy="396240"/>
                </a:xfrm>
                <a:prstGeom prst="rect"/>
                <a:solidFill>
                  <a:schemeClr val="accent3"/>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56" name="Google Shape;1154;p284"/>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70" name="Google Shape;1155;p284"/>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057" name="Google Shape;1156;p284"/>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261" name="Google Shape;1157;p284"/>
            <p:cNvGrpSpPr/>
            <p:nvPr/>
          </p:nvGrpSpPr>
          <p:grpSpPr>
            <a:xfrm>
              <a:off x="6104589" y="3131028"/>
              <a:ext cx="397892" cy="646462"/>
              <a:chOff x="1400864" y="1624076"/>
              <a:chExt cx="560368" cy="910439"/>
            </a:xfrm>
          </p:grpSpPr>
          <p:grpSp>
            <p:nvGrpSpPr>
              <p:cNvPr id="262" name="Google Shape;1158;p284"/>
              <p:cNvGrpSpPr/>
              <p:nvPr/>
            </p:nvGrpSpPr>
            <p:grpSpPr>
              <a:xfrm>
                <a:off x="1400864" y="1624076"/>
                <a:ext cx="560368" cy="825149"/>
                <a:chOff x="1342876" y="1647676"/>
                <a:chExt cx="560368" cy="825149"/>
              </a:xfrm>
            </p:grpSpPr>
            <p:sp>
              <p:nvSpPr>
                <p:cNvPr id="1049058" name="Google Shape;1159;p284"/>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59" name="Google Shape;1160;p284"/>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71" name="Google Shape;1161;p284"/>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060" name="Google Shape;1162;p284"/>
              <p:cNvSpPr/>
              <p:nvPr/>
            </p:nvSpPr>
            <p:spPr>
              <a:xfrm rot="2700000">
                <a:off x="1559854" y="1891857"/>
                <a:ext cx="242388" cy="242388"/>
              </a:xfrm>
              <a:prstGeom prst="rect"/>
              <a:solidFill>
                <a:schemeClr val="accent3"/>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sp>
        <p:nvSpPr>
          <p:cNvPr id="1049061" name="Google Shape;1163;p284"/>
          <p:cNvSpPr txBox="1">
            <a:spLocks noGrp="1"/>
          </p:cNvSpPr>
          <p:nvPr>
            <p:ph type="body" idx="1"/>
          </p:nvPr>
        </p:nvSpPr>
        <p:spPr>
          <a:xfrm>
            <a:off x="1102027"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62" name="Google Shape;1164;p284"/>
          <p:cNvSpPr txBox="1">
            <a:spLocks noGrp="1"/>
          </p:cNvSpPr>
          <p:nvPr>
            <p:ph type="body" idx="2"/>
          </p:nvPr>
        </p:nvSpPr>
        <p:spPr>
          <a:xfrm>
            <a:off x="2843051"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63" name="Google Shape;1165;p284"/>
          <p:cNvSpPr txBox="1">
            <a:spLocks noGrp="1"/>
          </p:cNvSpPr>
          <p:nvPr>
            <p:ph type="body" idx="3"/>
          </p:nvPr>
        </p:nvSpPr>
        <p:spPr>
          <a:xfrm>
            <a:off x="4584075"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64" name="Google Shape;1166;p284"/>
          <p:cNvSpPr txBox="1">
            <a:spLocks noGrp="1"/>
          </p:cNvSpPr>
          <p:nvPr>
            <p:ph type="body" idx="4"/>
          </p:nvPr>
        </p:nvSpPr>
        <p:spPr>
          <a:xfrm>
            <a:off x="6325099"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grpSp>
        <p:nvGrpSpPr>
          <p:cNvPr id="263" name="Google Shape;1167;p284"/>
          <p:cNvGrpSpPr/>
          <p:nvPr/>
        </p:nvGrpSpPr>
        <p:grpSpPr>
          <a:xfrm>
            <a:off x="881517" y="1424144"/>
            <a:ext cx="7361989" cy="646462"/>
            <a:chOff x="881517" y="2219381"/>
            <a:chExt cx="7361989" cy="646462"/>
          </a:xfrm>
        </p:grpSpPr>
        <p:grpSp>
          <p:nvGrpSpPr>
            <p:cNvPr id="264" name="Google Shape;1168;p284"/>
            <p:cNvGrpSpPr/>
            <p:nvPr/>
          </p:nvGrpSpPr>
          <p:grpSpPr>
            <a:xfrm>
              <a:off x="881517" y="2219381"/>
              <a:ext cx="397892" cy="646462"/>
              <a:chOff x="1400864" y="1624076"/>
              <a:chExt cx="560368" cy="910439"/>
            </a:xfrm>
          </p:grpSpPr>
          <p:grpSp>
            <p:nvGrpSpPr>
              <p:cNvPr id="265" name="Google Shape;1169;p284"/>
              <p:cNvGrpSpPr/>
              <p:nvPr/>
            </p:nvGrpSpPr>
            <p:grpSpPr>
              <a:xfrm>
                <a:off x="1400864" y="1624076"/>
                <a:ext cx="560368" cy="825149"/>
                <a:chOff x="1342876" y="1647676"/>
                <a:chExt cx="560368" cy="825149"/>
              </a:xfrm>
            </p:grpSpPr>
            <p:sp>
              <p:nvSpPr>
                <p:cNvPr id="1049065" name="Google Shape;1170;p284"/>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66" name="Google Shape;1171;p284"/>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72" name="Google Shape;1172;p284"/>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067" name="Google Shape;1173;p284"/>
              <p:cNvSpPr/>
              <p:nvPr/>
            </p:nvSpPr>
            <p:spPr>
              <a:xfrm rot="2700000">
                <a:off x="1559854" y="1891857"/>
                <a:ext cx="242388" cy="242388"/>
              </a:xfrm>
              <a:prstGeom prst="rect"/>
              <a:solidFill>
                <a:schemeClr val="accent3"/>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266" name="Google Shape;1174;p284"/>
            <p:cNvGrpSpPr/>
            <p:nvPr/>
          </p:nvGrpSpPr>
          <p:grpSpPr>
            <a:xfrm>
              <a:off x="2622541" y="2219381"/>
              <a:ext cx="397892" cy="646462"/>
              <a:chOff x="1400864" y="1624076"/>
              <a:chExt cx="560368" cy="910439"/>
            </a:xfrm>
          </p:grpSpPr>
          <p:grpSp>
            <p:nvGrpSpPr>
              <p:cNvPr id="267" name="Google Shape;1175;p284"/>
              <p:cNvGrpSpPr/>
              <p:nvPr/>
            </p:nvGrpSpPr>
            <p:grpSpPr>
              <a:xfrm>
                <a:off x="1400864" y="1624076"/>
                <a:ext cx="560368" cy="825149"/>
                <a:chOff x="1342876" y="1647676"/>
                <a:chExt cx="560368" cy="825149"/>
              </a:xfrm>
            </p:grpSpPr>
            <p:sp>
              <p:nvSpPr>
                <p:cNvPr id="1049068" name="Google Shape;1176;p284"/>
                <p:cNvSpPr/>
                <p:nvPr/>
              </p:nvSpPr>
              <p:spPr>
                <a:xfrm rot="2700000">
                  <a:off x="1424940" y="1729740"/>
                  <a:ext cx="396240" cy="396240"/>
                </a:xfrm>
                <a:prstGeom prst="rect"/>
                <a:solidFill>
                  <a:schemeClr val="accent3"/>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69" name="Google Shape;1177;p284"/>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73" name="Google Shape;1178;p284"/>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070" name="Google Shape;1179;p284"/>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268" name="Google Shape;1180;p284"/>
            <p:cNvGrpSpPr/>
            <p:nvPr/>
          </p:nvGrpSpPr>
          <p:grpSpPr>
            <a:xfrm>
              <a:off x="4363565" y="2219381"/>
              <a:ext cx="397892" cy="646462"/>
              <a:chOff x="1400864" y="1624076"/>
              <a:chExt cx="560368" cy="910439"/>
            </a:xfrm>
          </p:grpSpPr>
          <p:grpSp>
            <p:nvGrpSpPr>
              <p:cNvPr id="269" name="Google Shape;1181;p284"/>
              <p:cNvGrpSpPr/>
              <p:nvPr/>
            </p:nvGrpSpPr>
            <p:grpSpPr>
              <a:xfrm>
                <a:off x="1400864" y="1624076"/>
                <a:ext cx="560368" cy="825149"/>
                <a:chOff x="1342876" y="1647676"/>
                <a:chExt cx="560368" cy="825149"/>
              </a:xfrm>
            </p:grpSpPr>
            <p:sp>
              <p:nvSpPr>
                <p:cNvPr id="1049071" name="Google Shape;1182;p284"/>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72" name="Google Shape;1183;p284"/>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74" name="Google Shape;1184;p284"/>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073" name="Google Shape;1185;p284"/>
              <p:cNvSpPr/>
              <p:nvPr/>
            </p:nvSpPr>
            <p:spPr>
              <a:xfrm rot="2700000">
                <a:off x="1559854" y="1891857"/>
                <a:ext cx="242388" cy="242388"/>
              </a:xfrm>
              <a:prstGeom prst="rect"/>
              <a:solidFill>
                <a:schemeClr val="accent3"/>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270" name="Google Shape;1186;p284"/>
            <p:cNvGrpSpPr/>
            <p:nvPr/>
          </p:nvGrpSpPr>
          <p:grpSpPr>
            <a:xfrm>
              <a:off x="6104589" y="2219381"/>
              <a:ext cx="397892" cy="646462"/>
              <a:chOff x="1400864" y="1624076"/>
              <a:chExt cx="560368" cy="910439"/>
            </a:xfrm>
          </p:grpSpPr>
          <p:grpSp>
            <p:nvGrpSpPr>
              <p:cNvPr id="271" name="Google Shape;1187;p284"/>
              <p:cNvGrpSpPr/>
              <p:nvPr/>
            </p:nvGrpSpPr>
            <p:grpSpPr>
              <a:xfrm>
                <a:off x="1400864" y="1624076"/>
                <a:ext cx="560368" cy="825149"/>
                <a:chOff x="1342876" y="1647676"/>
                <a:chExt cx="560368" cy="825149"/>
              </a:xfrm>
            </p:grpSpPr>
            <p:sp>
              <p:nvSpPr>
                <p:cNvPr id="1049074" name="Google Shape;1188;p284"/>
                <p:cNvSpPr/>
                <p:nvPr/>
              </p:nvSpPr>
              <p:spPr>
                <a:xfrm rot="2700000">
                  <a:off x="1424940" y="1729740"/>
                  <a:ext cx="396240" cy="396240"/>
                </a:xfrm>
                <a:prstGeom prst="rect"/>
                <a:solidFill>
                  <a:schemeClr val="accent3"/>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75" name="Google Shape;1189;p284"/>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75" name="Google Shape;1190;p284"/>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076" name="Google Shape;1191;p284"/>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272" name="Google Shape;1192;p284"/>
            <p:cNvGrpSpPr/>
            <p:nvPr/>
          </p:nvGrpSpPr>
          <p:grpSpPr>
            <a:xfrm>
              <a:off x="7845614" y="2219381"/>
              <a:ext cx="397892" cy="646462"/>
              <a:chOff x="1400864" y="1624076"/>
              <a:chExt cx="560368" cy="910439"/>
            </a:xfrm>
          </p:grpSpPr>
          <p:grpSp>
            <p:nvGrpSpPr>
              <p:cNvPr id="273" name="Google Shape;1193;p284"/>
              <p:cNvGrpSpPr/>
              <p:nvPr/>
            </p:nvGrpSpPr>
            <p:grpSpPr>
              <a:xfrm>
                <a:off x="1400864" y="1624076"/>
                <a:ext cx="560368" cy="825149"/>
                <a:chOff x="1342876" y="1647676"/>
                <a:chExt cx="560368" cy="825149"/>
              </a:xfrm>
            </p:grpSpPr>
            <p:sp>
              <p:nvSpPr>
                <p:cNvPr id="1049077" name="Google Shape;1194;p284"/>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078" name="Google Shape;1195;p284"/>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76" name="Google Shape;1196;p284"/>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079" name="Google Shape;1197;p284"/>
              <p:cNvSpPr/>
              <p:nvPr/>
            </p:nvSpPr>
            <p:spPr>
              <a:xfrm rot="2700000">
                <a:off x="1559854" y="1891857"/>
                <a:ext cx="242388" cy="242388"/>
              </a:xfrm>
              <a:prstGeom prst="rect"/>
              <a:solidFill>
                <a:schemeClr val="accent3"/>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sp>
        <p:nvSpPr>
          <p:cNvPr id="1049080" name="Google Shape;1198;p284"/>
          <p:cNvSpPr txBox="1">
            <a:spLocks noGrp="1"/>
          </p:cNvSpPr>
          <p:nvPr>
            <p:ph type="body" idx="5"/>
          </p:nvPr>
        </p:nvSpPr>
        <p:spPr>
          <a:xfrm>
            <a:off x="223088"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81" name="Google Shape;1199;p284"/>
          <p:cNvSpPr txBox="1">
            <a:spLocks noGrp="1"/>
          </p:cNvSpPr>
          <p:nvPr>
            <p:ph type="body" idx="6"/>
          </p:nvPr>
        </p:nvSpPr>
        <p:spPr>
          <a:xfrm>
            <a:off x="1964112"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82" name="Google Shape;1200;p284"/>
          <p:cNvSpPr txBox="1">
            <a:spLocks noGrp="1"/>
          </p:cNvSpPr>
          <p:nvPr>
            <p:ph type="body" idx="7"/>
          </p:nvPr>
        </p:nvSpPr>
        <p:spPr>
          <a:xfrm>
            <a:off x="3705136"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83" name="Google Shape;1201;p284"/>
          <p:cNvSpPr txBox="1">
            <a:spLocks noGrp="1"/>
          </p:cNvSpPr>
          <p:nvPr>
            <p:ph type="body" idx="8"/>
          </p:nvPr>
        </p:nvSpPr>
        <p:spPr>
          <a:xfrm>
            <a:off x="5446160"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084" name="Google Shape;1202;p284"/>
          <p:cNvSpPr txBox="1">
            <a:spLocks noGrp="1"/>
          </p:cNvSpPr>
          <p:nvPr>
            <p:ph type="body" idx="9"/>
          </p:nvPr>
        </p:nvSpPr>
        <p:spPr>
          <a:xfrm>
            <a:off x="7187185"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417" name="Shape 1203"/>
        <p:cNvGrpSpPr/>
        <p:nvPr/>
      </p:nvGrpSpPr>
      <p:grpSpPr>
        <a:xfrm>
          <a:off x="0" y="0"/>
          <a:ext cx="0" cy="0"/>
          <a:chOff x="0" y="0"/>
          <a:chExt cx="0" cy="0"/>
        </a:xfrm>
      </p:grpSpPr>
      <p:pic>
        <p:nvPicPr>
          <p:cNvPr id="2097359" name="Google Shape;1204;p285"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571" name="Google Shape;1205;p285"/>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572" name="Google Shape;1206;p285"/>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418" name="Google Shape;1207;p285"/>
          <p:cNvGrpSpPr/>
          <p:nvPr/>
        </p:nvGrpSpPr>
        <p:grpSpPr>
          <a:xfrm>
            <a:off x="1761518" y="3131028"/>
            <a:ext cx="5620964" cy="646462"/>
            <a:chOff x="881517" y="3131028"/>
            <a:chExt cx="5620964" cy="646462"/>
          </a:xfrm>
        </p:grpSpPr>
        <p:grpSp>
          <p:nvGrpSpPr>
            <p:cNvPr id="419" name="Google Shape;1208;p285"/>
            <p:cNvGrpSpPr/>
            <p:nvPr/>
          </p:nvGrpSpPr>
          <p:grpSpPr>
            <a:xfrm>
              <a:off x="881517" y="3131028"/>
              <a:ext cx="397892" cy="646462"/>
              <a:chOff x="1400864" y="1624076"/>
              <a:chExt cx="560368" cy="910439"/>
            </a:xfrm>
          </p:grpSpPr>
          <p:grpSp>
            <p:nvGrpSpPr>
              <p:cNvPr id="420" name="Google Shape;1209;p285"/>
              <p:cNvGrpSpPr/>
              <p:nvPr/>
            </p:nvGrpSpPr>
            <p:grpSpPr>
              <a:xfrm>
                <a:off x="1400864" y="1624076"/>
                <a:ext cx="560368" cy="825149"/>
                <a:chOff x="1342876" y="1647676"/>
                <a:chExt cx="560368" cy="825149"/>
              </a:xfrm>
            </p:grpSpPr>
            <p:sp>
              <p:nvSpPr>
                <p:cNvPr id="1049573" name="Google Shape;1210;p285"/>
                <p:cNvSpPr/>
                <p:nvPr/>
              </p:nvSpPr>
              <p:spPr>
                <a:xfrm rot="2700000">
                  <a:off x="1424940" y="1729740"/>
                  <a:ext cx="396240" cy="396240"/>
                </a:xfrm>
                <a:prstGeom prst="rect"/>
                <a:solidFill>
                  <a:schemeClr val="accent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574" name="Google Shape;1211;p285"/>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34" name="Google Shape;1212;p285"/>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575" name="Google Shape;1213;p285"/>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21" name="Google Shape;1214;p285"/>
            <p:cNvGrpSpPr/>
            <p:nvPr/>
          </p:nvGrpSpPr>
          <p:grpSpPr>
            <a:xfrm>
              <a:off x="2622541" y="3131028"/>
              <a:ext cx="397892" cy="646462"/>
              <a:chOff x="1400864" y="1624076"/>
              <a:chExt cx="560368" cy="910439"/>
            </a:xfrm>
          </p:grpSpPr>
          <p:grpSp>
            <p:nvGrpSpPr>
              <p:cNvPr id="422" name="Google Shape;1215;p285"/>
              <p:cNvGrpSpPr/>
              <p:nvPr/>
            </p:nvGrpSpPr>
            <p:grpSpPr>
              <a:xfrm>
                <a:off x="1400864" y="1624076"/>
                <a:ext cx="560368" cy="825149"/>
                <a:chOff x="1342876" y="1647676"/>
                <a:chExt cx="560368" cy="825149"/>
              </a:xfrm>
            </p:grpSpPr>
            <p:sp>
              <p:nvSpPr>
                <p:cNvPr id="1049576" name="Google Shape;1216;p285"/>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577" name="Google Shape;1217;p285"/>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35" name="Google Shape;1218;p285"/>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578" name="Google Shape;1219;p285"/>
              <p:cNvSpPr/>
              <p:nvPr/>
            </p:nvSpPr>
            <p:spPr>
              <a:xfrm rot="2700000">
                <a:off x="1559854" y="1891857"/>
                <a:ext cx="242388" cy="242388"/>
              </a:xfrm>
              <a:prstGeom prst="rect"/>
              <a:solidFill>
                <a:schemeClr val="accent4"/>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23" name="Google Shape;1220;p285"/>
            <p:cNvGrpSpPr/>
            <p:nvPr/>
          </p:nvGrpSpPr>
          <p:grpSpPr>
            <a:xfrm>
              <a:off x="4363565" y="3131028"/>
              <a:ext cx="397892" cy="646462"/>
              <a:chOff x="1400864" y="1624076"/>
              <a:chExt cx="560368" cy="910439"/>
            </a:xfrm>
          </p:grpSpPr>
          <p:grpSp>
            <p:nvGrpSpPr>
              <p:cNvPr id="424" name="Google Shape;1221;p285"/>
              <p:cNvGrpSpPr/>
              <p:nvPr/>
            </p:nvGrpSpPr>
            <p:grpSpPr>
              <a:xfrm>
                <a:off x="1400864" y="1624076"/>
                <a:ext cx="560368" cy="825149"/>
                <a:chOff x="1342876" y="1647676"/>
                <a:chExt cx="560368" cy="825149"/>
              </a:xfrm>
            </p:grpSpPr>
            <p:sp>
              <p:nvSpPr>
                <p:cNvPr id="1049579" name="Google Shape;1222;p285"/>
                <p:cNvSpPr/>
                <p:nvPr/>
              </p:nvSpPr>
              <p:spPr>
                <a:xfrm rot="2700000">
                  <a:off x="1424940" y="1729740"/>
                  <a:ext cx="396240" cy="396240"/>
                </a:xfrm>
                <a:prstGeom prst="rect"/>
                <a:solidFill>
                  <a:schemeClr val="accent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580" name="Google Shape;1223;p285"/>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36" name="Google Shape;1224;p285"/>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581" name="Google Shape;1225;p285"/>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25" name="Google Shape;1226;p285"/>
            <p:cNvGrpSpPr/>
            <p:nvPr/>
          </p:nvGrpSpPr>
          <p:grpSpPr>
            <a:xfrm>
              <a:off x="6104589" y="3131028"/>
              <a:ext cx="397892" cy="646462"/>
              <a:chOff x="1400864" y="1624076"/>
              <a:chExt cx="560368" cy="910439"/>
            </a:xfrm>
          </p:grpSpPr>
          <p:grpSp>
            <p:nvGrpSpPr>
              <p:cNvPr id="426" name="Google Shape;1227;p285"/>
              <p:cNvGrpSpPr/>
              <p:nvPr/>
            </p:nvGrpSpPr>
            <p:grpSpPr>
              <a:xfrm>
                <a:off x="1400864" y="1624076"/>
                <a:ext cx="560368" cy="825149"/>
                <a:chOff x="1342876" y="1647676"/>
                <a:chExt cx="560368" cy="825149"/>
              </a:xfrm>
            </p:grpSpPr>
            <p:sp>
              <p:nvSpPr>
                <p:cNvPr id="1049582" name="Google Shape;1228;p285"/>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583" name="Google Shape;1229;p285"/>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37" name="Google Shape;1230;p285"/>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584" name="Google Shape;1231;p285"/>
              <p:cNvSpPr/>
              <p:nvPr/>
            </p:nvSpPr>
            <p:spPr>
              <a:xfrm rot="2700000">
                <a:off x="1559854" y="1891857"/>
                <a:ext cx="242388" cy="242388"/>
              </a:xfrm>
              <a:prstGeom prst="rect"/>
              <a:solidFill>
                <a:schemeClr val="accent4"/>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sp>
        <p:nvSpPr>
          <p:cNvPr id="1049585" name="Google Shape;1232;p285"/>
          <p:cNvSpPr txBox="1">
            <a:spLocks noGrp="1"/>
          </p:cNvSpPr>
          <p:nvPr>
            <p:ph type="body" idx="1"/>
          </p:nvPr>
        </p:nvSpPr>
        <p:spPr>
          <a:xfrm>
            <a:off x="1102027"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586" name="Google Shape;1233;p285"/>
          <p:cNvSpPr txBox="1">
            <a:spLocks noGrp="1"/>
          </p:cNvSpPr>
          <p:nvPr>
            <p:ph type="body" idx="2"/>
          </p:nvPr>
        </p:nvSpPr>
        <p:spPr>
          <a:xfrm>
            <a:off x="2843051"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587" name="Google Shape;1234;p285"/>
          <p:cNvSpPr txBox="1">
            <a:spLocks noGrp="1"/>
          </p:cNvSpPr>
          <p:nvPr>
            <p:ph type="body" idx="3"/>
          </p:nvPr>
        </p:nvSpPr>
        <p:spPr>
          <a:xfrm>
            <a:off x="4584075"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588" name="Google Shape;1235;p285"/>
          <p:cNvSpPr txBox="1">
            <a:spLocks noGrp="1"/>
          </p:cNvSpPr>
          <p:nvPr>
            <p:ph type="body" idx="4"/>
          </p:nvPr>
        </p:nvSpPr>
        <p:spPr>
          <a:xfrm>
            <a:off x="6325099"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grpSp>
        <p:nvGrpSpPr>
          <p:cNvPr id="427" name="Google Shape;1236;p285"/>
          <p:cNvGrpSpPr/>
          <p:nvPr/>
        </p:nvGrpSpPr>
        <p:grpSpPr>
          <a:xfrm>
            <a:off x="881517" y="1424144"/>
            <a:ext cx="7361989" cy="646462"/>
            <a:chOff x="881517" y="2219381"/>
            <a:chExt cx="7361989" cy="646462"/>
          </a:xfrm>
        </p:grpSpPr>
        <p:grpSp>
          <p:nvGrpSpPr>
            <p:cNvPr id="428" name="Google Shape;1237;p285"/>
            <p:cNvGrpSpPr/>
            <p:nvPr/>
          </p:nvGrpSpPr>
          <p:grpSpPr>
            <a:xfrm>
              <a:off x="881517" y="2219381"/>
              <a:ext cx="397892" cy="646462"/>
              <a:chOff x="1400864" y="1624076"/>
              <a:chExt cx="560368" cy="910439"/>
            </a:xfrm>
          </p:grpSpPr>
          <p:grpSp>
            <p:nvGrpSpPr>
              <p:cNvPr id="429" name="Google Shape;1238;p285"/>
              <p:cNvGrpSpPr/>
              <p:nvPr/>
            </p:nvGrpSpPr>
            <p:grpSpPr>
              <a:xfrm>
                <a:off x="1400864" y="1624076"/>
                <a:ext cx="560368" cy="825149"/>
                <a:chOff x="1342876" y="1647676"/>
                <a:chExt cx="560368" cy="825149"/>
              </a:xfrm>
            </p:grpSpPr>
            <p:sp>
              <p:nvSpPr>
                <p:cNvPr id="1049589" name="Google Shape;1239;p285"/>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590" name="Google Shape;1240;p285"/>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38" name="Google Shape;1241;p285"/>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591" name="Google Shape;1242;p285"/>
              <p:cNvSpPr/>
              <p:nvPr/>
            </p:nvSpPr>
            <p:spPr>
              <a:xfrm rot="2700000">
                <a:off x="1559854" y="1891857"/>
                <a:ext cx="242388" cy="242388"/>
              </a:xfrm>
              <a:prstGeom prst="rect"/>
              <a:solidFill>
                <a:schemeClr val="accent4"/>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30" name="Google Shape;1243;p285"/>
            <p:cNvGrpSpPr/>
            <p:nvPr/>
          </p:nvGrpSpPr>
          <p:grpSpPr>
            <a:xfrm>
              <a:off x="2622541" y="2219381"/>
              <a:ext cx="397892" cy="646462"/>
              <a:chOff x="1400864" y="1624076"/>
              <a:chExt cx="560368" cy="910439"/>
            </a:xfrm>
          </p:grpSpPr>
          <p:grpSp>
            <p:nvGrpSpPr>
              <p:cNvPr id="431" name="Google Shape;1244;p285"/>
              <p:cNvGrpSpPr/>
              <p:nvPr/>
            </p:nvGrpSpPr>
            <p:grpSpPr>
              <a:xfrm>
                <a:off x="1400864" y="1624076"/>
                <a:ext cx="560368" cy="825149"/>
                <a:chOff x="1342876" y="1647676"/>
                <a:chExt cx="560368" cy="825149"/>
              </a:xfrm>
            </p:grpSpPr>
            <p:sp>
              <p:nvSpPr>
                <p:cNvPr id="1049592" name="Google Shape;1245;p285"/>
                <p:cNvSpPr/>
                <p:nvPr/>
              </p:nvSpPr>
              <p:spPr>
                <a:xfrm rot="2700000">
                  <a:off x="1424940" y="1729740"/>
                  <a:ext cx="396240" cy="396240"/>
                </a:xfrm>
                <a:prstGeom prst="rect"/>
                <a:solidFill>
                  <a:schemeClr val="accent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593" name="Google Shape;1246;p285"/>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39" name="Google Shape;1247;p285"/>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594" name="Google Shape;1248;p285"/>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32" name="Google Shape;1249;p285"/>
            <p:cNvGrpSpPr/>
            <p:nvPr/>
          </p:nvGrpSpPr>
          <p:grpSpPr>
            <a:xfrm>
              <a:off x="4363565" y="2219381"/>
              <a:ext cx="397892" cy="646462"/>
              <a:chOff x="1400864" y="1624076"/>
              <a:chExt cx="560368" cy="910439"/>
            </a:xfrm>
          </p:grpSpPr>
          <p:grpSp>
            <p:nvGrpSpPr>
              <p:cNvPr id="433" name="Google Shape;1250;p285"/>
              <p:cNvGrpSpPr/>
              <p:nvPr/>
            </p:nvGrpSpPr>
            <p:grpSpPr>
              <a:xfrm>
                <a:off x="1400864" y="1624076"/>
                <a:ext cx="560368" cy="825149"/>
                <a:chOff x="1342876" y="1647676"/>
                <a:chExt cx="560368" cy="825149"/>
              </a:xfrm>
            </p:grpSpPr>
            <p:sp>
              <p:nvSpPr>
                <p:cNvPr id="1049595" name="Google Shape;1251;p285"/>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596" name="Google Shape;1252;p285"/>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40" name="Google Shape;1253;p285"/>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597" name="Google Shape;1254;p285"/>
              <p:cNvSpPr/>
              <p:nvPr/>
            </p:nvSpPr>
            <p:spPr>
              <a:xfrm rot="2700000">
                <a:off x="1559854" y="1891857"/>
                <a:ext cx="242388" cy="242388"/>
              </a:xfrm>
              <a:prstGeom prst="rect"/>
              <a:solidFill>
                <a:schemeClr val="accent4"/>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34" name="Google Shape;1255;p285"/>
            <p:cNvGrpSpPr/>
            <p:nvPr/>
          </p:nvGrpSpPr>
          <p:grpSpPr>
            <a:xfrm>
              <a:off x="6104589" y="2219381"/>
              <a:ext cx="397892" cy="646462"/>
              <a:chOff x="1400864" y="1624076"/>
              <a:chExt cx="560368" cy="910439"/>
            </a:xfrm>
          </p:grpSpPr>
          <p:grpSp>
            <p:nvGrpSpPr>
              <p:cNvPr id="435" name="Google Shape;1256;p285"/>
              <p:cNvGrpSpPr/>
              <p:nvPr/>
            </p:nvGrpSpPr>
            <p:grpSpPr>
              <a:xfrm>
                <a:off x="1400864" y="1624076"/>
                <a:ext cx="560368" cy="825149"/>
                <a:chOff x="1342876" y="1647676"/>
                <a:chExt cx="560368" cy="825149"/>
              </a:xfrm>
            </p:grpSpPr>
            <p:sp>
              <p:nvSpPr>
                <p:cNvPr id="1049598" name="Google Shape;1257;p285"/>
                <p:cNvSpPr/>
                <p:nvPr/>
              </p:nvSpPr>
              <p:spPr>
                <a:xfrm rot="2700000">
                  <a:off x="1424940" y="1729740"/>
                  <a:ext cx="396240" cy="396240"/>
                </a:xfrm>
                <a:prstGeom prst="rect"/>
                <a:solidFill>
                  <a:schemeClr val="accent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599" name="Google Shape;1258;p285"/>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41" name="Google Shape;1259;p285"/>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600" name="Google Shape;1260;p285"/>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36" name="Google Shape;1261;p285"/>
            <p:cNvGrpSpPr/>
            <p:nvPr/>
          </p:nvGrpSpPr>
          <p:grpSpPr>
            <a:xfrm>
              <a:off x="7845614" y="2219381"/>
              <a:ext cx="397892" cy="646462"/>
              <a:chOff x="1400864" y="1624076"/>
              <a:chExt cx="560368" cy="910439"/>
            </a:xfrm>
          </p:grpSpPr>
          <p:grpSp>
            <p:nvGrpSpPr>
              <p:cNvPr id="437" name="Google Shape;1262;p285"/>
              <p:cNvGrpSpPr/>
              <p:nvPr/>
            </p:nvGrpSpPr>
            <p:grpSpPr>
              <a:xfrm>
                <a:off x="1400864" y="1624076"/>
                <a:ext cx="560368" cy="825149"/>
                <a:chOff x="1342876" y="1647676"/>
                <a:chExt cx="560368" cy="825149"/>
              </a:xfrm>
            </p:grpSpPr>
            <p:sp>
              <p:nvSpPr>
                <p:cNvPr id="1049601" name="Google Shape;1263;p285"/>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602" name="Google Shape;1264;p285"/>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42" name="Google Shape;1265;p285"/>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603" name="Google Shape;1266;p285"/>
              <p:cNvSpPr/>
              <p:nvPr/>
            </p:nvSpPr>
            <p:spPr>
              <a:xfrm rot="2700000">
                <a:off x="1559854" y="1891857"/>
                <a:ext cx="242388" cy="242388"/>
              </a:xfrm>
              <a:prstGeom prst="rect"/>
              <a:solidFill>
                <a:schemeClr val="accent4"/>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sp>
        <p:nvSpPr>
          <p:cNvPr id="1049604" name="Google Shape;1267;p285"/>
          <p:cNvSpPr txBox="1">
            <a:spLocks noGrp="1"/>
          </p:cNvSpPr>
          <p:nvPr>
            <p:ph type="body" idx="5"/>
          </p:nvPr>
        </p:nvSpPr>
        <p:spPr>
          <a:xfrm>
            <a:off x="223088"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05" name="Google Shape;1268;p285"/>
          <p:cNvSpPr txBox="1">
            <a:spLocks noGrp="1"/>
          </p:cNvSpPr>
          <p:nvPr>
            <p:ph type="body" idx="6"/>
          </p:nvPr>
        </p:nvSpPr>
        <p:spPr>
          <a:xfrm>
            <a:off x="1964112"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06" name="Google Shape;1269;p285"/>
          <p:cNvSpPr txBox="1">
            <a:spLocks noGrp="1"/>
          </p:cNvSpPr>
          <p:nvPr>
            <p:ph type="body" idx="7"/>
          </p:nvPr>
        </p:nvSpPr>
        <p:spPr>
          <a:xfrm>
            <a:off x="3705136"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07" name="Google Shape;1270;p285"/>
          <p:cNvSpPr txBox="1">
            <a:spLocks noGrp="1"/>
          </p:cNvSpPr>
          <p:nvPr>
            <p:ph type="body" idx="8"/>
          </p:nvPr>
        </p:nvSpPr>
        <p:spPr>
          <a:xfrm>
            <a:off x="5446160"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08" name="Google Shape;1271;p285"/>
          <p:cNvSpPr txBox="1">
            <a:spLocks noGrp="1"/>
          </p:cNvSpPr>
          <p:nvPr>
            <p:ph type="body" idx="9"/>
          </p:nvPr>
        </p:nvSpPr>
        <p:spPr>
          <a:xfrm>
            <a:off x="7187185"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297" name="Shape 1272"/>
        <p:cNvGrpSpPr/>
        <p:nvPr/>
      </p:nvGrpSpPr>
      <p:grpSpPr>
        <a:xfrm>
          <a:off x="0" y="0"/>
          <a:ext cx="0" cy="0"/>
          <a:chOff x="0" y="0"/>
          <a:chExt cx="0" cy="0"/>
        </a:xfrm>
      </p:grpSpPr>
      <p:pic>
        <p:nvPicPr>
          <p:cNvPr id="2097296" name="Google Shape;1273;p286"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155" name="Google Shape;1274;p286"/>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56" name="Google Shape;1275;p286"/>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298" name="Google Shape;1276;p286"/>
          <p:cNvGrpSpPr/>
          <p:nvPr/>
        </p:nvGrpSpPr>
        <p:grpSpPr>
          <a:xfrm>
            <a:off x="1761518" y="3131028"/>
            <a:ext cx="5620964" cy="646462"/>
            <a:chOff x="881517" y="3131028"/>
            <a:chExt cx="5620964" cy="646462"/>
          </a:xfrm>
        </p:grpSpPr>
        <p:grpSp>
          <p:nvGrpSpPr>
            <p:cNvPr id="299" name="Google Shape;1277;p286"/>
            <p:cNvGrpSpPr/>
            <p:nvPr/>
          </p:nvGrpSpPr>
          <p:grpSpPr>
            <a:xfrm>
              <a:off x="881517" y="3131028"/>
              <a:ext cx="397892" cy="646462"/>
              <a:chOff x="1400864" y="1624076"/>
              <a:chExt cx="560368" cy="910439"/>
            </a:xfrm>
          </p:grpSpPr>
          <p:grpSp>
            <p:nvGrpSpPr>
              <p:cNvPr id="300" name="Google Shape;1278;p286"/>
              <p:cNvGrpSpPr/>
              <p:nvPr/>
            </p:nvGrpSpPr>
            <p:grpSpPr>
              <a:xfrm>
                <a:off x="1400864" y="1624076"/>
                <a:ext cx="560368" cy="825149"/>
                <a:chOff x="1342876" y="1647676"/>
                <a:chExt cx="560368" cy="825149"/>
              </a:xfrm>
            </p:grpSpPr>
            <p:sp>
              <p:nvSpPr>
                <p:cNvPr id="1049157" name="Google Shape;1279;p286"/>
                <p:cNvSpPr/>
                <p:nvPr/>
              </p:nvSpPr>
              <p:spPr>
                <a:xfrm rot="2700000">
                  <a:off x="1424940" y="1729740"/>
                  <a:ext cx="396240" cy="396240"/>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158" name="Google Shape;1280;p286"/>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87" name="Google Shape;1281;p286"/>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159" name="Google Shape;1282;p286"/>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301" name="Google Shape;1283;p286"/>
            <p:cNvGrpSpPr/>
            <p:nvPr/>
          </p:nvGrpSpPr>
          <p:grpSpPr>
            <a:xfrm>
              <a:off x="2622541" y="3131028"/>
              <a:ext cx="397892" cy="646462"/>
              <a:chOff x="1400864" y="1624076"/>
              <a:chExt cx="560368" cy="910439"/>
            </a:xfrm>
          </p:grpSpPr>
          <p:grpSp>
            <p:nvGrpSpPr>
              <p:cNvPr id="302" name="Google Shape;1284;p286"/>
              <p:cNvGrpSpPr/>
              <p:nvPr/>
            </p:nvGrpSpPr>
            <p:grpSpPr>
              <a:xfrm>
                <a:off x="1400864" y="1624076"/>
                <a:ext cx="560368" cy="825149"/>
                <a:chOff x="1342876" y="1647676"/>
                <a:chExt cx="560368" cy="825149"/>
              </a:xfrm>
            </p:grpSpPr>
            <p:sp>
              <p:nvSpPr>
                <p:cNvPr id="1049160" name="Google Shape;1285;p286"/>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161" name="Google Shape;1286;p286"/>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88" name="Google Shape;1287;p286"/>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162" name="Google Shape;1288;p286"/>
              <p:cNvSpPr/>
              <p:nvPr/>
            </p:nvSpPr>
            <p:spPr>
              <a:xfrm rot="2700000">
                <a:off x="1559854" y="1891857"/>
                <a:ext cx="242388" cy="242388"/>
              </a:xfrm>
              <a:prstGeom prst="rect"/>
              <a:solidFill>
                <a:schemeClr val="accent1"/>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303" name="Google Shape;1289;p286"/>
            <p:cNvGrpSpPr/>
            <p:nvPr/>
          </p:nvGrpSpPr>
          <p:grpSpPr>
            <a:xfrm>
              <a:off x="4363565" y="3131028"/>
              <a:ext cx="397892" cy="646462"/>
              <a:chOff x="1400864" y="1624076"/>
              <a:chExt cx="560368" cy="910439"/>
            </a:xfrm>
          </p:grpSpPr>
          <p:grpSp>
            <p:nvGrpSpPr>
              <p:cNvPr id="304" name="Google Shape;1290;p286"/>
              <p:cNvGrpSpPr/>
              <p:nvPr/>
            </p:nvGrpSpPr>
            <p:grpSpPr>
              <a:xfrm>
                <a:off x="1400864" y="1624076"/>
                <a:ext cx="560368" cy="825149"/>
                <a:chOff x="1342876" y="1647676"/>
                <a:chExt cx="560368" cy="825149"/>
              </a:xfrm>
            </p:grpSpPr>
            <p:sp>
              <p:nvSpPr>
                <p:cNvPr id="1049163" name="Google Shape;1291;p286"/>
                <p:cNvSpPr/>
                <p:nvPr/>
              </p:nvSpPr>
              <p:spPr>
                <a:xfrm rot="2700000">
                  <a:off x="1424940" y="1729740"/>
                  <a:ext cx="396240" cy="396240"/>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164" name="Google Shape;1292;p286"/>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89" name="Google Shape;1293;p286"/>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165" name="Google Shape;1294;p286"/>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305" name="Google Shape;1295;p286"/>
            <p:cNvGrpSpPr/>
            <p:nvPr/>
          </p:nvGrpSpPr>
          <p:grpSpPr>
            <a:xfrm>
              <a:off x="6104589" y="3131028"/>
              <a:ext cx="397892" cy="646462"/>
              <a:chOff x="1400864" y="1624076"/>
              <a:chExt cx="560368" cy="910439"/>
            </a:xfrm>
          </p:grpSpPr>
          <p:grpSp>
            <p:nvGrpSpPr>
              <p:cNvPr id="306" name="Google Shape;1296;p286"/>
              <p:cNvGrpSpPr/>
              <p:nvPr/>
            </p:nvGrpSpPr>
            <p:grpSpPr>
              <a:xfrm>
                <a:off x="1400864" y="1624076"/>
                <a:ext cx="560368" cy="825149"/>
                <a:chOff x="1342876" y="1647676"/>
                <a:chExt cx="560368" cy="825149"/>
              </a:xfrm>
            </p:grpSpPr>
            <p:sp>
              <p:nvSpPr>
                <p:cNvPr id="1049166" name="Google Shape;1297;p286"/>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167" name="Google Shape;1298;p286"/>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90" name="Google Shape;1299;p286"/>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168" name="Google Shape;1300;p286"/>
              <p:cNvSpPr/>
              <p:nvPr/>
            </p:nvSpPr>
            <p:spPr>
              <a:xfrm rot="2700000">
                <a:off x="1559854" y="1891857"/>
                <a:ext cx="242388" cy="242388"/>
              </a:xfrm>
              <a:prstGeom prst="rect"/>
              <a:solidFill>
                <a:schemeClr val="accent1"/>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sp>
        <p:nvSpPr>
          <p:cNvPr id="1049169" name="Google Shape;1301;p286"/>
          <p:cNvSpPr txBox="1">
            <a:spLocks noGrp="1"/>
          </p:cNvSpPr>
          <p:nvPr>
            <p:ph type="body" idx="1"/>
          </p:nvPr>
        </p:nvSpPr>
        <p:spPr>
          <a:xfrm>
            <a:off x="1102027"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70" name="Google Shape;1302;p286"/>
          <p:cNvSpPr txBox="1">
            <a:spLocks noGrp="1"/>
          </p:cNvSpPr>
          <p:nvPr>
            <p:ph type="body" idx="2"/>
          </p:nvPr>
        </p:nvSpPr>
        <p:spPr>
          <a:xfrm>
            <a:off x="2843051"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71" name="Google Shape;1303;p286"/>
          <p:cNvSpPr txBox="1">
            <a:spLocks noGrp="1"/>
          </p:cNvSpPr>
          <p:nvPr>
            <p:ph type="body" idx="3"/>
          </p:nvPr>
        </p:nvSpPr>
        <p:spPr>
          <a:xfrm>
            <a:off x="4584075"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72" name="Google Shape;1304;p286"/>
          <p:cNvSpPr txBox="1">
            <a:spLocks noGrp="1"/>
          </p:cNvSpPr>
          <p:nvPr>
            <p:ph type="body" idx="4"/>
          </p:nvPr>
        </p:nvSpPr>
        <p:spPr>
          <a:xfrm>
            <a:off x="6325099"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grpSp>
        <p:nvGrpSpPr>
          <p:cNvPr id="307" name="Google Shape;1305;p286"/>
          <p:cNvGrpSpPr/>
          <p:nvPr/>
        </p:nvGrpSpPr>
        <p:grpSpPr>
          <a:xfrm>
            <a:off x="881517" y="1424144"/>
            <a:ext cx="7361989" cy="646462"/>
            <a:chOff x="881517" y="2219381"/>
            <a:chExt cx="7361989" cy="646462"/>
          </a:xfrm>
        </p:grpSpPr>
        <p:grpSp>
          <p:nvGrpSpPr>
            <p:cNvPr id="308" name="Google Shape;1306;p286"/>
            <p:cNvGrpSpPr/>
            <p:nvPr/>
          </p:nvGrpSpPr>
          <p:grpSpPr>
            <a:xfrm>
              <a:off x="881517" y="2219381"/>
              <a:ext cx="397892" cy="646462"/>
              <a:chOff x="1400864" y="1624076"/>
              <a:chExt cx="560368" cy="910439"/>
            </a:xfrm>
          </p:grpSpPr>
          <p:grpSp>
            <p:nvGrpSpPr>
              <p:cNvPr id="309" name="Google Shape;1307;p286"/>
              <p:cNvGrpSpPr/>
              <p:nvPr/>
            </p:nvGrpSpPr>
            <p:grpSpPr>
              <a:xfrm>
                <a:off x="1400864" y="1624076"/>
                <a:ext cx="560368" cy="825149"/>
                <a:chOff x="1342876" y="1647676"/>
                <a:chExt cx="560368" cy="825149"/>
              </a:xfrm>
            </p:grpSpPr>
            <p:sp>
              <p:nvSpPr>
                <p:cNvPr id="1049173" name="Google Shape;1308;p286"/>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174" name="Google Shape;1309;p286"/>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91" name="Google Shape;1310;p286"/>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175" name="Google Shape;1311;p286"/>
              <p:cNvSpPr/>
              <p:nvPr/>
            </p:nvSpPr>
            <p:spPr>
              <a:xfrm rot="2700000">
                <a:off x="1559854" y="1891857"/>
                <a:ext cx="242388" cy="242388"/>
              </a:xfrm>
              <a:prstGeom prst="rect"/>
              <a:solidFill>
                <a:schemeClr val="accent1"/>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310" name="Google Shape;1312;p286"/>
            <p:cNvGrpSpPr/>
            <p:nvPr/>
          </p:nvGrpSpPr>
          <p:grpSpPr>
            <a:xfrm>
              <a:off x="2622541" y="2219381"/>
              <a:ext cx="397892" cy="646462"/>
              <a:chOff x="1400864" y="1624076"/>
              <a:chExt cx="560368" cy="910439"/>
            </a:xfrm>
          </p:grpSpPr>
          <p:grpSp>
            <p:nvGrpSpPr>
              <p:cNvPr id="311" name="Google Shape;1313;p286"/>
              <p:cNvGrpSpPr/>
              <p:nvPr/>
            </p:nvGrpSpPr>
            <p:grpSpPr>
              <a:xfrm>
                <a:off x="1400864" y="1624076"/>
                <a:ext cx="560368" cy="825149"/>
                <a:chOff x="1342876" y="1647676"/>
                <a:chExt cx="560368" cy="825149"/>
              </a:xfrm>
            </p:grpSpPr>
            <p:sp>
              <p:nvSpPr>
                <p:cNvPr id="1049176" name="Google Shape;1314;p286"/>
                <p:cNvSpPr/>
                <p:nvPr/>
              </p:nvSpPr>
              <p:spPr>
                <a:xfrm rot="2700000">
                  <a:off x="1424940" y="1729740"/>
                  <a:ext cx="396240" cy="396240"/>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177" name="Google Shape;1315;p286"/>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92" name="Google Shape;1316;p286"/>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178" name="Google Shape;1317;p286"/>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312" name="Google Shape;1318;p286"/>
            <p:cNvGrpSpPr/>
            <p:nvPr/>
          </p:nvGrpSpPr>
          <p:grpSpPr>
            <a:xfrm>
              <a:off x="4363565" y="2219381"/>
              <a:ext cx="397892" cy="646462"/>
              <a:chOff x="1400864" y="1624076"/>
              <a:chExt cx="560368" cy="910439"/>
            </a:xfrm>
          </p:grpSpPr>
          <p:grpSp>
            <p:nvGrpSpPr>
              <p:cNvPr id="313" name="Google Shape;1319;p286"/>
              <p:cNvGrpSpPr/>
              <p:nvPr/>
            </p:nvGrpSpPr>
            <p:grpSpPr>
              <a:xfrm>
                <a:off x="1400864" y="1624076"/>
                <a:ext cx="560368" cy="825149"/>
                <a:chOff x="1342876" y="1647676"/>
                <a:chExt cx="560368" cy="825149"/>
              </a:xfrm>
            </p:grpSpPr>
            <p:sp>
              <p:nvSpPr>
                <p:cNvPr id="1049179" name="Google Shape;1320;p286"/>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180" name="Google Shape;1321;p286"/>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93" name="Google Shape;1322;p286"/>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181" name="Google Shape;1323;p286"/>
              <p:cNvSpPr/>
              <p:nvPr/>
            </p:nvSpPr>
            <p:spPr>
              <a:xfrm rot="2700000">
                <a:off x="1559854" y="1891857"/>
                <a:ext cx="242388" cy="242388"/>
              </a:xfrm>
              <a:prstGeom prst="rect"/>
              <a:solidFill>
                <a:schemeClr val="accent1"/>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314" name="Google Shape;1324;p286"/>
            <p:cNvGrpSpPr/>
            <p:nvPr/>
          </p:nvGrpSpPr>
          <p:grpSpPr>
            <a:xfrm>
              <a:off x="6104589" y="2219381"/>
              <a:ext cx="397892" cy="646462"/>
              <a:chOff x="1400864" y="1624076"/>
              <a:chExt cx="560368" cy="910439"/>
            </a:xfrm>
          </p:grpSpPr>
          <p:grpSp>
            <p:nvGrpSpPr>
              <p:cNvPr id="315" name="Google Shape;1325;p286"/>
              <p:cNvGrpSpPr/>
              <p:nvPr/>
            </p:nvGrpSpPr>
            <p:grpSpPr>
              <a:xfrm>
                <a:off x="1400864" y="1624076"/>
                <a:ext cx="560368" cy="825149"/>
                <a:chOff x="1342876" y="1647676"/>
                <a:chExt cx="560368" cy="825149"/>
              </a:xfrm>
            </p:grpSpPr>
            <p:sp>
              <p:nvSpPr>
                <p:cNvPr id="1049182" name="Google Shape;1326;p286"/>
                <p:cNvSpPr/>
                <p:nvPr/>
              </p:nvSpPr>
              <p:spPr>
                <a:xfrm rot="2700000">
                  <a:off x="1424940" y="1729740"/>
                  <a:ext cx="396240" cy="396240"/>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183" name="Google Shape;1327;p286"/>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94" name="Google Shape;1328;p286"/>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184" name="Google Shape;1329;p286"/>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316" name="Google Shape;1330;p286"/>
            <p:cNvGrpSpPr/>
            <p:nvPr/>
          </p:nvGrpSpPr>
          <p:grpSpPr>
            <a:xfrm>
              <a:off x="7845614" y="2219381"/>
              <a:ext cx="397892" cy="646462"/>
              <a:chOff x="1400864" y="1624076"/>
              <a:chExt cx="560368" cy="910439"/>
            </a:xfrm>
          </p:grpSpPr>
          <p:grpSp>
            <p:nvGrpSpPr>
              <p:cNvPr id="317" name="Google Shape;1331;p286"/>
              <p:cNvGrpSpPr/>
              <p:nvPr/>
            </p:nvGrpSpPr>
            <p:grpSpPr>
              <a:xfrm>
                <a:off x="1400864" y="1624076"/>
                <a:ext cx="560368" cy="825149"/>
                <a:chOff x="1342876" y="1647676"/>
                <a:chExt cx="560368" cy="825149"/>
              </a:xfrm>
            </p:grpSpPr>
            <p:sp>
              <p:nvSpPr>
                <p:cNvPr id="1049185" name="Google Shape;1332;p286"/>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186" name="Google Shape;1333;p286"/>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795" name="Google Shape;1334;p286"/>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187" name="Google Shape;1335;p286"/>
              <p:cNvSpPr/>
              <p:nvPr/>
            </p:nvSpPr>
            <p:spPr>
              <a:xfrm rot="2700000">
                <a:off x="1559854" y="1891857"/>
                <a:ext cx="242388" cy="242388"/>
              </a:xfrm>
              <a:prstGeom prst="rect"/>
              <a:solidFill>
                <a:schemeClr val="accent1"/>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sp>
        <p:nvSpPr>
          <p:cNvPr id="1049188" name="Google Shape;1336;p286"/>
          <p:cNvSpPr txBox="1">
            <a:spLocks noGrp="1"/>
          </p:cNvSpPr>
          <p:nvPr>
            <p:ph type="body" idx="5"/>
          </p:nvPr>
        </p:nvSpPr>
        <p:spPr>
          <a:xfrm>
            <a:off x="223088"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89" name="Google Shape;1337;p286"/>
          <p:cNvSpPr txBox="1">
            <a:spLocks noGrp="1"/>
          </p:cNvSpPr>
          <p:nvPr>
            <p:ph type="body" idx="6"/>
          </p:nvPr>
        </p:nvSpPr>
        <p:spPr>
          <a:xfrm>
            <a:off x="1964112"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90" name="Google Shape;1338;p286"/>
          <p:cNvSpPr txBox="1">
            <a:spLocks noGrp="1"/>
          </p:cNvSpPr>
          <p:nvPr>
            <p:ph type="body" idx="7"/>
          </p:nvPr>
        </p:nvSpPr>
        <p:spPr>
          <a:xfrm>
            <a:off x="3705136"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91" name="Google Shape;1339;p286"/>
          <p:cNvSpPr txBox="1">
            <a:spLocks noGrp="1"/>
          </p:cNvSpPr>
          <p:nvPr>
            <p:ph type="body" idx="8"/>
          </p:nvPr>
        </p:nvSpPr>
        <p:spPr>
          <a:xfrm>
            <a:off x="5446160"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192" name="Google Shape;1340;p286"/>
          <p:cNvSpPr txBox="1">
            <a:spLocks noGrp="1"/>
          </p:cNvSpPr>
          <p:nvPr>
            <p:ph type="body" idx="9"/>
          </p:nvPr>
        </p:nvSpPr>
        <p:spPr>
          <a:xfrm>
            <a:off x="7187185"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456" name="Shape 1341"/>
        <p:cNvGrpSpPr/>
        <p:nvPr/>
      </p:nvGrpSpPr>
      <p:grpSpPr>
        <a:xfrm>
          <a:off x="0" y="0"/>
          <a:ext cx="0" cy="0"/>
          <a:chOff x="0" y="0"/>
          <a:chExt cx="0" cy="0"/>
        </a:xfrm>
      </p:grpSpPr>
      <p:pic>
        <p:nvPicPr>
          <p:cNvPr id="2097367" name="Google Shape;1342;p287"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699" name="Google Shape;1343;p287"/>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00" name="Google Shape;1344;p287"/>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457" name="Google Shape;1345;p287"/>
          <p:cNvGrpSpPr/>
          <p:nvPr/>
        </p:nvGrpSpPr>
        <p:grpSpPr>
          <a:xfrm>
            <a:off x="881517" y="3131028"/>
            <a:ext cx="7361989" cy="646462"/>
            <a:chOff x="881517" y="2219381"/>
            <a:chExt cx="7361989" cy="646462"/>
          </a:xfrm>
        </p:grpSpPr>
        <p:grpSp>
          <p:nvGrpSpPr>
            <p:cNvPr id="458" name="Google Shape;1346;p287"/>
            <p:cNvGrpSpPr/>
            <p:nvPr/>
          </p:nvGrpSpPr>
          <p:grpSpPr>
            <a:xfrm>
              <a:off x="881517" y="2219381"/>
              <a:ext cx="397892" cy="646462"/>
              <a:chOff x="1400864" y="1624076"/>
              <a:chExt cx="560368" cy="910439"/>
            </a:xfrm>
          </p:grpSpPr>
          <p:grpSp>
            <p:nvGrpSpPr>
              <p:cNvPr id="459" name="Google Shape;1347;p287"/>
              <p:cNvGrpSpPr/>
              <p:nvPr/>
            </p:nvGrpSpPr>
            <p:grpSpPr>
              <a:xfrm>
                <a:off x="1400864" y="1624076"/>
                <a:ext cx="560368" cy="825149"/>
                <a:chOff x="1342876" y="1647676"/>
                <a:chExt cx="560368" cy="825149"/>
              </a:xfrm>
            </p:grpSpPr>
            <p:sp>
              <p:nvSpPr>
                <p:cNvPr id="1049701" name="Google Shape;1348;p287"/>
                <p:cNvSpPr/>
                <p:nvPr/>
              </p:nvSpPr>
              <p:spPr>
                <a:xfrm rot="2700000">
                  <a:off x="1424940" y="1729740"/>
                  <a:ext cx="396240" cy="396240"/>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702" name="Google Shape;1349;p287"/>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55" name="Google Shape;1350;p287"/>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703" name="Google Shape;1351;p287"/>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60" name="Google Shape;1352;p287"/>
            <p:cNvGrpSpPr/>
            <p:nvPr/>
          </p:nvGrpSpPr>
          <p:grpSpPr>
            <a:xfrm>
              <a:off x="2622541" y="2219381"/>
              <a:ext cx="397892" cy="646462"/>
              <a:chOff x="1400864" y="1624076"/>
              <a:chExt cx="560368" cy="910439"/>
            </a:xfrm>
          </p:grpSpPr>
          <p:grpSp>
            <p:nvGrpSpPr>
              <p:cNvPr id="461" name="Google Shape;1353;p287"/>
              <p:cNvGrpSpPr/>
              <p:nvPr/>
            </p:nvGrpSpPr>
            <p:grpSpPr>
              <a:xfrm>
                <a:off x="1400864" y="1624076"/>
                <a:ext cx="560368" cy="825149"/>
                <a:chOff x="1342876" y="1647676"/>
                <a:chExt cx="560368" cy="825149"/>
              </a:xfrm>
            </p:grpSpPr>
            <p:sp>
              <p:nvSpPr>
                <p:cNvPr id="1049704" name="Google Shape;1354;p287"/>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705" name="Google Shape;1355;p287"/>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56" name="Google Shape;1356;p287"/>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706" name="Google Shape;1357;p287"/>
              <p:cNvSpPr/>
              <p:nvPr/>
            </p:nvSpPr>
            <p:spPr>
              <a:xfrm rot="2700000">
                <a:off x="1559854" y="1891857"/>
                <a:ext cx="242388" cy="242388"/>
              </a:xfrm>
              <a:prstGeom prst="rect"/>
              <a:solidFill>
                <a:schemeClr val="accent1"/>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62" name="Google Shape;1358;p287"/>
            <p:cNvGrpSpPr/>
            <p:nvPr/>
          </p:nvGrpSpPr>
          <p:grpSpPr>
            <a:xfrm>
              <a:off x="4363565" y="2219381"/>
              <a:ext cx="397892" cy="646462"/>
              <a:chOff x="1400864" y="1624076"/>
              <a:chExt cx="560368" cy="910439"/>
            </a:xfrm>
          </p:grpSpPr>
          <p:grpSp>
            <p:nvGrpSpPr>
              <p:cNvPr id="463" name="Google Shape;1359;p287"/>
              <p:cNvGrpSpPr/>
              <p:nvPr/>
            </p:nvGrpSpPr>
            <p:grpSpPr>
              <a:xfrm>
                <a:off x="1400864" y="1624076"/>
                <a:ext cx="560368" cy="825149"/>
                <a:chOff x="1342876" y="1647676"/>
                <a:chExt cx="560368" cy="825149"/>
              </a:xfrm>
            </p:grpSpPr>
            <p:sp>
              <p:nvSpPr>
                <p:cNvPr id="1049707" name="Google Shape;1360;p287"/>
                <p:cNvSpPr/>
                <p:nvPr/>
              </p:nvSpPr>
              <p:spPr>
                <a:xfrm rot="2700000">
                  <a:off x="1424940" y="1729740"/>
                  <a:ext cx="396240" cy="396240"/>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708" name="Google Shape;1361;p287"/>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57" name="Google Shape;1362;p287"/>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709" name="Google Shape;1363;p287"/>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64" name="Google Shape;1364;p287"/>
            <p:cNvGrpSpPr/>
            <p:nvPr/>
          </p:nvGrpSpPr>
          <p:grpSpPr>
            <a:xfrm>
              <a:off x="6104589" y="2219381"/>
              <a:ext cx="397892" cy="646462"/>
              <a:chOff x="1400864" y="1624076"/>
              <a:chExt cx="560368" cy="910439"/>
            </a:xfrm>
          </p:grpSpPr>
          <p:grpSp>
            <p:nvGrpSpPr>
              <p:cNvPr id="465" name="Google Shape;1365;p287"/>
              <p:cNvGrpSpPr/>
              <p:nvPr/>
            </p:nvGrpSpPr>
            <p:grpSpPr>
              <a:xfrm>
                <a:off x="1400864" y="1624076"/>
                <a:ext cx="560368" cy="825149"/>
                <a:chOff x="1342876" y="1647676"/>
                <a:chExt cx="560368" cy="825149"/>
              </a:xfrm>
            </p:grpSpPr>
            <p:sp>
              <p:nvSpPr>
                <p:cNvPr id="1049710" name="Google Shape;1366;p287"/>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711" name="Google Shape;1367;p287"/>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58" name="Google Shape;1368;p287"/>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712" name="Google Shape;1369;p287"/>
              <p:cNvSpPr/>
              <p:nvPr/>
            </p:nvSpPr>
            <p:spPr>
              <a:xfrm rot="2700000">
                <a:off x="1559854" y="1891857"/>
                <a:ext cx="242388" cy="242388"/>
              </a:xfrm>
              <a:prstGeom prst="rect"/>
              <a:solidFill>
                <a:schemeClr val="accent1"/>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66" name="Google Shape;1370;p287"/>
            <p:cNvGrpSpPr/>
            <p:nvPr/>
          </p:nvGrpSpPr>
          <p:grpSpPr>
            <a:xfrm>
              <a:off x="7845614" y="2219381"/>
              <a:ext cx="397892" cy="646462"/>
              <a:chOff x="1400864" y="1624076"/>
              <a:chExt cx="560368" cy="910439"/>
            </a:xfrm>
          </p:grpSpPr>
          <p:grpSp>
            <p:nvGrpSpPr>
              <p:cNvPr id="467" name="Google Shape;1371;p287"/>
              <p:cNvGrpSpPr/>
              <p:nvPr/>
            </p:nvGrpSpPr>
            <p:grpSpPr>
              <a:xfrm>
                <a:off x="1400864" y="1624076"/>
                <a:ext cx="560368" cy="825149"/>
                <a:chOff x="1342876" y="1647676"/>
                <a:chExt cx="560368" cy="825149"/>
              </a:xfrm>
            </p:grpSpPr>
            <p:sp>
              <p:nvSpPr>
                <p:cNvPr id="1049713" name="Google Shape;1372;p287"/>
                <p:cNvSpPr/>
                <p:nvPr/>
              </p:nvSpPr>
              <p:spPr>
                <a:xfrm rot="2700000">
                  <a:off x="1424940" y="1729740"/>
                  <a:ext cx="396240" cy="396240"/>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714" name="Google Shape;1373;p287"/>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59" name="Google Shape;1374;p287"/>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715" name="Google Shape;1375;p287"/>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sp>
        <p:nvSpPr>
          <p:cNvPr id="1049716" name="Google Shape;1376;p287"/>
          <p:cNvSpPr txBox="1">
            <a:spLocks noGrp="1"/>
          </p:cNvSpPr>
          <p:nvPr>
            <p:ph type="body" idx="1"/>
          </p:nvPr>
        </p:nvSpPr>
        <p:spPr>
          <a:xfrm>
            <a:off x="223088"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17" name="Google Shape;1377;p287"/>
          <p:cNvSpPr txBox="1">
            <a:spLocks noGrp="1"/>
          </p:cNvSpPr>
          <p:nvPr>
            <p:ph type="body" idx="2"/>
          </p:nvPr>
        </p:nvSpPr>
        <p:spPr>
          <a:xfrm>
            <a:off x="1964112"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18" name="Google Shape;1378;p287"/>
          <p:cNvSpPr txBox="1">
            <a:spLocks noGrp="1"/>
          </p:cNvSpPr>
          <p:nvPr>
            <p:ph type="body" idx="3"/>
          </p:nvPr>
        </p:nvSpPr>
        <p:spPr>
          <a:xfrm>
            <a:off x="3705136"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19" name="Google Shape;1379;p287"/>
          <p:cNvSpPr txBox="1">
            <a:spLocks noGrp="1"/>
          </p:cNvSpPr>
          <p:nvPr>
            <p:ph type="body" idx="4"/>
          </p:nvPr>
        </p:nvSpPr>
        <p:spPr>
          <a:xfrm>
            <a:off x="5446160"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20" name="Google Shape;1380;p287"/>
          <p:cNvSpPr txBox="1">
            <a:spLocks noGrp="1"/>
          </p:cNvSpPr>
          <p:nvPr>
            <p:ph type="body" idx="5"/>
          </p:nvPr>
        </p:nvSpPr>
        <p:spPr>
          <a:xfrm>
            <a:off x="7187185" y="3913557"/>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grpSp>
        <p:nvGrpSpPr>
          <p:cNvPr id="468" name="Google Shape;1381;p287"/>
          <p:cNvGrpSpPr/>
          <p:nvPr/>
        </p:nvGrpSpPr>
        <p:grpSpPr>
          <a:xfrm>
            <a:off x="881517" y="1424144"/>
            <a:ext cx="7361989" cy="646462"/>
            <a:chOff x="881517" y="2219381"/>
            <a:chExt cx="7361989" cy="646462"/>
          </a:xfrm>
        </p:grpSpPr>
        <p:grpSp>
          <p:nvGrpSpPr>
            <p:cNvPr id="469" name="Google Shape;1382;p287"/>
            <p:cNvGrpSpPr/>
            <p:nvPr/>
          </p:nvGrpSpPr>
          <p:grpSpPr>
            <a:xfrm>
              <a:off x="881517" y="2219381"/>
              <a:ext cx="397892" cy="646462"/>
              <a:chOff x="1400864" y="1624076"/>
              <a:chExt cx="560368" cy="910439"/>
            </a:xfrm>
          </p:grpSpPr>
          <p:grpSp>
            <p:nvGrpSpPr>
              <p:cNvPr id="470" name="Google Shape;1383;p287"/>
              <p:cNvGrpSpPr/>
              <p:nvPr/>
            </p:nvGrpSpPr>
            <p:grpSpPr>
              <a:xfrm>
                <a:off x="1400864" y="1624076"/>
                <a:ext cx="560368" cy="825149"/>
                <a:chOff x="1342876" y="1647676"/>
                <a:chExt cx="560368" cy="825149"/>
              </a:xfrm>
            </p:grpSpPr>
            <p:sp>
              <p:nvSpPr>
                <p:cNvPr id="1049721" name="Google Shape;1384;p287"/>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722" name="Google Shape;1385;p287"/>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60" name="Google Shape;1386;p287"/>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723" name="Google Shape;1387;p287"/>
              <p:cNvSpPr/>
              <p:nvPr/>
            </p:nvSpPr>
            <p:spPr>
              <a:xfrm rot="2700000">
                <a:off x="1559854" y="1891857"/>
                <a:ext cx="242388" cy="242388"/>
              </a:xfrm>
              <a:prstGeom prst="rect"/>
              <a:solidFill>
                <a:schemeClr val="accent1"/>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71" name="Google Shape;1388;p287"/>
            <p:cNvGrpSpPr/>
            <p:nvPr/>
          </p:nvGrpSpPr>
          <p:grpSpPr>
            <a:xfrm>
              <a:off x="2622541" y="2219381"/>
              <a:ext cx="397892" cy="646462"/>
              <a:chOff x="1400864" y="1624076"/>
              <a:chExt cx="560368" cy="910439"/>
            </a:xfrm>
          </p:grpSpPr>
          <p:grpSp>
            <p:nvGrpSpPr>
              <p:cNvPr id="472" name="Google Shape;1389;p287"/>
              <p:cNvGrpSpPr/>
              <p:nvPr/>
            </p:nvGrpSpPr>
            <p:grpSpPr>
              <a:xfrm>
                <a:off x="1400864" y="1624076"/>
                <a:ext cx="560368" cy="825149"/>
                <a:chOff x="1342876" y="1647676"/>
                <a:chExt cx="560368" cy="825149"/>
              </a:xfrm>
            </p:grpSpPr>
            <p:sp>
              <p:nvSpPr>
                <p:cNvPr id="1049724" name="Google Shape;1390;p287"/>
                <p:cNvSpPr/>
                <p:nvPr/>
              </p:nvSpPr>
              <p:spPr>
                <a:xfrm rot="2700000">
                  <a:off x="1424940" y="1729740"/>
                  <a:ext cx="396240" cy="396240"/>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725" name="Google Shape;1391;p287"/>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61" name="Google Shape;1392;p287"/>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726" name="Google Shape;1393;p287"/>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73" name="Google Shape;1394;p287"/>
            <p:cNvGrpSpPr/>
            <p:nvPr/>
          </p:nvGrpSpPr>
          <p:grpSpPr>
            <a:xfrm>
              <a:off x="4363565" y="2219381"/>
              <a:ext cx="397892" cy="646462"/>
              <a:chOff x="1400864" y="1624076"/>
              <a:chExt cx="560368" cy="910439"/>
            </a:xfrm>
          </p:grpSpPr>
          <p:grpSp>
            <p:nvGrpSpPr>
              <p:cNvPr id="474" name="Google Shape;1395;p287"/>
              <p:cNvGrpSpPr/>
              <p:nvPr/>
            </p:nvGrpSpPr>
            <p:grpSpPr>
              <a:xfrm>
                <a:off x="1400864" y="1624076"/>
                <a:ext cx="560368" cy="825149"/>
                <a:chOff x="1342876" y="1647676"/>
                <a:chExt cx="560368" cy="825149"/>
              </a:xfrm>
            </p:grpSpPr>
            <p:sp>
              <p:nvSpPr>
                <p:cNvPr id="1049727" name="Google Shape;1396;p287"/>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728" name="Google Shape;1397;p287"/>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62" name="Google Shape;1398;p287"/>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729" name="Google Shape;1399;p287"/>
              <p:cNvSpPr/>
              <p:nvPr/>
            </p:nvSpPr>
            <p:spPr>
              <a:xfrm rot="2700000">
                <a:off x="1559854" y="1891857"/>
                <a:ext cx="242388" cy="242388"/>
              </a:xfrm>
              <a:prstGeom prst="rect"/>
              <a:solidFill>
                <a:schemeClr val="accent1"/>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75" name="Google Shape;1400;p287"/>
            <p:cNvGrpSpPr/>
            <p:nvPr/>
          </p:nvGrpSpPr>
          <p:grpSpPr>
            <a:xfrm>
              <a:off x="6104589" y="2219381"/>
              <a:ext cx="397892" cy="646462"/>
              <a:chOff x="1400864" y="1624076"/>
              <a:chExt cx="560368" cy="910439"/>
            </a:xfrm>
          </p:grpSpPr>
          <p:grpSp>
            <p:nvGrpSpPr>
              <p:cNvPr id="476" name="Google Shape;1401;p287"/>
              <p:cNvGrpSpPr/>
              <p:nvPr/>
            </p:nvGrpSpPr>
            <p:grpSpPr>
              <a:xfrm>
                <a:off x="1400864" y="1624076"/>
                <a:ext cx="560368" cy="825149"/>
                <a:chOff x="1342876" y="1647676"/>
                <a:chExt cx="560368" cy="825149"/>
              </a:xfrm>
            </p:grpSpPr>
            <p:sp>
              <p:nvSpPr>
                <p:cNvPr id="1049730" name="Google Shape;1402;p287"/>
                <p:cNvSpPr/>
                <p:nvPr/>
              </p:nvSpPr>
              <p:spPr>
                <a:xfrm rot="2700000">
                  <a:off x="1424940" y="1729740"/>
                  <a:ext cx="396240" cy="396240"/>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731" name="Google Shape;1403;p287"/>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63" name="Google Shape;1404;p287"/>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732" name="Google Shape;1405;p287"/>
              <p:cNvSpPr/>
              <p:nvPr/>
            </p:nvSpPr>
            <p:spPr>
              <a:xfrm rot="2700000">
                <a:off x="1559854" y="1891857"/>
                <a:ext cx="242388" cy="242388"/>
              </a:xfrm>
              <a:prstGeom prst="rect"/>
              <a:solidFill>
                <a:schemeClr val="lt2"/>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477" name="Google Shape;1406;p287"/>
            <p:cNvGrpSpPr/>
            <p:nvPr/>
          </p:nvGrpSpPr>
          <p:grpSpPr>
            <a:xfrm>
              <a:off x="7845614" y="2219381"/>
              <a:ext cx="397892" cy="646462"/>
              <a:chOff x="1400864" y="1624076"/>
              <a:chExt cx="560368" cy="910439"/>
            </a:xfrm>
          </p:grpSpPr>
          <p:grpSp>
            <p:nvGrpSpPr>
              <p:cNvPr id="478" name="Google Shape;1407;p287"/>
              <p:cNvGrpSpPr/>
              <p:nvPr/>
            </p:nvGrpSpPr>
            <p:grpSpPr>
              <a:xfrm>
                <a:off x="1400864" y="1624076"/>
                <a:ext cx="560368" cy="825149"/>
                <a:chOff x="1342876" y="1647676"/>
                <a:chExt cx="560368" cy="825149"/>
              </a:xfrm>
            </p:grpSpPr>
            <p:sp>
              <p:nvSpPr>
                <p:cNvPr id="1049733" name="Google Shape;1408;p287"/>
                <p:cNvSpPr/>
                <p:nvPr/>
              </p:nvSpPr>
              <p:spPr>
                <a:xfrm rot="2700000">
                  <a:off x="1424940" y="1729740"/>
                  <a:ext cx="396240" cy="39624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734" name="Google Shape;1409;p287"/>
                <p:cNvSpPr/>
                <p:nvPr/>
              </p:nvSpPr>
              <p:spPr>
                <a:xfrm rot="2700000">
                  <a:off x="1424940" y="1994521"/>
                  <a:ext cx="396240" cy="396240"/>
                </a:xfrm>
                <a:prstGeom prst="rect"/>
                <a:solidFill>
                  <a:schemeClr val="lt1"/>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cxnSp>
            <p:nvCxnSpPr>
              <p:cNvPr id="3145864" name="Google Shape;1410;p287"/>
              <p:cNvCxnSpPr>
                <a:cxnSpLocks/>
              </p:cNvCxnSpPr>
              <p:nvPr/>
            </p:nvCxnSpPr>
            <p:spPr>
              <a:xfrm>
                <a:off x="1681048" y="1841656"/>
                <a:ext cx="0" cy="692859"/>
              </a:xfrm>
              <a:prstGeom prst="straightConnector1"/>
              <a:noFill/>
              <a:ln w="9525" cap="flat" cmpd="sng">
                <a:solidFill>
                  <a:srgbClr val="BFBFBF"/>
                </a:solidFill>
                <a:prstDash val="solid"/>
                <a:round/>
                <a:headEnd type="none" w="sm" len="sm"/>
                <a:tailEnd type="triangle" w="med" len="med"/>
              </a:ln>
            </p:spPr>
          </p:cxnSp>
          <p:sp>
            <p:nvSpPr>
              <p:cNvPr id="1049735" name="Google Shape;1411;p287"/>
              <p:cNvSpPr/>
              <p:nvPr/>
            </p:nvSpPr>
            <p:spPr>
              <a:xfrm rot="2700000">
                <a:off x="1559854" y="1891857"/>
                <a:ext cx="242388" cy="242388"/>
              </a:xfrm>
              <a:prstGeom prst="rect"/>
              <a:solidFill>
                <a:schemeClr val="accent1"/>
              </a:solidFill>
              <a:ln w="25400" cap="flat" cmpd="sng">
                <a:solidFill>
                  <a:schemeClr val="lt1"/>
                </a:solidFill>
                <a:prstDash val="solid"/>
                <a:round/>
                <a:headEnd type="none" w="sm" len="sm"/>
                <a:tailEnd type="none" w="sm" len="sm"/>
              </a:ln>
              <a:effectLst>
                <a:outerShdw algn="t" blurRad="50800" dir="54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sp>
        <p:nvSpPr>
          <p:cNvPr id="1049736" name="Google Shape;1412;p287"/>
          <p:cNvSpPr txBox="1">
            <a:spLocks noGrp="1"/>
          </p:cNvSpPr>
          <p:nvPr>
            <p:ph type="body" idx="6"/>
          </p:nvPr>
        </p:nvSpPr>
        <p:spPr>
          <a:xfrm>
            <a:off x="223088"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37" name="Google Shape;1413;p287"/>
          <p:cNvSpPr txBox="1">
            <a:spLocks noGrp="1"/>
          </p:cNvSpPr>
          <p:nvPr>
            <p:ph type="body" idx="7"/>
          </p:nvPr>
        </p:nvSpPr>
        <p:spPr>
          <a:xfrm>
            <a:off x="1964112"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38" name="Google Shape;1414;p287"/>
          <p:cNvSpPr txBox="1">
            <a:spLocks noGrp="1"/>
          </p:cNvSpPr>
          <p:nvPr>
            <p:ph type="body" idx="8"/>
          </p:nvPr>
        </p:nvSpPr>
        <p:spPr>
          <a:xfrm>
            <a:off x="3705136"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39" name="Google Shape;1415;p287"/>
          <p:cNvSpPr txBox="1">
            <a:spLocks noGrp="1"/>
          </p:cNvSpPr>
          <p:nvPr>
            <p:ph type="body" idx="9"/>
          </p:nvPr>
        </p:nvSpPr>
        <p:spPr>
          <a:xfrm>
            <a:off x="5446160"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740" name="Google Shape;1416;p287"/>
          <p:cNvSpPr txBox="1">
            <a:spLocks noGrp="1"/>
          </p:cNvSpPr>
          <p:nvPr>
            <p:ph type="body" idx="13"/>
          </p:nvPr>
        </p:nvSpPr>
        <p:spPr>
          <a:xfrm>
            <a:off x="7187185" y="2206673"/>
            <a:ext cx="1714750" cy="320142"/>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76" name="Shape 1417"/>
        <p:cNvGrpSpPr/>
        <p:nvPr/>
      </p:nvGrpSpPr>
      <p:grpSpPr>
        <a:xfrm>
          <a:off x="0" y="0"/>
          <a:ext cx="0" cy="0"/>
          <a:chOff x="0" y="0"/>
          <a:chExt cx="0" cy="0"/>
        </a:xfrm>
      </p:grpSpPr>
      <p:pic>
        <p:nvPicPr>
          <p:cNvPr id="2097237" name="Google Shape;1418;p288"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8695" name="Google Shape;1419;p288"/>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696" name="Google Shape;1420;p288"/>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grpSp>
        <p:nvGrpSpPr>
          <p:cNvPr id="177" name="Google Shape;1421;p288"/>
          <p:cNvGrpSpPr/>
          <p:nvPr/>
        </p:nvGrpSpPr>
        <p:grpSpPr>
          <a:xfrm>
            <a:off x="2805107" y="1224889"/>
            <a:ext cx="3533786" cy="3185052"/>
            <a:chOff x="2801099" y="1114361"/>
            <a:chExt cx="3533786" cy="3185052"/>
          </a:xfrm>
        </p:grpSpPr>
        <p:grpSp>
          <p:nvGrpSpPr>
            <p:cNvPr id="178" name="Google Shape;1422;p288"/>
            <p:cNvGrpSpPr/>
            <p:nvPr/>
          </p:nvGrpSpPr>
          <p:grpSpPr>
            <a:xfrm>
              <a:off x="2801099" y="1228944"/>
              <a:ext cx="3533786" cy="2955886"/>
              <a:chOff x="2801099" y="1066147"/>
              <a:chExt cx="3533786" cy="2955886"/>
            </a:xfrm>
          </p:grpSpPr>
          <p:grpSp>
            <p:nvGrpSpPr>
              <p:cNvPr id="179" name="Google Shape;1423;p288"/>
              <p:cNvGrpSpPr/>
              <p:nvPr/>
            </p:nvGrpSpPr>
            <p:grpSpPr>
              <a:xfrm>
                <a:off x="6252959" y="1066147"/>
                <a:ext cx="81926" cy="2955886"/>
                <a:chOff x="6252959" y="1066147"/>
                <a:chExt cx="81926" cy="2955886"/>
              </a:xfrm>
            </p:grpSpPr>
            <p:sp>
              <p:nvSpPr>
                <p:cNvPr id="1048697" name="Google Shape;1424;p288"/>
                <p:cNvSpPr/>
                <p:nvPr/>
              </p:nvSpPr>
              <p:spPr>
                <a:xfrm>
                  <a:off x="6252959" y="1784637"/>
                  <a:ext cx="81926" cy="81926"/>
                </a:xfrm>
                <a:prstGeom prst="ellipse"/>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698" name="Google Shape;1425;p288"/>
                <p:cNvSpPr/>
                <p:nvPr/>
              </p:nvSpPr>
              <p:spPr>
                <a:xfrm>
                  <a:off x="6252959" y="2503127"/>
                  <a:ext cx="81926" cy="81926"/>
                </a:xfrm>
                <a:prstGeom prst="ellipse"/>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699" name="Google Shape;1426;p288"/>
                <p:cNvSpPr/>
                <p:nvPr/>
              </p:nvSpPr>
              <p:spPr>
                <a:xfrm>
                  <a:off x="6252959" y="3221617"/>
                  <a:ext cx="81926" cy="81926"/>
                </a:xfrm>
                <a:prstGeom prst="ellipse"/>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700" name="Google Shape;1427;p288"/>
                <p:cNvSpPr/>
                <p:nvPr/>
              </p:nvSpPr>
              <p:spPr>
                <a:xfrm>
                  <a:off x="6252959" y="3940107"/>
                  <a:ext cx="81926" cy="81926"/>
                </a:xfrm>
                <a:prstGeom prst="ellipse"/>
                <a:solidFill>
                  <a:srgbClr val="BFBFBF"/>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701" name="Google Shape;1428;p288"/>
                <p:cNvSpPr/>
                <p:nvPr/>
              </p:nvSpPr>
              <p:spPr>
                <a:xfrm>
                  <a:off x="6252959" y="1066147"/>
                  <a:ext cx="81926" cy="81926"/>
                </a:xfrm>
                <a:prstGeom prst="ellipse"/>
                <a:solidFill>
                  <a:schemeClr val="accent3"/>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180" name="Google Shape;1429;p288"/>
              <p:cNvGrpSpPr/>
              <p:nvPr/>
            </p:nvGrpSpPr>
            <p:grpSpPr>
              <a:xfrm>
                <a:off x="2801099" y="1066147"/>
                <a:ext cx="81926" cy="2955886"/>
                <a:chOff x="2801099" y="1066147"/>
                <a:chExt cx="81926" cy="2955886"/>
              </a:xfrm>
            </p:grpSpPr>
            <p:sp>
              <p:nvSpPr>
                <p:cNvPr id="1048702" name="Google Shape;1430;p288"/>
                <p:cNvSpPr/>
                <p:nvPr/>
              </p:nvSpPr>
              <p:spPr>
                <a:xfrm>
                  <a:off x="2801099" y="1784637"/>
                  <a:ext cx="81926" cy="81926"/>
                </a:xfrm>
                <a:prstGeom prst="ellipse"/>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703" name="Google Shape;1431;p288"/>
                <p:cNvSpPr/>
                <p:nvPr/>
              </p:nvSpPr>
              <p:spPr>
                <a:xfrm>
                  <a:off x="2801099" y="2503127"/>
                  <a:ext cx="81926" cy="81926"/>
                </a:xfrm>
                <a:prstGeom prst="ellipse"/>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704" name="Google Shape;1432;p288"/>
                <p:cNvSpPr/>
                <p:nvPr/>
              </p:nvSpPr>
              <p:spPr>
                <a:xfrm>
                  <a:off x="2801099" y="3221617"/>
                  <a:ext cx="81926" cy="81926"/>
                </a:xfrm>
                <a:prstGeom prst="ellipse"/>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705" name="Google Shape;1433;p288"/>
                <p:cNvSpPr/>
                <p:nvPr/>
              </p:nvSpPr>
              <p:spPr>
                <a:xfrm>
                  <a:off x="2801099" y="3940107"/>
                  <a:ext cx="81926" cy="81926"/>
                </a:xfrm>
                <a:prstGeom prst="ellipse"/>
                <a:solidFill>
                  <a:schemeClr val="accent3"/>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706" name="Google Shape;1434;p288"/>
                <p:cNvSpPr/>
                <p:nvPr/>
              </p:nvSpPr>
              <p:spPr>
                <a:xfrm>
                  <a:off x="2801099" y="1066147"/>
                  <a:ext cx="81926" cy="81926"/>
                </a:xfrm>
                <a:prstGeom prst="ellipse"/>
                <a:solidFill>
                  <a:srgbClr val="BFBFBF"/>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grpSp>
          <p:nvGrpSpPr>
            <p:cNvPr id="181" name="Google Shape;1435;p288"/>
            <p:cNvGrpSpPr/>
            <p:nvPr/>
          </p:nvGrpSpPr>
          <p:grpSpPr>
            <a:xfrm>
              <a:off x="2975830" y="1114361"/>
              <a:ext cx="3184323" cy="3185052"/>
              <a:chOff x="2908735" y="1068601"/>
              <a:chExt cx="3326530" cy="3327292"/>
            </a:xfrm>
          </p:grpSpPr>
          <p:sp>
            <p:nvSpPr>
              <p:cNvPr id="1048707" name="Google Shape;1436;p288"/>
              <p:cNvSpPr/>
              <p:nvPr/>
            </p:nvSpPr>
            <p:spPr>
              <a:xfrm>
                <a:off x="2908735" y="1068601"/>
                <a:ext cx="3326530" cy="3327292"/>
              </a:xfrm>
              <a:custGeom>
                <a:avLst/>
                <a:ah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08" name="Google Shape;1437;p288"/>
              <p:cNvSpPr/>
              <p:nvPr/>
            </p:nvSpPr>
            <p:spPr>
              <a:xfrm>
                <a:off x="3510752" y="1490314"/>
                <a:ext cx="1060348" cy="1239954"/>
              </a:xfrm>
              <a:custGeom>
                <a:avLst/>
                <a:ah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09" name="Google Shape;1438;p288"/>
              <p:cNvSpPr/>
              <p:nvPr/>
            </p:nvSpPr>
            <p:spPr>
              <a:xfrm>
                <a:off x="3264202" y="1969019"/>
                <a:ext cx="1306180" cy="769168"/>
              </a:xfrm>
              <a:custGeom>
                <a:avLst/>
                <a:ah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10" name="Google Shape;1439;p288"/>
              <p:cNvSpPr/>
              <p:nvPr/>
            </p:nvSpPr>
            <p:spPr>
              <a:xfrm>
                <a:off x="3519391" y="2733867"/>
                <a:ext cx="1051711" cy="1244273"/>
              </a:xfrm>
              <a:custGeom>
                <a:avLst/>
                <a:ah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11" name="Google Shape;1440;p288"/>
              <p:cNvSpPr/>
              <p:nvPr/>
            </p:nvSpPr>
            <p:spPr>
              <a:xfrm>
                <a:off x="4162942" y="1398533"/>
                <a:ext cx="806959" cy="1331734"/>
              </a:xfrm>
              <a:custGeom>
                <a:avLst/>
                <a:ah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12" name="Google Shape;1441;p288"/>
              <p:cNvSpPr/>
              <p:nvPr/>
            </p:nvSpPr>
            <p:spPr>
              <a:xfrm>
                <a:off x="3264202" y="2732066"/>
                <a:ext cx="1306180" cy="773126"/>
              </a:xfrm>
              <a:custGeom>
                <a:avLst/>
                <a:ah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13" name="Google Shape;1442;p288"/>
              <p:cNvSpPr/>
              <p:nvPr/>
            </p:nvSpPr>
            <p:spPr>
              <a:xfrm>
                <a:off x="4574699" y="1958941"/>
                <a:ext cx="1306180" cy="772406"/>
              </a:xfrm>
              <a:custGeom>
                <a:avLst/>
                <a:ah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14" name="Google Shape;1443;p288"/>
              <p:cNvSpPr/>
              <p:nvPr/>
            </p:nvSpPr>
            <p:spPr>
              <a:xfrm>
                <a:off x="4574699" y="2727029"/>
                <a:ext cx="1306900" cy="768806"/>
              </a:xfrm>
              <a:custGeom>
                <a:avLst/>
                <a:ah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15" name="Google Shape;1444;p288"/>
              <p:cNvSpPr/>
              <p:nvPr/>
            </p:nvSpPr>
            <p:spPr>
              <a:xfrm>
                <a:off x="4572900" y="1485996"/>
                <a:ext cx="1052790" cy="1244273"/>
              </a:xfrm>
              <a:custGeom>
                <a:avLst/>
                <a:ah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16" name="Google Shape;1445;p288"/>
              <p:cNvSpPr/>
              <p:nvPr/>
            </p:nvSpPr>
            <p:spPr>
              <a:xfrm>
                <a:off x="4574699" y="2733147"/>
                <a:ext cx="1059268" cy="1240673"/>
              </a:xfrm>
              <a:custGeom>
                <a:avLst/>
                <a:ah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17" name="Google Shape;1446;p288"/>
              <p:cNvSpPr/>
              <p:nvPr/>
            </p:nvSpPr>
            <p:spPr>
              <a:xfrm>
                <a:off x="4174099" y="2733867"/>
                <a:ext cx="807679" cy="1332815"/>
              </a:xfrm>
              <a:custGeom>
                <a:avLst/>
                <a:ah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18" name="Google Shape;1447;p288"/>
              <p:cNvSpPr/>
              <p:nvPr/>
            </p:nvSpPr>
            <p:spPr>
              <a:xfrm>
                <a:off x="4369541" y="1554021"/>
                <a:ext cx="405639" cy="405640"/>
              </a:xfrm>
              <a:prstGeom prst="ellipse"/>
              <a:solidFill>
                <a:srgbClr val="FFFFFF"/>
              </a:solidFill>
              <a:ln>
                <a:noFill/>
              </a:ln>
              <a:effectLst>
                <a:outerShdw algn="ctr" blurRad="63500" rotWithShape="0" sx="102000" sy="102000">
                  <a:srgbClr val="000000">
                    <a:alpha val="40000"/>
                  </a:srgbClr>
                </a:outerShdw>
              </a:effectLst>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19" name="Google Shape;1448;p288"/>
              <p:cNvSpPr/>
              <p:nvPr/>
            </p:nvSpPr>
            <p:spPr>
              <a:xfrm>
                <a:off x="3770260" y="1712390"/>
                <a:ext cx="459988" cy="459268"/>
              </a:xfrm>
              <a:custGeom>
                <a:avLst/>
                <a:ah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algn="ctr" blurRad="63500" rotWithShape="0" sx="102000" sy="102000">
                  <a:srgbClr val="000000">
                    <a:alpha val="40000"/>
                  </a:srgbClr>
                </a:outerShdw>
              </a:effectLst>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20" name="Google Shape;1449;p288"/>
              <p:cNvSpPr/>
              <p:nvPr/>
            </p:nvSpPr>
            <p:spPr>
              <a:xfrm>
                <a:off x="3418969" y="2200452"/>
                <a:ext cx="454949" cy="455309"/>
              </a:xfrm>
              <a:custGeom>
                <a:avLst/>
                <a:ah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algn="ctr" blurRad="63500" rotWithShape="0" sx="102000" sy="102000">
                  <a:srgbClr val="000000">
                    <a:alpha val="40000"/>
                  </a:srgbClr>
                </a:outerShdw>
              </a:effectLst>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21" name="Google Shape;1450;p288"/>
              <p:cNvSpPr/>
              <p:nvPr/>
            </p:nvSpPr>
            <p:spPr>
              <a:xfrm>
                <a:off x="3417170" y="2801893"/>
                <a:ext cx="454949" cy="454949"/>
              </a:xfrm>
              <a:custGeom>
                <a:avLst/>
                <a:ah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algn="ctr" blurRad="63500" rotWithShape="0" sx="102000" sy="102000">
                  <a:srgbClr val="000000">
                    <a:alpha val="40000"/>
                  </a:srgbClr>
                </a:outerShdw>
              </a:effectLst>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22" name="Google Shape;1451;p288"/>
              <p:cNvSpPr/>
              <p:nvPr/>
            </p:nvSpPr>
            <p:spPr>
              <a:xfrm>
                <a:off x="3767740" y="3286717"/>
                <a:ext cx="459988" cy="460348"/>
              </a:xfrm>
              <a:custGeom>
                <a:avLst/>
                <a:ah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algn="ctr" blurRad="63500" rotWithShape="0" sx="102000" sy="102000">
                  <a:srgbClr val="000000">
                    <a:alpha val="40000"/>
                  </a:srgbClr>
                </a:outerShdw>
              </a:effectLst>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23" name="Google Shape;1452;p288"/>
              <p:cNvSpPr/>
              <p:nvPr/>
            </p:nvSpPr>
            <p:spPr>
              <a:xfrm>
                <a:off x="4366301" y="3500155"/>
                <a:ext cx="405639" cy="405640"/>
              </a:xfrm>
              <a:prstGeom prst="ellipse"/>
              <a:solidFill>
                <a:srgbClr val="FFFFFF"/>
              </a:solidFill>
              <a:ln>
                <a:noFill/>
              </a:ln>
              <a:effectLst>
                <a:outerShdw algn="ctr" blurRad="63500" rotWithShape="0" sx="102000" sy="102000">
                  <a:srgbClr val="000000">
                    <a:alpha val="40000"/>
                  </a:srgbClr>
                </a:outerShdw>
              </a:effectLst>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24" name="Google Shape;1453;p288"/>
              <p:cNvSpPr/>
              <p:nvPr/>
            </p:nvSpPr>
            <p:spPr>
              <a:xfrm>
                <a:off x="4911233" y="3288516"/>
                <a:ext cx="459988" cy="459988"/>
              </a:xfrm>
              <a:custGeom>
                <a:avLst/>
                <a:ah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algn="ctr" blurRad="63500" rotWithShape="0" sx="102000" sy="102000">
                  <a:srgbClr val="000000">
                    <a:alpha val="40000"/>
                  </a:srgbClr>
                </a:outerShdw>
              </a:effectLst>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25" name="Google Shape;1454;p288"/>
              <p:cNvSpPr/>
              <p:nvPr/>
            </p:nvSpPr>
            <p:spPr>
              <a:xfrm>
                <a:off x="5268641" y="2805132"/>
                <a:ext cx="454949" cy="454229"/>
              </a:xfrm>
              <a:custGeom>
                <a:avLst/>
                <a:ah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algn="ctr" blurRad="63500" rotWithShape="0" sx="102000" sy="102000">
                  <a:srgbClr val="000000">
                    <a:alpha val="40000"/>
                  </a:srgbClr>
                </a:outerShdw>
              </a:effectLst>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26" name="Google Shape;1455;p288"/>
              <p:cNvSpPr/>
              <p:nvPr/>
            </p:nvSpPr>
            <p:spPr>
              <a:xfrm>
                <a:off x="5269360" y="2202972"/>
                <a:ext cx="454949" cy="455309"/>
              </a:xfrm>
              <a:custGeom>
                <a:avLst/>
                <a:ah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algn="ctr" blurRad="63500" rotWithShape="0" sx="102000" sy="102000">
                  <a:srgbClr val="000000">
                    <a:alpha val="40000"/>
                  </a:srgbClr>
                </a:outerShdw>
              </a:effectLst>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27" name="Google Shape;1456;p288"/>
              <p:cNvSpPr/>
              <p:nvPr/>
            </p:nvSpPr>
            <p:spPr>
              <a:xfrm>
                <a:off x="4913752" y="1713829"/>
                <a:ext cx="460348" cy="459628"/>
              </a:xfrm>
              <a:custGeom>
                <a:avLst/>
                <a:ah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algn="ctr" blurRad="63500" rotWithShape="0" sx="102000" sy="102000">
                  <a:srgbClr val="000000">
                    <a:alpha val="40000"/>
                  </a:srgbClr>
                </a:outerShdw>
              </a:effectLst>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28" name="Google Shape;1457;p288"/>
              <p:cNvSpPr/>
              <p:nvPr/>
            </p:nvSpPr>
            <p:spPr>
              <a:xfrm>
                <a:off x="3910179" y="2033807"/>
                <a:ext cx="1323643" cy="1396880"/>
              </a:xfrm>
              <a:custGeom>
                <a:avLst/>
                <a:ah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algn="ctr" blurRad="812800" rotWithShape="0" sx="116000" sy="116000">
                  <a:srgbClr val="000000">
                    <a:alpha val="15294"/>
                  </a:srgbClr>
                </a:outerShdw>
              </a:effectLst>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29" name="Google Shape;1458;p288"/>
              <p:cNvSpPr/>
              <p:nvPr/>
            </p:nvSpPr>
            <p:spPr>
              <a:xfrm>
                <a:off x="4432491" y="2254751"/>
                <a:ext cx="270442" cy="53653"/>
              </a:xfrm>
              <a:custGeom>
                <a:avLst/>
                <a:ah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30" name="Google Shape;1459;p288"/>
              <p:cNvSpPr/>
              <p:nvPr/>
            </p:nvSpPr>
            <p:spPr>
              <a:xfrm>
                <a:off x="4717797" y="2279886"/>
                <a:ext cx="228872" cy="178723"/>
              </a:xfrm>
              <a:custGeom>
                <a:avLst/>
                <a:ah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31" name="Google Shape;1460;p288"/>
              <p:cNvSpPr/>
              <p:nvPr/>
            </p:nvSpPr>
            <p:spPr>
              <a:xfrm>
                <a:off x="4191056" y="2282423"/>
                <a:ext cx="228631" cy="181260"/>
              </a:xfrm>
              <a:custGeom>
                <a:avLst/>
                <a:ah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32" name="Google Shape;1461;p288"/>
              <p:cNvSpPr/>
              <p:nvPr/>
            </p:nvSpPr>
            <p:spPr>
              <a:xfrm>
                <a:off x="4935550" y="2459939"/>
                <a:ext cx="113712" cy="256665"/>
              </a:xfrm>
              <a:custGeom>
                <a:avLst/>
                <a:ah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33" name="Google Shape;1462;p288"/>
              <p:cNvSpPr/>
              <p:nvPr/>
            </p:nvSpPr>
            <p:spPr>
              <a:xfrm>
                <a:off x="4094739" y="2461992"/>
                <a:ext cx="109965" cy="261860"/>
              </a:xfrm>
              <a:custGeom>
                <a:avLst/>
                <a:ah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34" name="Google Shape;1463;p288"/>
              <p:cNvSpPr/>
              <p:nvPr/>
            </p:nvSpPr>
            <p:spPr>
              <a:xfrm>
                <a:off x="4938447" y="2741738"/>
                <a:ext cx="110811" cy="258478"/>
              </a:xfrm>
              <a:custGeom>
                <a:avLst/>
                <a:ah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35" name="Google Shape;1464;p288"/>
              <p:cNvSpPr/>
              <p:nvPr/>
            </p:nvSpPr>
            <p:spPr>
              <a:xfrm>
                <a:off x="4094742" y="2747174"/>
                <a:ext cx="113108" cy="259322"/>
              </a:xfrm>
              <a:custGeom>
                <a:avLst/>
                <a:ah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36" name="Google Shape;1465;p288"/>
              <p:cNvSpPr/>
              <p:nvPr/>
            </p:nvSpPr>
            <p:spPr>
              <a:xfrm>
                <a:off x="4720940" y="3001909"/>
                <a:ext cx="227785" cy="179328"/>
              </a:xfrm>
              <a:custGeom>
                <a:avLst/>
                <a:ah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37" name="Google Shape;1466;p288"/>
              <p:cNvSpPr/>
              <p:nvPr/>
            </p:nvSpPr>
            <p:spPr>
              <a:xfrm>
                <a:off x="4193596" y="3003842"/>
                <a:ext cx="231288" cy="179328"/>
              </a:xfrm>
              <a:custGeom>
                <a:avLst/>
                <a:ah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sp>
            <p:nvSpPr>
              <p:cNvPr id="1048738" name="Google Shape;1467;p288"/>
              <p:cNvSpPr/>
              <p:nvPr/>
            </p:nvSpPr>
            <p:spPr>
              <a:xfrm>
                <a:off x="4437686" y="3157542"/>
                <a:ext cx="269837" cy="52203"/>
              </a:xfrm>
              <a:custGeom>
                <a:avLst/>
                <a:ah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anchor="t" anchorCtr="0" bIns="34275" lIns="68575" rIns="68575" spcFirstLastPara="1" tIns="34275" wrap="square">
                <a:noAutofit/>
              </a:bodyPr>
              <a:p>
                <a:pPr algn="l" indent="0" lvl="0" marL="0" marR="0" rtl="0">
                  <a:lnSpc>
                    <a:spcPct val="100000"/>
                  </a:lnSpc>
                  <a:spcBef>
                    <a:spcPts val="0"/>
                  </a:spcBef>
                  <a:spcAft>
                    <a:spcPts val="0"/>
                  </a:spcAft>
                  <a:buClr>
                    <a:srgbClr val="000000"/>
                  </a:buClr>
                  <a:buSzPts val="1350"/>
                  <a:buFont typeface="Arial"/>
                  <a:buNone/>
                </a:pPr>
                <a:endParaRPr b="0" cap="none" sz="1350" i="0" strike="noStrike" u="none">
                  <a:solidFill>
                    <a:srgbClr val="000000"/>
                  </a:solidFill>
                  <a:latin typeface="Public Sans"/>
                  <a:ea typeface="Public Sans"/>
                  <a:cs typeface="Public Sans"/>
                  <a:sym typeface="Public Sans"/>
                </a:endParaRPr>
              </a:p>
            </p:txBody>
          </p:sp>
        </p:grpSp>
      </p:grpSp>
      <p:sp>
        <p:nvSpPr>
          <p:cNvPr id="1048739" name="Google Shape;1468;p288"/>
          <p:cNvSpPr txBox="1">
            <a:spLocks noGrp="1"/>
          </p:cNvSpPr>
          <p:nvPr>
            <p:ph type="body" idx="1"/>
          </p:nvPr>
        </p:nvSpPr>
        <p:spPr>
          <a:xfrm>
            <a:off x="562709" y="1219593"/>
            <a:ext cx="2158088"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740" name="Google Shape;1469;p288"/>
          <p:cNvSpPr txBox="1">
            <a:spLocks noGrp="1"/>
          </p:cNvSpPr>
          <p:nvPr>
            <p:ph type="body" idx="2"/>
          </p:nvPr>
        </p:nvSpPr>
        <p:spPr>
          <a:xfrm>
            <a:off x="562709" y="1938083"/>
            <a:ext cx="2158088"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741" name="Google Shape;1470;p288"/>
          <p:cNvSpPr txBox="1">
            <a:spLocks noGrp="1"/>
          </p:cNvSpPr>
          <p:nvPr>
            <p:ph type="body" idx="3"/>
          </p:nvPr>
        </p:nvSpPr>
        <p:spPr>
          <a:xfrm>
            <a:off x="562709" y="3375063"/>
            <a:ext cx="2158088"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742" name="Google Shape;1471;p288"/>
          <p:cNvSpPr txBox="1">
            <a:spLocks noGrp="1"/>
          </p:cNvSpPr>
          <p:nvPr>
            <p:ph type="body" idx="4"/>
          </p:nvPr>
        </p:nvSpPr>
        <p:spPr>
          <a:xfrm>
            <a:off x="562709" y="4093553"/>
            <a:ext cx="2158088"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743" name="Google Shape;1472;p288"/>
          <p:cNvSpPr txBox="1">
            <a:spLocks noGrp="1"/>
          </p:cNvSpPr>
          <p:nvPr>
            <p:ph type="body" idx="5"/>
          </p:nvPr>
        </p:nvSpPr>
        <p:spPr>
          <a:xfrm>
            <a:off x="562709" y="2656573"/>
            <a:ext cx="2158088" cy="320142"/>
          </a:xfrm>
          <a:prstGeom prst="rect"/>
          <a:noFill/>
          <a:ln>
            <a:noFill/>
          </a:ln>
        </p:spPr>
        <p:txBody>
          <a:bodyPr anchor="ctr" anchorCtr="0" bIns="45700" lIns="91425" rIns="91425" spcFirstLastPara="1" tIns="45700" wrap="square">
            <a:noAutofit/>
          </a:bodyPr>
          <a:lstStyle>
            <a:lvl1pPr algn="r"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744" name="Google Shape;1473;p288"/>
          <p:cNvSpPr txBox="1">
            <a:spLocks noGrp="1"/>
          </p:cNvSpPr>
          <p:nvPr>
            <p:ph type="body" idx="6"/>
          </p:nvPr>
        </p:nvSpPr>
        <p:spPr>
          <a:xfrm>
            <a:off x="6420898" y="1219593"/>
            <a:ext cx="2158088"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745" name="Google Shape;1474;p288"/>
          <p:cNvSpPr txBox="1">
            <a:spLocks noGrp="1"/>
          </p:cNvSpPr>
          <p:nvPr>
            <p:ph type="body" idx="7"/>
          </p:nvPr>
        </p:nvSpPr>
        <p:spPr>
          <a:xfrm>
            <a:off x="6420898" y="1938083"/>
            <a:ext cx="2158088"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746" name="Google Shape;1475;p288"/>
          <p:cNvSpPr txBox="1">
            <a:spLocks noGrp="1"/>
          </p:cNvSpPr>
          <p:nvPr>
            <p:ph type="body" idx="8"/>
          </p:nvPr>
        </p:nvSpPr>
        <p:spPr>
          <a:xfrm>
            <a:off x="6420898" y="3375063"/>
            <a:ext cx="2158088"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747" name="Google Shape;1476;p288"/>
          <p:cNvSpPr txBox="1">
            <a:spLocks noGrp="1"/>
          </p:cNvSpPr>
          <p:nvPr>
            <p:ph type="body" idx="9"/>
          </p:nvPr>
        </p:nvSpPr>
        <p:spPr>
          <a:xfrm>
            <a:off x="6420898" y="4093553"/>
            <a:ext cx="2158088"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748" name="Google Shape;1477;p288"/>
          <p:cNvSpPr txBox="1">
            <a:spLocks noGrp="1"/>
          </p:cNvSpPr>
          <p:nvPr>
            <p:ph type="body" idx="13"/>
          </p:nvPr>
        </p:nvSpPr>
        <p:spPr>
          <a:xfrm>
            <a:off x="6420898" y="2656573"/>
            <a:ext cx="2158088" cy="32014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3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352" name="Shape 1478"/>
        <p:cNvGrpSpPr/>
        <p:nvPr/>
      </p:nvGrpSpPr>
      <p:grpSpPr>
        <a:xfrm>
          <a:off x="0" y="0"/>
          <a:ext cx="0" cy="0"/>
          <a:chOff x="0" y="0"/>
          <a:chExt cx="0" cy="0"/>
        </a:xfrm>
      </p:grpSpPr>
      <p:pic>
        <p:nvPicPr>
          <p:cNvPr id="2097310" name="Google Shape;1479;p289"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318" name="Google Shape;1480;p289"/>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19" name="Google Shape;1481;p289"/>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88" name="Shape 1482"/>
        <p:cNvGrpSpPr/>
        <p:nvPr/>
      </p:nvGrpSpPr>
      <p:grpSpPr>
        <a:xfrm>
          <a:off x="0" y="0"/>
          <a:ext cx="0" cy="0"/>
          <a:chOff x="0" y="0"/>
          <a:chExt cx="0" cy="0"/>
        </a:xfrm>
      </p:grpSpPr>
      <p:sp>
        <p:nvSpPr>
          <p:cNvPr id="1048780" name="Google Shape;1483;p290" descr="Background pattern  Description automatically generated"/>
          <p:cNvSpPr/>
          <p:nvPr/>
        </p:nvSpPr>
        <p:spPr>
          <a:xfrm>
            <a:off x="0" y="0"/>
            <a:ext cx="9144001"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pic>
        <p:nvPicPr>
          <p:cNvPr id="2097242" name="Google Shape;1484;p290"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grpSp>
        <p:nvGrpSpPr>
          <p:cNvPr id="189" name="Google Shape;1485;p290"/>
          <p:cNvGrpSpPr/>
          <p:nvPr/>
        </p:nvGrpSpPr>
        <p:grpSpPr>
          <a:xfrm>
            <a:off x="2263140" y="1653932"/>
            <a:ext cx="4747260" cy="830997"/>
            <a:chOff x="2263140" y="1779657"/>
            <a:chExt cx="4747260" cy="830997"/>
          </a:xfrm>
        </p:grpSpPr>
        <p:cxnSp>
          <p:nvCxnSpPr>
            <p:cNvPr id="3145740" name="Google Shape;1486;p290"/>
            <p:cNvCxnSpPr>
              <a:cxnSpLocks/>
            </p:cNvCxnSpPr>
            <p:nvPr/>
          </p:nvCxnSpPr>
          <p:spPr>
            <a:xfrm>
              <a:off x="2263140" y="2042160"/>
              <a:ext cx="4747260" cy="0"/>
            </a:xfrm>
            <a:prstGeom prst="straightConnector1"/>
            <a:noFill/>
            <a:ln w="19050" cap="flat" cmpd="sng">
              <a:solidFill>
                <a:schemeClr val="lt2"/>
              </a:solidFill>
              <a:prstDash val="solid"/>
              <a:round/>
              <a:headEnd type="none" w="sm" len="sm"/>
              <a:tailEnd type="none" w="sm" len="sm"/>
            </a:ln>
          </p:spPr>
        </p:cxnSp>
        <p:sp>
          <p:nvSpPr>
            <p:cNvPr id="1048781" name="Google Shape;1487;p290"/>
            <p:cNvSpPr txBox="1"/>
            <p:nvPr/>
          </p:nvSpPr>
          <p:spPr>
            <a:xfrm>
              <a:off x="4385310" y="1779657"/>
              <a:ext cx="502920" cy="830997"/>
            </a:xfrm>
            <a:prstGeom prst="rect"/>
            <a:solidFill>
              <a:schemeClr val="lt1"/>
            </a:solid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4800"/>
                <a:buFont typeface="Arial"/>
                <a:buNone/>
              </a:pPr>
              <a:r>
                <a:rPr b="1" cap="none" sz="4800" i="1" lang="en-US" strike="noStrike" u="none">
                  <a:solidFill>
                    <a:schemeClr val="lt2"/>
                  </a:solidFill>
                  <a:latin typeface="Public Sans"/>
                  <a:ea typeface="Public Sans"/>
                  <a:cs typeface="Public Sans"/>
                  <a:sym typeface="Public Sans"/>
                </a:rPr>
                <a:t>“</a:t>
              </a:r>
              <a:endParaRPr b="0" cap="none" sz="4800" i="0" strike="noStrike" u="none">
                <a:solidFill>
                  <a:schemeClr val="lt2"/>
                </a:solidFill>
                <a:latin typeface="Public Sans"/>
                <a:ea typeface="Public Sans"/>
                <a:cs typeface="Public Sans"/>
                <a:sym typeface="Public Sans"/>
              </a:endParaRPr>
            </a:p>
          </p:txBody>
        </p:sp>
      </p:grpSp>
      <p:sp>
        <p:nvSpPr>
          <p:cNvPr id="1048782" name="Google Shape;1488;p290"/>
          <p:cNvSpPr txBox="1">
            <a:spLocks noGrp="1"/>
          </p:cNvSpPr>
          <p:nvPr>
            <p:ph type="body" idx="1"/>
          </p:nvPr>
        </p:nvSpPr>
        <p:spPr>
          <a:xfrm>
            <a:off x="571500" y="2107343"/>
            <a:ext cx="8001000" cy="1323398"/>
          </a:xfrm>
          <a:prstGeom prst="rect"/>
          <a:solidFill>
            <a:schemeClr val="lt1"/>
          </a:solid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2400" i="1" strike="noStrike" u="none">
                <a:solidFill>
                  <a:schemeClr val="accen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378" name="Shape 1489"/>
        <p:cNvGrpSpPr/>
        <p:nvPr/>
      </p:nvGrpSpPr>
      <p:grpSpPr>
        <a:xfrm>
          <a:off x="0" y="0"/>
          <a:ext cx="0" cy="0"/>
          <a:chOff x="0" y="0"/>
          <a:chExt cx="0" cy="0"/>
        </a:xfrm>
      </p:grpSpPr>
      <p:sp>
        <p:nvSpPr>
          <p:cNvPr id="1049435" name="Google Shape;1490;p291" descr="Background pattern  Description automatically generated"/>
          <p:cNvSpPr/>
          <p:nvPr/>
        </p:nvSpPr>
        <p:spPr>
          <a:xfrm>
            <a:off x="0" y="0"/>
            <a:ext cx="9144001"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pic>
        <p:nvPicPr>
          <p:cNvPr id="2097331" name="Google Shape;1491;p291"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grpSp>
        <p:nvGrpSpPr>
          <p:cNvPr id="379" name="Google Shape;1492;p291"/>
          <p:cNvGrpSpPr/>
          <p:nvPr/>
        </p:nvGrpSpPr>
        <p:grpSpPr>
          <a:xfrm>
            <a:off x="2263140" y="1653932"/>
            <a:ext cx="4747260" cy="830997"/>
            <a:chOff x="2263140" y="1779657"/>
            <a:chExt cx="4747260" cy="830997"/>
          </a:xfrm>
        </p:grpSpPr>
        <p:cxnSp>
          <p:nvCxnSpPr>
            <p:cNvPr id="3145822" name="Google Shape;1493;p291"/>
            <p:cNvCxnSpPr>
              <a:cxnSpLocks/>
            </p:cNvCxnSpPr>
            <p:nvPr/>
          </p:nvCxnSpPr>
          <p:spPr>
            <a:xfrm>
              <a:off x="2263140" y="2042160"/>
              <a:ext cx="4747260" cy="0"/>
            </a:xfrm>
            <a:prstGeom prst="straightConnector1"/>
            <a:noFill/>
            <a:ln w="19050" cap="flat" cmpd="sng">
              <a:solidFill>
                <a:srgbClr val="50AFE6"/>
              </a:solidFill>
              <a:prstDash val="solid"/>
              <a:round/>
              <a:headEnd type="none" w="sm" len="sm"/>
              <a:tailEnd type="none" w="sm" len="sm"/>
            </a:ln>
          </p:spPr>
        </p:cxnSp>
        <p:sp>
          <p:nvSpPr>
            <p:cNvPr id="1049436" name="Google Shape;1494;p291"/>
            <p:cNvSpPr txBox="1"/>
            <p:nvPr/>
          </p:nvSpPr>
          <p:spPr>
            <a:xfrm>
              <a:off x="4385310" y="1779657"/>
              <a:ext cx="502920" cy="830997"/>
            </a:xfrm>
            <a:prstGeom prst="rect"/>
            <a:solidFill>
              <a:schemeClr val="lt1"/>
            </a:solid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4800"/>
                <a:buFont typeface="Arial"/>
                <a:buNone/>
              </a:pPr>
              <a:r>
                <a:rPr b="1" cap="none" sz="4800" i="1" lang="en-US" strike="noStrike" u="none">
                  <a:solidFill>
                    <a:srgbClr val="50AFE6"/>
                  </a:solidFill>
                  <a:latin typeface="Public Sans"/>
                  <a:ea typeface="Public Sans"/>
                  <a:cs typeface="Public Sans"/>
                  <a:sym typeface="Public Sans"/>
                </a:rPr>
                <a:t>“</a:t>
              </a:r>
              <a:endParaRPr b="0" cap="none" sz="4800" i="0" strike="noStrike" u="none">
                <a:solidFill>
                  <a:srgbClr val="50AFE6"/>
                </a:solidFill>
                <a:latin typeface="Public Sans"/>
                <a:ea typeface="Public Sans"/>
                <a:cs typeface="Public Sans"/>
                <a:sym typeface="Public Sans"/>
              </a:endParaRPr>
            </a:p>
          </p:txBody>
        </p:sp>
      </p:grpSp>
      <p:sp>
        <p:nvSpPr>
          <p:cNvPr id="1049437" name="Google Shape;1495;p291"/>
          <p:cNvSpPr txBox="1">
            <a:spLocks noGrp="1"/>
          </p:cNvSpPr>
          <p:nvPr>
            <p:ph type="body" idx="1"/>
          </p:nvPr>
        </p:nvSpPr>
        <p:spPr>
          <a:xfrm>
            <a:off x="571500" y="2107343"/>
            <a:ext cx="8001000" cy="1323398"/>
          </a:xfrm>
          <a:prstGeom prst="rect"/>
          <a:solidFill>
            <a:schemeClr val="lt1"/>
          </a:solid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2400" i="1" strike="noStrike" u="none">
                <a:solidFill>
                  <a:schemeClr val="dk2"/>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216" name="Shape 1496"/>
        <p:cNvGrpSpPr/>
        <p:nvPr/>
      </p:nvGrpSpPr>
      <p:grpSpPr>
        <a:xfrm>
          <a:off x="0" y="0"/>
          <a:ext cx="0" cy="0"/>
          <a:chOff x="0" y="0"/>
          <a:chExt cx="0" cy="0"/>
        </a:xfrm>
      </p:grpSpPr>
      <p:sp>
        <p:nvSpPr>
          <p:cNvPr id="1048894" name="Google Shape;1497;p292" descr="Background pattern  Description automatically generated"/>
          <p:cNvSpPr/>
          <p:nvPr/>
        </p:nvSpPr>
        <p:spPr>
          <a:xfrm>
            <a:off x="0" y="0"/>
            <a:ext cx="9144001"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pic>
        <p:nvPicPr>
          <p:cNvPr id="2097264" name="Google Shape;1498;p292"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grpSp>
        <p:nvGrpSpPr>
          <p:cNvPr id="217" name="Google Shape;1499;p292"/>
          <p:cNvGrpSpPr/>
          <p:nvPr/>
        </p:nvGrpSpPr>
        <p:grpSpPr>
          <a:xfrm>
            <a:off x="2263140" y="1653932"/>
            <a:ext cx="4747260" cy="830997"/>
            <a:chOff x="2263140" y="1779657"/>
            <a:chExt cx="4747260" cy="830997"/>
          </a:xfrm>
        </p:grpSpPr>
        <p:cxnSp>
          <p:nvCxnSpPr>
            <p:cNvPr id="3145752" name="Google Shape;1500;p292"/>
            <p:cNvCxnSpPr>
              <a:cxnSpLocks/>
            </p:cNvCxnSpPr>
            <p:nvPr/>
          </p:nvCxnSpPr>
          <p:spPr>
            <a:xfrm>
              <a:off x="2263140" y="2042160"/>
              <a:ext cx="4747260" cy="0"/>
            </a:xfrm>
            <a:prstGeom prst="straightConnector1"/>
            <a:noFill/>
            <a:ln w="19050" cap="flat" cmpd="sng">
              <a:solidFill>
                <a:schemeClr val="accent2"/>
              </a:solidFill>
              <a:prstDash val="solid"/>
              <a:round/>
              <a:headEnd type="none" w="sm" len="sm"/>
              <a:tailEnd type="none" w="sm" len="sm"/>
            </a:ln>
          </p:spPr>
        </p:cxnSp>
        <p:sp>
          <p:nvSpPr>
            <p:cNvPr id="1048895" name="Google Shape;1501;p292"/>
            <p:cNvSpPr txBox="1"/>
            <p:nvPr/>
          </p:nvSpPr>
          <p:spPr>
            <a:xfrm>
              <a:off x="4385310" y="1779657"/>
              <a:ext cx="502920" cy="830997"/>
            </a:xfrm>
            <a:prstGeom prst="rect"/>
            <a:solidFill>
              <a:schemeClr val="lt1"/>
            </a:solid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4800"/>
                <a:buFont typeface="Arial"/>
                <a:buNone/>
              </a:pPr>
              <a:r>
                <a:rPr b="1" cap="none" sz="4800" i="1" lang="en-US" strike="noStrike" u="none">
                  <a:solidFill>
                    <a:schemeClr val="accent2"/>
                  </a:solidFill>
                  <a:latin typeface="Public Sans"/>
                  <a:ea typeface="Public Sans"/>
                  <a:cs typeface="Public Sans"/>
                  <a:sym typeface="Public Sans"/>
                </a:rPr>
                <a:t>“</a:t>
              </a:r>
              <a:endParaRPr b="0" cap="none" sz="4800" i="0" strike="noStrike" u="none">
                <a:solidFill>
                  <a:schemeClr val="accent2"/>
                </a:solidFill>
                <a:latin typeface="Public Sans"/>
                <a:ea typeface="Public Sans"/>
                <a:cs typeface="Public Sans"/>
                <a:sym typeface="Public Sans"/>
              </a:endParaRPr>
            </a:p>
          </p:txBody>
        </p:sp>
      </p:grpSp>
      <p:sp>
        <p:nvSpPr>
          <p:cNvPr id="1048896" name="Google Shape;1502;p292"/>
          <p:cNvSpPr txBox="1">
            <a:spLocks noGrp="1"/>
          </p:cNvSpPr>
          <p:nvPr>
            <p:ph type="body" idx="1"/>
          </p:nvPr>
        </p:nvSpPr>
        <p:spPr>
          <a:xfrm>
            <a:off x="571500" y="2107343"/>
            <a:ext cx="8001000" cy="1323398"/>
          </a:xfrm>
          <a:prstGeom prst="rect"/>
          <a:solidFill>
            <a:schemeClr val="lt1"/>
          </a:solid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2400" i="1" strike="noStrike" u="none">
                <a:solidFill>
                  <a:schemeClr val="accent3"/>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406" name="Shape 55"/>
        <p:cNvGrpSpPr/>
        <p:nvPr/>
      </p:nvGrpSpPr>
      <p:grpSpPr>
        <a:xfrm>
          <a:off x="0" y="0"/>
          <a:ext cx="0" cy="0"/>
          <a:chOff x="0" y="0"/>
          <a:chExt cx="0" cy="0"/>
        </a:xfrm>
      </p:grpSpPr>
      <p:pic>
        <p:nvPicPr>
          <p:cNvPr id="2097350" name="Google Shape;56;p220"/>
          <p:cNvPicPr preferRelativeResize="0">
            <a:picLocks/>
          </p:cNvPicPr>
          <p:nvPr/>
        </p:nvPicPr>
        <p:blipFill rotWithShape="1">
          <a:blip xmlns:r="http://schemas.openxmlformats.org/officeDocument/2006/relationships" r:embed="rId1">
            <a:alphaModFix/>
          </a:blip>
          <a:srcRect l="53" t="46" r="26" b="10"/>
          <a:stretch>
            <a:fillRect/>
          </a:stretch>
        </p:blipFill>
        <p:spPr>
          <a:xfrm>
            <a:off x="6412523" y="0"/>
            <a:ext cx="2731477" cy="5143500"/>
          </a:xfrm>
          <a:prstGeom prst="rect"/>
          <a:noFill/>
          <a:ln>
            <a:noFill/>
          </a:ln>
        </p:spPr>
      </p:pic>
      <p:pic>
        <p:nvPicPr>
          <p:cNvPr id="2097351" name="Google Shape;57;p220"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6"/>
            <a:ext cx="9143990" cy="5143494"/>
          </a:xfrm>
          <a:prstGeom prst="rect"/>
          <a:noFill/>
          <a:ln>
            <a:noFill/>
          </a:ln>
        </p:spPr>
      </p:pic>
      <p:sp>
        <p:nvSpPr>
          <p:cNvPr id="1049531" name="Google Shape;58;p220"/>
          <p:cNvSpPr txBox="1">
            <a:spLocks noGrp="1"/>
          </p:cNvSpPr>
          <p:nvPr>
            <p:ph type="body" idx="1"/>
          </p:nvPr>
        </p:nvSpPr>
        <p:spPr>
          <a:xfrm>
            <a:off x="135732" y="756211"/>
            <a:ext cx="4436269" cy="343433"/>
          </a:xfrm>
          <a:prstGeom prst="rect"/>
          <a:noFill/>
          <a:ln>
            <a:noFill/>
          </a:ln>
        </p:spPr>
        <p:txBody>
          <a:bodyPr anchor="ctr" anchorCtr="0" bIns="45700" lIns="91425" rIns="91425" spcFirstLastPara="1" tIns="45700" wrap="square">
            <a:noAutofit/>
          </a:bodyPr>
          <a:lstStyle>
            <a:lvl1pPr algn="l" indent="-317500" lvl="0" marL="457200" marR="0" rtl="0">
              <a:lnSpc>
                <a:spcPct val="90000"/>
              </a:lnSpc>
              <a:spcBef>
                <a:spcPts val="0"/>
              </a:spcBef>
              <a:spcAft>
                <a:spcPts val="0"/>
              </a:spcAft>
              <a:buClr>
                <a:schemeClr val="dk1"/>
              </a:buClr>
              <a:buSzPts val="1400"/>
              <a:buFont typeface="Noto Sans Symbols"/>
              <a:buChar char="▪"/>
              <a:defRPr b="1" cap="none" sz="1400" i="1" strike="noStrike" u="none">
                <a:solidFill>
                  <a:srgbClr val="000000"/>
                </a:solidFill>
                <a:latin typeface="Public Sans"/>
                <a:ea typeface="Public Sans"/>
                <a:cs typeface="Public Sans"/>
                <a:sym typeface="Public Sans"/>
              </a:defRPr>
            </a:lvl1pPr>
            <a:lvl2pPr algn="l" indent="-323850" lvl="1" marL="914400" marR="0" rtl="0">
              <a:lnSpc>
                <a:spcPct val="90000"/>
              </a:lnSpc>
              <a:spcBef>
                <a:spcPts val="375"/>
              </a:spcBef>
              <a:spcAft>
                <a:spcPts val="0"/>
              </a:spcAft>
              <a:buClr>
                <a:schemeClr val="dk1"/>
              </a:buClr>
              <a:buSzPts val="1500"/>
              <a:buFont typeface="Noto Sans Symbols"/>
              <a:buChar char="▪"/>
              <a:defRPr b="0" cap="none" sz="1500" i="0" strike="noStrike" u="none">
                <a:solidFill>
                  <a:srgbClr val="000000"/>
                </a:solidFill>
                <a:latin typeface="Public Sans"/>
                <a:ea typeface="Public Sans"/>
                <a:cs typeface="Public Sans"/>
                <a:sym typeface="Public Sans"/>
              </a:defRPr>
            </a:lvl2pPr>
            <a:lvl3pPr algn="l" indent="-323850" lvl="2" marL="1371600" marR="0" rtl="0">
              <a:lnSpc>
                <a:spcPct val="90000"/>
              </a:lnSpc>
              <a:spcBef>
                <a:spcPts val="375"/>
              </a:spcBef>
              <a:spcAft>
                <a:spcPts val="0"/>
              </a:spcAft>
              <a:buClr>
                <a:schemeClr val="dk1"/>
              </a:buClr>
              <a:buSzPts val="1500"/>
              <a:buFont typeface="Noto Sans Symbols"/>
              <a:buChar char="▪"/>
              <a:defRPr b="0" cap="none" sz="1500" i="0" strike="noStrike" u="none">
                <a:solidFill>
                  <a:srgbClr val="000000"/>
                </a:solidFill>
                <a:latin typeface="Public Sans"/>
                <a:ea typeface="Public Sans"/>
                <a:cs typeface="Public Sans"/>
                <a:sym typeface="Public Sans"/>
              </a:defRPr>
            </a:lvl3pPr>
            <a:lvl4pPr algn="l" indent="-323850" lvl="3" marL="1828800" marR="0" rtl="0">
              <a:lnSpc>
                <a:spcPct val="90000"/>
              </a:lnSpc>
              <a:spcBef>
                <a:spcPts val="375"/>
              </a:spcBef>
              <a:spcAft>
                <a:spcPts val="0"/>
              </a:spcAft>
              <a:buClr>
                <a:schemeClr val="dk1"/>
              </a:buClr>
              <a:buSzPts val="1500"/>
              <a:buFont typeface="Noto Sans Symbols"/>
              <a:buChar char="▪"/>
              <a:defRPr b="0" cap="none" sz="1500" i="0" strike="noStrike" u="none">
                <a:solidFill>
                  <a:srgbClr val="000000"/>
                </a:solidFill>
                <a:latin typeface="Public Sans"/>
                <a:ea typeface="Public Sans"/>
                <a:cs typeface="Public Sans"/>
                <a:sym typeface="Public Sans"/>
              </a:defRPr>
            </a:lvl4pPr>
            <a:lvl5pPr algn="l" indent="-323850" lvl="4" marL="2286000" marR="0" rtl="0">
              <a:lnSpc>
                <a:spcPct val="90000"/>
              </a:lnSpc>
              <a:spcBef>
                <a:spcPts val="375"/>
              </a:spcBef>
              <a:spcAft>
                <a:spcPts val="0"/>
              </a:spcAft>
              <a:buClr>
                <a:schemeClr val="dk1"/>
              </a:buClr>
              <a:buSzPts val="1500"/>
              <a:buFont typeface="Noto Sans Symbols"/>
              <a:buChar char="▪"/>
              <a:defRPr b="0" cap="none" sz="15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32" name="Google Shape;59;p220"/>
          <p:cNvSpPr txBox="1">
            <a:spLocks noGrp="1"/>
          </p:cNvSpPr>
          <p:nvPr>
            <p:ph type="body" idx="2"/>
          </p:nvPr>
        </p:nvSpPr>
        <p:spPr>
          <a:xfrm>
            <a:off x="135732" y="1194361"/>
            <a:ext cx="4265186" cy="2139553"/>
          </a:xfrm>
          <a:prstGeom prst="rect"/>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33" name="Google Shape;60;p220"/>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534" name="Google Shape;61;p220"/>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412" name="Shape 1503"/>
        <p:cNvGrpSpPr/>
        <p:nvPr/>
      </p:nvGrpSpPr>
      <p:grpSpPr>
        <a:xfrm>
          <a:off x="0" y="0"/>
          <a:ext cx="0" cy="0"/>
          <a:chOff x="0" y="0"/>
          <a:chExt cx="0" cy="0"/>
        </a:xfrm>
      </p:grpSpPr>
      <p:sp>
        <p:nvSpPr>
          <p:cNvPr id="1049558" name="Google Shape;1504;p293" descr="Background pattern  Description automatically generated"/>
          <p:cNvSpPr/>
          <p:nvPr/>
        </p:nvSpPr>
        <p:spPr>
          <a:xfrm>
            <a:off x="0" y="0"/>
            <a:ext cx="9144001"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pic>
        <p:nvPicPr>
          <p:cNvPr id="2097355" name="Google Shape;1505;p293"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grpSp>
        <p:nvGrpSpPr>
          <p:cNvPr id="413" name="Google Shape;1506;p293"/>
          <p:cNvGrpSpPr/>
          <p:nvPr/>
        </p:nvGrpSpPr>
        <p:grpSpPr>
          <a:xfrm>
            <a:off x="1403060" y="1183590"/>
            <a:ext cx="6337881" cy="1569620"/>
            <a:chOff x="1492092" y="1002130"/>
            <a:chExt cx="6337881" cy="1569620"/>
          </a:xfrm>
        </p:grpSpPr>
        <p:cxnSp>
          <p:nvCxnSpPr>
            <p:cNvPr id="3145833" name="Google Shape;1507;p293"/>
            <p:cNvCxnSpPr>
              <a:cxnSpLocks/>
            </p:cNvCxnSpPr>
            <p:nvPr/>
          </p:nvCxnSpPr>
          <p:spPr>
            <a:xfrm>
              <a:off x="1492092" y="1449493"/>
              <a:ext cx="6337881" cy="0"/>
            </a:xfrm>
            <a:prstGeom prst="straightConnector1"/>
            <a:noFill/>
            <a:ln w="12700" cap="flat" cmpd="sng">
              <a:solidFill>
                <a:srgbClr val="D8D8D8"/>
              </a:solidFill>
              <a:prstDash val="solid"/>
              <a:round/>
              <a:headEnd type="none" w="sm" len="sm"/>
              <a:tailEnd type="none" w="sm" len="sm"/>
            </a:ln>
          </p:spPr>
        </p:cxnSp>
        <p:sp>
          <p:nvSpPr>
            <p:cNvPr id="1049559" name="Google Shape;1508;p293"/>
            <p:cNvSpPr txBox="1"/>
            <p:nvPr/>
          </p:nvSpPr>
          <p:spPr>
            <a:xfrm>
              <a:off x="4302597" y="1002130"/>
              <a:ext cx="716871" cy="1569620"/>
            </a:xfrm>
            <a:prstGeom prst="rect"/>
            <a:solidFill>
              <a:schemeClr val="lt1"/>
            </a:solid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2200"/>
                <a:buFont typeface="Arial"/>
                <a:buNone/>
              </a:pPr>
              <a:r>
                <a:rPr b="0" cap="none" sz="9600" i="0" lang="en-US" strike="noStrike" u="none">
                  <a:solidFill>
                    <a:schemeClr val="accent4"/>
                  </a:solidFill>
                  <a:latin typeface="Public Sans"/>
                  <a:ea typeface="Public Sans"/>
                  <a:cs typeface="Public Sans"/>
                  <a:sym typeface="Public Sans"/>
                </a:rPr>
                <a:t>“</a:t>
              </a:r>
              <a:endParaRPr b="0" cap="none" sz="9600" i="0" strike="noStrike" u="none">
                <a:solidFill>
                  <a:schemeClr val="accent4"/>
                </a:solidFill>
                <a:latin typeface="Public Sans"/>
                <a:ea typeface="Public Sans"/>
                <a:cs typeface="Public Sans"/>
                <a:sym typeface="Public Sans"/>
              </a:endParaRPr>
            </a:p>
          </p:txBody>
        </p:sp>
      </p:grpSp>
      <p:grpSp>
        <p:nvGrpSpPr>
          <p:cNvPr id="414" name="Google Shape;1509;p293"/>
          <p:cNvGrpSpPr/>
          <p:nvPr/>
        </p:nvGrpSpPr>
        <p:grpSpPr>
          <a:xfrm>
            <a:off x="1492092" y="3662045"/>
            <a:ext cx="6159817" cy="71120"/>
            <a:chOff x="2145983" y="2931954"/>
            <a:chExt cx="6159817" cy="71120"/>
          </a:xfrm>
        </p:grpSpPr>
        <p:sp>
          <p:nvSpPr>
            <p:cNvPr id="104956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56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sp>
        <p:nvSpPr>
          <p:cNvPr id="1049562" name="Google Shape;1512;p293"/>
          <p:cNvSpPr txBox="1">
            <a:spLocks noGrp="1"/>
          </p:cNvSpPr>
          <p:nvPr>
            <p:ph type="body" idx="1"/>
          </p:nvPr>
        </p:nvSpPr>
        <p:spPr>
          <a:xfrm>
            <a:off x="571500" y="2030343"/>
            <a:ext cx="8001000" cy="1323398"/>
          </a:xfrm>
          <a:prstGeom prst="rect"/>
          <a:solidFill>
            <a:schemeClr val="lt1"/>
          </a:solid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2400" i="1" strike="noStrike" u="none">
                <a:solidFill>
                  <a:schemeClr val="dk2"/>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292" name="Shape 1513"/>
        <p:cNvGrpSpPr/>
        <p:nvPr/>
      </p:nvGrpSpPr>
      <p:grpSpPr>
        <a:xfrm>
          <a:off x="0" y="0"/>
          <a:ext cx="0" cy="0"/>
          <a:chOff x="0" y="0"/>
          <a:chExt cx="0" cy="0"/>
        </a:xfrm>
      </p:grpSpPr>
      <p:grpSp>
        <p:nvGrpSpPr>
          <p:cNvPr id="293" name="Google Shape;1514;p294"/>
          <p:cNvGrpSpPr/>
          <p:nvPr/>
        </p:nvGrpSpPr>
        <p:grpSpPr>
          <a:xfrm>
            <a:off x="444" y="0"/>
            <a:ext cx="9143556" cy="5143500"/>
            <a:chOff x="444" y="317809"/>
            <a:chExt cx="9143556" cy="5143500"/>
          </a:xfrm>
        </p:grpSpPr>
        <p:pic>
          <p:nvPicPr>
            <p:cNvPr id="2097292" name="Google Shape;1515;p294" descr="Surface chart  Description automatically generated with low confidence"/>
            <p:cNvPicPr preferRelativeResize="0">
              <a:picLocks/>
            </p:cNvPicPr>
            <p:nvPr/>
          </p:nvPicPr>
          <p:blipFill rotWithShape="1">
            <a:blip xmlns:r="http://schemas.openxmlformats.org/officeDocument/2006/relationships" r:embed="rId1">
              <a:alphaModFix amt="50000"/>
            </a:blip>
            <a:srcRect/>
            <a:stretch>
              <a:fillRect/>
            </a:stretch>
          </p:blipFill>
          <p:spPr>
            <a:xfrm>
              <a:off x="444" y="317809"/>
              <a:ext cx="9143111" cy="5143500"/>
            </a:xfrm>
            <a:prstGeom prst="rect"/>
            <a:noFill/>
            <a:ln>
              <a:noFill/>
            </a:ln>
          </p:spPr>
        </p:pic>
        <p:pic>
          <p:nvPicPr>
            <p:cNvPr id="2097293" name="Google Shape;1516;p294" descr="Surface chart  Description automatically generated with low confidence"/>
            <p:cNvPicPr preferRelativeResize="0">
              <a:picLocks/>
            </p:cNvPicPr>
            <p:nvPr/>
          </p:nvPicPr>
          <p:blipFill rotWithShape="1">
            <a:blip xmlns:r="http://schemas.openxmlformats.org/officeDocument/2006/relationships" r:embed="rId1">
              <a:alphaModFix amt="50000"/>
            </a:blip>
            <a:srcRect/>
            <a:stretch>
              <a:fillRect/>
            </a:stretch>
          </p:blipFill>
          <p:spPr>
            <a:xfrm>
              <a:off x="889" y="317809"/>
              <a:ext cx="9143111" cy="5143500"/>
            </a:xfrm>
            <a:prstGeom prst="rect"/>
            <a:noFill/>
            <a:ln>
              <a:noFill/>
            </a:ln>
          </p:spPr>
        </p:pic>
      </p:grpSp>
      <p:pic>
        <p:nvPicPr>
          <p:cNvPr id="2097294" name="Google Shape;1517;p294"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3990" cy="5143494"/>
          </a:xfrm>
          <a:prstGeom prst="rect"/>
          <a:noFill/>
          <a:ln>
            <a:noFill/>
          </a:ln>
        </p:spPr>
      </p:pic>
      <p:grpSp>
        <p:nvGrpSpPr>
          <p:cNvPr id="294" name="Google Shape;1518;p294"/>
          <p:cNvGrpSpPr/>
          <p:nvPr/>
        </p:nvGrpSpPr>
        <p:grpSpPr>
          <a:xfrm>
            <a:off x="904073" y="1547578"/>
            <a:ext cx="7494347" cy="2133815"/>
            <a:chOff x="822793" y="1506938"/>
            <a:chExt cx="7494347" cy="2133815"/>
          </a:xfrm>
        </p:grpSpPr>
        <p:sp>
          <p:nvSpPr>
            <p:cNvPr id="1049136" name="Google Shape;1519;p294"/>
            <p:cNvSpPr/>
            <p:nvPr/>
          </p:nvSpPr>
          <p:spPr>
            <a:xfrm rot="-60000">
              <a:off x="949529" y="1680211"/>
              <a:ext cx="7351622" cy="1896534"/>
            </a:xfrm>
            <a:custGeom>
              <a:avLst/>
              <a:ah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nvGrpSpPr>
            <p:cNvPr id="295" name="Google Shape;1520;p294"/>
            <p:cNvGrpSpPr/>
            <p:nvPr/>
          </p:nvGrpSpPr>
          <p:grpSpPr>
            <a:xfrm>
              <a:off x="822793" y="1506938"/>
              <a:ext cx="7391734" cy="1999241"/>
              <a:chOff x="1565910" y="1469735"/>
              <a:chExt cx="6079542" cy="2048377"/>
            </a:xfrm>
          </p:grpSpPr>
          <p:sp>
            <p:nvSpPr>
              <p:cNvPr id="1049137" name="Google Shape;1521;p294"/>
              <p:cNvSpPr/>
              <p:nvPr/>
            </p:nvSpPr>
            <p:spPr>
              <a:xfrm rot="-60000">
                <a:off x="1582406" y="1522350"/>
                <a:ext cx="6046550" cy="1943146"/>
              </a:xfrm>
              <a:custGeom>
                <a:avLst/>
                <a:ah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138" name="Google Shape;1522;p294"/>
              <p:cNvSpPr/>
              <p:nvPr/>
            </p:nvSpPr>
            <p:spPr>
              <a:xfrm rot="60000">
                <a:off x="1629759" y="1537568"/>
                <a:ext cx="5951844" cy="1912711"/>
              </a:xfrm>
              <a:custGeom>
                <a:avLst/>
                <a:ah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sp>
        <p:nvSpPr>
          <p:cNvPr id="1049139" name="Google Shape;1523;p294"/>
          <p:cNvSpPr txBox="1">
            <a:spLocks noGrp="1"/>
          </p:cNvSpPr>
          <p:nvPr>
            <p:ph type="body" idx="1"/>
          </p:nvPr>
        </p:nvSpPr>
        <p:spPr>
          <a:xfrm>
            <a:off x="1644519" y="2152045"/>
            <a:ext cx="6017522" cy="818389"/>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600" i="1"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386" name="Shape 1524"/>
        <p:cNvGrpSpPr/>
        <p:nvPr/>
      </p:nvGrpSpPr>
      <p:grpSpPr>
        <a:xfrm>
          <a:off x="0" y="0"/>
          <a:ext cx="0" cy="0"/>
          <a:chOff x="0" y="0"/>
          <a:chExt cx="0" cy="0"/>
        </a:xfrm>
      </p:grpSpPr>
      <p:grpSp>
        <p:nvGrpSpPr>
          <p:cNvPr id="387" name="Google Shape;1525;p295"/>
          <p:cNvGrpSpPr/>
          <p:nvPr/>
        </p:nvGrpSpPr>
        <p:grpSpPr>
          <a:xfrm>
            <a:off x="444" y="0"/>
            <a:ext cx="9143556" cy="5143500"/>
            <a:chOff x="444" y="317809"/>
            <a:chExt cx="9143556" cy="5143500"/>
          </a:xfrm>
        </p:grpSpPr>
        <p:pic>
          <p:nvPicPr>
            <p:cNvPr id="2097344" name="Google Shape;1526;p295" descr="Surface chart  Description automatically generated with low confidence"/>
            <p:cNvPicPr preferRelativeResize="0">
              <a:picLocks/>
            </p:cNvPicPr>
            <p:nvPr/>
          </p:nvPicPr>
          <p:blipFill rotWithShape="1">
            <a:blip xmlns:r="http://schemas.openxmlformats.org/officeDocument/2006/relationships" r:embed="rId1">
              <a:alphaModFix amt="50000"/>
            </a:blip>
            <a:srcRect/>
            <a:stretch>
              <a:fillRect/>
            </a:stretch>
          </p:blipFill>
          <p:spPr>
            <a:xfrm>
              <a:off x="444" y="317809"/>
              <a:ext cx="9143111" cy="5143500"/>
            </a:xfrm>
            <a:prstGeom prst="rect"/>
            <a:noFill/>
            <a:ln>
              <a:noFill/>
            </a:ln>
          </p:spPr>
        </p:pic>
        <p:pic>
          <p:nvPicPr>
            <p:cNvPr id="2097345" name="Google Shape;1527;p295" descr="Surface chart  Description automatically generated with low confidence"/>
            <p:cNvPicPr preferRelativeResize="0">
              <a:picLocks/>
            </p:cNvPicPr>
            <p:nvPr/>
          </p:nvPicPr>
          <p:blipFill rotWithShape="1">
            <a:blip xmlns:r="http://schemas.openxmlformats.org/officeDocument/2006/relationships" r:embed="rId1">
              <a:alphaModFix amt="50000"/>
            </a:blip>
            <a:srcRect/>
            <a:stretch>
              <a:fillRect/>
            </a:stretch>
          </p:blipFill>
          <p:spPr>
            <a:xfrm>
              <a:off x="889" y="317809"/>
              <a:ext cx="9143111" cy="5143500"/>
            </a:xfrm>
            <a:prstGeom prst="rect"/>
            <a:noFill/>
            <a:ln>
              <a:noFill/>
            </a:ln>
          </p:spPr>
        </p:pic>
      </p:grpSp>
      <p:pic>
        <p:nvPicPr>
          <p:cNvPr id="2097346" name="Google Shape;1528;p295"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3990" cy="5143494"/>
          </a:xfrm>
          <a:prstGeom prst="rect"/>
          <a:noFill/>
          <a:ln>
            <a:noFill/>
          </a:ln>
        </p:spPr>
      </p:pic>
      <p:grpSp>
        <p:nvGrpSpPr>
          <p:cNvPr id="388" name="Google Shape;1529;p295"/>
          <p:cNvGrpSpPr/>
          <p:nvPr/>
        </p:nvGrpSpPr>
        <p:grpSpPr>
          <a:xfrm>
            <a:off x="904073" y="1547578"/>
            <a:ext cx="7494347" cy="2133815"/>
            <a:chOff x="822793" y="1506938"/>
            <a:chExt cx="7494347" cy="2133815"/>
          </a:xfrm>
        </p:grpSpPr>
        <p:sp>
          <p:nvSpPr>
            <p:cNvPr id="1049457" name="Google Shape;1530;p295"/>
            <p:cNvSpPr/>
            <p:nvPr/>
          </p:nvSpPr>
          <p:spPr>
            <a:xfrm rot="-60000">
              <a:off x="949529" y="1680211"/>
              <a:ext cx="7351622" cy="1896534"/>
            </a:xfrm>
            <a:custGeom>
              <a:avLst/>
              <a:ah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nvGrpSpPr>
            <p:cNvPr id="389" name="Google Shape;1531;p295"/>
            <p:cNvGrpSpPr/>
            <p:nvPr/>
          </p:nvGrpSpPr>
          <p:grpSpPr>
            <a:xfrm>
              <a:off x="822793" y="1506938"/>
              <a:ext cx="7391734" cy="1999241"/>
              <a:chOff x="1565910" y="1469735"/>
              <a:chExt cx="6079542" cy="2048377"/>
            </a:xfrm>
          </p:grpSpPr>
          <p:sp>
            <p:nvSpPr>
              <p:cNvPr id="1049458" name="Google Shape;1532;p295"/>
              <p:cNvSpPr/>
              <p:nvPr/>
            </p:nvSpPr>
            <p:spPr>
              <a:xfrm rot="-60000">
                <a:off x="1582406" y="1522350"/>
                <a:ext cx="6046550" cy="1943146"/>
              </a:xfrm>
              <a:custGeom>
                <a:avLst/>
                <a:ah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459" name="Google Shape;1533;p295"/>
              <p:cNvSpPr/>
              <p:nvPr/>
            </p:nvSpPr>
            <p:spPr>
              <a:xfrm rot="60000">
                <a:off x="1629759" y="1537568"/>
                <a:ext cx="5951844" cy="1912711"/>
              </a:xfrm>
              <a:custGeom>
                <a:avLst/>
                <a:ah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sp>
        <p:nvSpPr>
          <p:cNvPr id="1049460" name="Google Shape;1534;p295"/>
          <p:cNvSpPr txBox="1">
            <a:spLocks noGrp="1"/>
          </p:cNvSpPr>
          <p:nvPr>
            <p:ph type="body" idx="1"/>
          </p:nvPr>
        </p:nvSpPr>
        <p:spPr>
          <a:xfrm>
            <a:off x="1644519" y="2152045"/>
            <a:ext cx="6017522" cy="818389"/>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600" i="1"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224" name="Shape 1535"/>
        <p:cNvGrpSpPr/>
        <p:nvPr/>
      </p:nvGrpSpPr>
      <p:grpSpPr>
        <a:xfrm>
          <a:off x="0" y="0"/>
          <a:ext cx="0" cy="0"/>
          <a:chOff x="0" y="0"/>
          <a:chExt cx="0" cy="0"/>
        </a:xfrm>
      </p:grpSpPr>
      <p:grpSp>
        <p:nvGrpSpPr>
          <p:cNvPr id="225" name="Google Shape;1536;p296"/>
          <p:cNvGrpSpPr/>
          <p:nvPr/>
        </p:nvGrpSpPr>
        <p:grpSpPr>
          <a:xfrm>
            <a:off x="444" y="0"/>
            <a:ext cx="9143556" cy="5143500"/>
            <a:chOff x="444" y="317809"/>
            <a:chExt cx="9143556" cy="5143500"/>
          </a:xfrm>
        </p:grpSpPr>
        <p:pic>
          <p:nvPicPr>
            <p:cNvPr id="2097269" name="Google Shape;1537;p296" descr="Surface chart  Description automatically generated with low confidence"/>
            <p:cNvPicPr preferRelativeResize="0">
              <a:picLocks/>
            </p:cNvPicPr>
            <p:nvPr/>
          </p:nvPicPr>
          <p:blipFill rotWithShape="1">
            <a:blip xmlns:r="http://schemas.openxmlformats.org/officeDocument/2006/relationships" r:embed="rId1">
              <a:alphaModFix amt="50000"/>
            </a:blip>
            <a:srcRect/>
            <a:stretch>
              <a:fillRect/>
            </a:stretch>
          </p:blipFill>
          <p:spPr>
            <a:xfrm>
              <a:off x="444" y="317809"/>
              <a:ext cx="9143111" cy="5143500"/>
            </a:xfrm>
            <a:prstGeom prst="rect"/>
            <a:noFill/>
            <a:ln>
              <a:noFill/>
            </a:ln>
          </p:spPr>
        </p:pic>
        <p:pic>
          <p:nvPicPr>
            <p:cNvPr id="2097270" name="Google Shape;1538;p296" descr="Surface chart  Description automatically generated with low confidence"/>
            <p:cNvPicPr preferRelativeResize="0">
              <a:picLocks/>
            </p:cNvPicPr>
            <p:nvPr/>
          </p:nvPicPr>
          <p:blipFill rotWithShape="1">
            <a:blip xmlns:r="http://schemas.openxmlformats.org/officeDocument/2006/relationships" r:embed="rId1">
              <a:alphaModFix amt="50000"/>
            </a:blip>
            <a:srcRect/>
            <a:stretch>
              <a:fillRect/>
            </a:stretch>
          </p:blipFill>
          <p:spPr>
            <a:xfrm>
              <a:off x="889" y="317809"/>
              <a:ext cx="9143111" cy="5143500"/>
            </a:xfrm>
            <a:prstGeom prst="rect"/>
            <a:noFill/>
            <a:ln>
              <a:noFill/>
            </a:ln>
          </p:spPr>
        </p:pic>
      </p:grpSp>
      <p:pic>
        <p:nvPicPr>
          <p:cNvPr id="2097271" name="Google Shape;1539;p296"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3990" cy="5143494"/>
          </a:xfrm>
          <a:prstGeom prst="rect"/>
          <a:noFill/>
          <a:ln>
            <a:noFill/>
          </a:ln>
        </p:spPr>
      </p:pic>
      <p:grpSp>
        <p:nvGrpSpPr>
          <p:cNvPr id="226" name="Google Shape;1540;p296"/>
          <p:cNvGrpSpPr/>
          <p:nvPr/>
        </p:nvGrpSpPr>
        <p:grpSpPr>
          <a:xfrm>
            <a:off x="904073" y="1547578"/>
            <a:ext cx="7494347" cy="2133815"/>
            <a:chOff x="822793" y="1506938"/>
            <a:chExt cx="7494347" cy="2133815"/>
          </a:xfrm>
        </p:grpSpPr>
        <p:sp>
          <p:nvSpPr>
            <p:cNvPr id="1048930" name="Google Shape;1541;p296"/>
            <p:cNvSpPr/>
            <p:nvPr/>
          </p:nvSpPr>
          <p:spPr>
            <a:xfrm rot="-60000">
              <a:off x="949529" y="1680211"/>
              <a:ext cx="7351622" cy="1896534"/>
            </a:xfrm>
            <a:custGeom>
              <a:avLst/>
              <a:ah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nvGrpSpPr>
            <p:cNvPr id="227" name="Google Shape;1542;p296"/>
            <p:cNvGrpSpPr/>
            <p:nvPr/>
          </p:nvGrpSpPr>
          <p:grpSpPr>
            <a:xfrm>
              <a:off x="822793" y="1506938"/>
              <a:ext cx="7391734" cy="1999241"/>
              <a:chOff x="1565910" y="1469735"/>
              <a:chExt cx="6079542" cy="2048377"/>
            </a:xfrm>
          </p:grpSpPr>
          <p:sp>
            <p:nvSpPr>
              <p:cNvPr id="1048931" name="Google Shape;1543;p296"/>
              <p:cNvSpPr/>
              <p:nvPr/>
            </p:nvSpPr>
            <p:spPr>
              <a:xfrm rot="-60000">
                <a:off x="1582406" y="1522350"/>
                <a:ext cx="6046550" cy="1943146"/>
              </a:xfrm>
              <a:custGeom>
                <a:avLst/>
                <a:ah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932" name="Google Shape;1544;p296"/>
              <p:cNvSpPr/>
              <p:nvPr/>
            </p:nvSpPr>
            <p:spPr>
              <a:xfrm rot="60000">
                <a:off x="1629759" y="1537568"/>
                <a:ext cx="5951844" cy="1912711"/>
              </a:xfrm>
              <a:custGeom>
                <a:avLst/>
                <a:ah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sp>
        <p:nvSpPr>
          <p:cNvPr id="1048933" name="Google Shape;1545;p296"/>
          <p:cNvSpPr txBox="1">
            <a:spLocks noGrp="1"/>
          </p:cNvSpPr>
          <p:nvPr>
            <p:ph type="body" idx="1"/>
          </p:nvPr>
        </p:nvSpPr>
        <p:spPr>
          <a:xfrm>
            <a:off x="1644519" y="2152045"/>
            <a:ext cx="6017522" cy="818389"/>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600" i="1"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354" name="Shape 1546"/>
        <p:cNvGrpSpPr/>
        <p:nvPr/>
      </p:nvGrpSpPr>
      <p:grpSpPr>
        <a:xfrm>
          <a:off x="0" y="0"/>
          <a:ext cx="0" cy="0"/>
          <a:chOff x="0" y="0"/>
          <a:chExt cx="0" cy="0"/>
        </a:xfrm>
      </p:grpSpPr>
      <p:grpSp>
        <p:nvGrpSpPr>
          <p:cNvPr id="355" name="Google Shape;1547;p297"/>
          <p:cNvGrpSpPr/>
          <p:nvPr/>
        </p:nvGrpSpPr>
        <p:grpSpPr>
          <a:xfrm>
            <a:off x="444" y="0"/>
            <a:ext cx="9143556" cy="5143500"/>
            <a:chOff x="444" y="317809"/>
            <a:chExt cx="9143556" cy="5143500"/>
          </a:xfrm>
        </p:grpSpPr>
        <p:pic>
          <p:nvPicPr>
            <p:cNvPr id="2097312" name="Google Shape;1548;p297" descr="Surface chart  Description automatically generated with low confidence"/>
            <p:cNvPicPr preferRelativeResize="0">
              <a:picLocks/>
            </p:cNvPicPr>
            <p:nvPr/>
          </p:nvPicPr>
          <p:blipFill rotWithShape="1">
            <a:blip xmlns:r="http://schemas.openxmlformats.org/officeDocument/2006/relationships" r:embed="rId1">
              <a:alphaModFix amt="50000"/>
            </a:blip>
            <a:srcRect/>
            <a:stretch>
              <a:fillRect/>
            </a:stretch>
          </p:blipFill>
          <p:spPr>
            <a:xfrm>
              <a:off x="444" y="317809"/>
              <a:ext cx="9143111" cy="5143500"/>
            </a:xfrm>
            <a:prstGeom prst="rect"/>
            <a:noFill/>
            <a:ln>
              <a:noFill/>
            </a:ln>
          </p:spPr>
        </p:pic>
        <p:pic>
          <p:nvPicPr>
            <p:cNvPr id="2097313" name="Google Shape;1549;p297" descr="Surface chart  Description automatically generated with low confidence"/>
            <p:cNvPicPr preferRelativeResize="0">
              <a:picLocks/>
            </p:cNvPicPr>
            <p:nvPr/>
          </p:nvPicPr>
          <p:blipFill rotWithShape="1">
            <a:blip xmlns:r="http://schemas.openxmlformats.org/officeDocument/2006/relationships" r:embed="rId1">
              <a:alphaModFix amt="50000"/>
            </a:blip>
            <a:srcRect/>
            <a:stretch>
              <a:fillRect/>
            </a:stretch>
          </p:blipFill>
          <p:spPr>
            <a:xfrm>
              <a:off x="889" y="317809"/>
              <a:ext cx="9143111" cy="5143500"/>
            </a:xfrm>
            <a:prstGeom prst="rect"/>
            <a:noFill/>
            <a:ln>
              <a:noFill/>
            </a:ln>
          </p:spPr>
        </p:pic>
      </p:grpSp>
      <p:pic>
        <p:nvPicPr>
          <p:cNvPr id="2097314" name="Google Shape;1550;p297"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3990" cy="5143494"/>
          </a:xfrm>
          <a:prstGeom prst="rect"/>
          <a:noFill/>
          <a:ln>
            <a:noFill/>
          </a:ln>
        </p:spPr>
      </p:pic>
      <p:sp>
        <p:nvSpPr>
          <p:cNvPr id="1049339"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340"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341" name="Google Shape;1553;p297"/>
          <p:cNvSpPr/>
          <p:nvPr/>
        </p:nvSpPr>
        <p:spPr>
          <a:xfrm>
            <a:off x="2058238" y="1976946"/>
            <a:ext cx="5027524" cy="1212468"/>
          </a:xfrm>
          <a:prstGeom prst="roundRect">
            <a:avLst>
              <a:gd name="adj" fmla="val 16667"/>
            </a:avLst>
          </a:prstGeom>
          <a:solidFill>
            <a:srgbClr val="F2F2F2"/>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nvGrpSpPr>
          <p:cNvPr id="356" name="Google Shape;1554;p297"/>
          <p:cNvGrpSpPr/>
          <p:nvPr/>
        </p:nvGrpSpPr>
        <p:grpSpPr>
          <a:xfrm>
            <a:off x="1985011" y="1602036"/>
            <a:ext cx="502919" cy="45719"/>
            <a:chOff x="1985011" y="1602036"/>
            <a:chExt cx="502919" cy="45719"/>
          </a:xfrm>
        </p:grpSpPr>
        <p:sp>
          <p:nvSpPr>
            <p:cNvPr id="1049342" name="Google Shape;1555;p297"/>
            <p:cNvSpPr/>
            <p:nvPr/>
          </p:nvSpPr>
          <p:spPr>
            <a:xfrm>
              <a:off x="1985011" y="1602036"/>
              <a:ext cx="45719" cy="45719"/>
            </a:xfrm>
            <a:prstGeom prst="ellipse"/>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343" name="Google Shape;1556;p297"/>
            <p:cNvSpPr/>
            <p:nvPr/>
          </p:nvSpPr>
          <p:spPr>
            <a:xfrm>
              <a:off x="2137411" y="1602036"/>
              <a:ext cx="45719" cy="45719"/>
            </a:xfrm>
            <a:prstGeom prst="ellipse"/>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344" name="Google Shape;1557;p297"/>
            <p:cNvSpPr/>
            <p:nvPr/>
          </p:nvSpPr>
          <p:spPr>
            <a:xfrm>
              <a:off x="2289811" y="1602036"/>
              <a:ext cx="45719" cy="45719"/>
            </a:xfrm>
            <a:prstGeom prst="ellipse"/>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345" name="Google Shape;1558;p297"/>
            <p:cNvSpPr/>
            <p:nvPr/>
          </p:nvSpPr>
          <p:spPr>
            <a:xfrm>
              <a:off x="2442211" y="1602036"/>
              <a:ext cx="45719" cy="45719"/>
            </a:xfrm>
            <a:prstGeom prst="ellipse"/>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357" name="Google Shape;1559;p297"/>
          <p:cNvGrpSpPr/>
          <p:nvPr/>
        </p:nvGrpSpPr>
        <p:grpSpPr>
          <a:xfrm>
            <a:off x="6656071" y="3518606"/>
            <a:ext cx="502919" cy="45719"/>
            <a:chOff x="6656071" y="3518606"/>
            <a:chExt cx="502919" cy="45719"/>
          </a:xfrm>
        </p:grpSpPr>
        <p:sp>
          <p:nvSpPr>
            <p:cNvPr id="1049346" name="Google Shape;1560;p297"/>
            <p:cNvSpPr/>
            <p:nvPr/>
          </p:nvSpPr>
          <p:spPr>
            <a:xfrm>
              <a:off x="6656071" y="3518606"/>
              <a:ext cx="45719" cy="45719"/>
            </a:xfrm>
            <a:prstGeom prst="ellipse"/>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347" name="Google Shape;1561;p297"/>
            <p:cNvSpPr/>
            <p:nvPr/>
          </p:nvSpPr>
          <p:spPr>
            <a:xfrm>
              <a:off x="6808471" y="3518606"/>
              <a:ext cx="45719" cy="45719"/>
            </a:xfrm>
            <a:prstGeom prst="ellipse"/>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348" name="Google Shape;1562;p297"/>
            <p:cNvSpPr/>
            <p:nvPr/>
          </p:nvSpPr>
          <p:spPr>
            <a:xfrm>
              <a:off x="6960871" y="3518606"/>
              <a:ext cx="45719" cy="45719"/>
            </a:xfrm>
            <a:prstGeom prst="ellipse"/>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349" name="Google Shape;1563;p297"/>
            <p:cNvSpPr/>
            <p:nvPr/>
          </p:nvSpPr>
          <p:spPr>
            <a:xfrm>
              <a:off x="7113271" y="3518606"/>
              <a:ext cx="45719" cy="45719"/>
            </a:xfrm>
            <a:prstGeom prst="ellipse"/>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sp>
        <p:nvSpPr>
          <p:cNvPr id="1049350" name="Google Shape;1564;p297"/>
          <p:cNvSpPr txBox="1">
            <a:spLocks noGrp="1"/>
          </p:cNvSpPr>
          <p:nvPr>
            <p:ph type="body" idx="1"/>
          </p:nvPr>
        </p:nvSpPr>
        <p:spPr>
          <a:xfrm>
            <a:off x="2487929" y="2263351"/>
            <a:ext cx="4168142" cy="616791"/>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700" i="1" strike="noStrike" u="none">
                <a:solidFill>
                  <a:schemeClr val="dk2"/>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84" name="Shape 1565"/>
        <p:cNvGrpSpPr/>
        <p:nvPr/>
      </p:nvGrpSpPr>
      <p:grpSpPr>
        <a:xfrm>
          <a:off x="0" y="0"/>
          <a:ext cx="0" cy="0"/>
          <a:chOff x="0" y="0"/>
          <a:chExt cx="0" cy="0"/>
        </a:xfrm>
      </p:grpSpPr>
      <p:grpSp>
        <p:nvGrpSpPr>
          <p:cNvPr id="185" name="Google Shape;1566;p298"/>
          <p:cNvGrpSpPr/>
          <p:nvPr/>
        </p:nvGrpSpPr>
        <p:grpSpPr>
          <a:xfrm>
            <a:off x="444" y="0"/>
            <a:ext cx="9143556" cy="5143500"/>
            <a:chOff x="444" y="317809"/>
            <a:chExt cx="9143556" cy="5143500"/>
          </a:xfrm>
        </p:grpSpPr>
        <p:pic>
          <p:nvPicPr>
            <p:cNvPr id="2097239" name="Google Shape;1567;p298" descr="Surface chart  Description automatically generated with low confidence"/>
            <p:cNvPicPr preferRelativeResize="0">
              <a:picLocks/>
            </p:cNvPicPr>
            <p:nvPr/>
          </p:nvPicPr>
          <p:blipFill rotWithShape="1">
            <a:blip xmlns:r="http://schemas.openxmlformats.org/officeDocument/2006/relationships" r:embed="rId1">
              <a:alphaModFix amt="50000"/>
            </a:blip>
            <a:srcRect/>
            <a:stretch>
              <a:fillRect/>
            </a:stretch>
          </p:blipFill>
          <p:spPr>
            <a:xfrm>
              <a:off x="444" y="317809"/>
              <a:ext cx="9143111" cy="5143500"/>
            </a:xfrm>
            <a:prstGeom prst="rect"/>
            <a:noFill/>
            <a:ln>
              <a:noFill/>
            </a:ln>
          </p:spPr>
        </p:pic>
        <p:pic>
          <p:nvPicPr>
            <p:cNvPr id="2097240" name="Google Shape;1568;p298" descr="Surface chart  Description automatically generated with low confidence"/>
            <p:cNvPicPr preferRelativeResize="0">
              <a:picLocks/>
            </p:cNvPicPr>
            <p:nvPr/>
          </p:nvPicPr>
          <p:blipFill rotWithShape="1">
            <a:blip xmlns:r="http://schemas.openxmlformats.org/officeDocument/2006/relationships" r:embed="rId1">
              <a:alphaModFix amt="50000"/>
            </a:blip>
            <a:srcRect/>
            <a:stretch>
              <a:fillRect/>
            </a:stretch>
          </p:blipFill>
          <p:spPr>
            <a:xfrm>
              <a:off x="889" y="317809"/>
              <a:ext cx="9143111" cy="5143500"/>
            </a:xfrm>
            <a:prstGeom prst="rect"/>
            <a:noFill/>
            <a:ln>
              <a:noFill/>
            </a:ln>
          </p:spPr>
        </p:pic>
      </p:grpSp>
      <p:pic>
        <p:nvPicPr>
          <p:cNvPr id="2097241" name="Google Shape;1569;p298"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3990" cy="5143494"/>
          </a:xfrm>
          <a:prstGeom prst="rect"/>
          <a:noFill/>
          <a:ln>
            <a:noFill/>
          </a:ln>
        </p:spPr>
      </p:pic>
      <p:sp>
        <p:nvSpPr>
          <p:cNvPr id="1048768"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769"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770" name="Google Shape;1572;p298"/>
          <p:cNvSpPr/>
          <p:nvPr/>
        </p:nvSpPr>
        <p:spPr>
          <a:xfrm>
            <a:off x="2058238" y="1976946"/>
            <a:ext cx="5027524" cy="1212468"/>
          </a:xfrm>
          <a:prstGeom prst="roundRect">
            <a:avLst>
              <a:gd name="adj" fmla="val 16667"/>
            </a:avLst>
          </a:prstGeom>
          <a:solidFill>
            <a:srgbClr val="F2F2F2"/>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nvGrpSpPr>
          <p:cNvPr id="186" name="Google Shape;1573;p298"/>
          <p:cNvGrpSpPr/>
          <p:nvPr/>
        </p:nvGrpSpPr>
        <p:grpSpPr>
          <a:xfrm>
            <a:off x="1985011" y="1602036"/>
            <a:ext cx="502919" cy="45719"/>
            <a:chOff x="1985011" y="1602036"/>
            <a:chExt cx="502919" cy="45719"/>
          </a:xfrm>
        </p:grpSpPr>
        <p:sp>
          <p:nvSpPr>
            <p:cNvPr id="1048771" name="Google Shape;1574;p298"/>
            <p:cNvSpPr/>
            <p:nvPr/>
          </p:nvSpPr>
          <p:spPr>
            <a:xfrm>
              <a:off x="1985011" y="1602036"/>
              <a:ext cx="45719" cy="45719"/>
            </a:xfrm>
            <a:prstGeom prst="ellipse"/>
            <a:solidFill>
              <a:srgbClr val="7F6EBE"/>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772" name="Google Shape;1575;p298"/>
            <p:cNvSpPr/>
            <p:nvPr/>
          </p:nvSpPr>
          <p:spPr>
            <a:xfrm>
              <a:off x="2137411" y="1602036"/>
              <a:ext cx="45719" cy="45719"/>
            </a:xfrm>
            <a:prstGeom prst="ellipse"/>
            <a:solidFill>
              <a:srgbClr val="7F6EBE"/>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773" name="Google Shape;1576;p298"/>
            <p:cNvSpPr/>
            <p:nvPr/>
          </p:nvSpPr>
          <p:spPr>
            <a:xfrm>
              <a:off x="2289811" y="1602036"/>
              <a:ext cx="45719" cy="45719"/>
            </a:xfrm>
            <a:prstGeom prst="ellipse"/>
            <a:solidFill>
              <a:srgbClr val="7F6EBE"/>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774" name="Google Shape;1577;p298"/>
            <p:cNvSpPr/>
            <p:nvPr/>
          </p:nvSpPr>
          <p:spPr>
            <a:xfrm>
              <a:off x="2442211" y="1602036"/>
              <a:ext cx="45719" cy="45719"/>
            </a:xfrm>
            <a:prstGeom prst="ellipse"/>
            <a:solidFill>
              <a:srgbClr val="7F6EBE"/>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187" name="Google Shape;1578;p298"/>
          <p:cNvGrpSpPr/>
          <p:nvPr/>
        </p:nvGrpSpPr>
        <p:grpSpPr>
          <a:xfrm>
            <a:off x="6656071" y="3518606"/>
            <a:ext cx="502919" cy="45719"/>
            <a:chOff x="6656071" y="3518606"/>
            <a:chExt cx="502919" cy="45719"/>
          </a:xfrm>
        </p:grpSpPr>
        <p:sp>
          <p:nvSpPr>
            <p:cNvPr id="1048775" name="Google Shape;1579;p298"/>
            <p:cNvSpPr/>
            <p:nvPr/>
          </p:nvSpPr>
          <p:spPr>
            <a:xfrm>
              <a:off x="6656071" y="3518606"/>
              <a:ext cx="45719" cy="45719"/>
            </a:xfrm>
            <a:prstGeom prst="ellipse"/>
            <a:solidFill>
              <a:srgbClr val="50AFE6"/>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776" name="Google Shape;1580;p298"/>
            <p:cNvSpPr/>
            <p:nvPr/>
          </p:nvSpPr>
          <p:spPr>
            <a:xfrm>
              <a:off x="6808471" y="3518606"/>
              <a:ext cx="45719" cy="45719"/>
            </a:xfrm>
            <a:prstGeom prst="ellipse"/>
            <a:solidFill>
              <a:srgbClr val="50AFE6"/>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777" name="Google Shape;1581;p298"/>
            <p:cNvSpPr/>
            <p:nvPr/>
          </p:nvSpPr>
          <p:spPr>
            <a:xfrm>
              <a:off x="6960871" y="3518606"/>
              <a:ext cx="45719" cy="45719"/>
            </a:xfrm>
            <a:prstGeom prst="ellipse"/>
            <a:solidFill>
              <a:srgbClr val="50AFE6"/>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8778" name="Google Shape;1582;p298"/>
            <p:cNvSpPr/>
            <p:nvPr/>
          </p:nvSpPr>
          <p:spPr>
            <a:xfrm>
              <a:off x="7113271" y="3518606"/>
              <a:ext cx="45719" cy="45719"/>
            </a:xfrm>
            <a:prstGeom prst="ellipse"/>
            <a:solidFill>
              <a:srgbClr val="50AFE6"/>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sp>
        <p:nvSpPr>
          <p:cNvPr id="1048779" name="Google Shape;1583;p298"/>
          <p:cNvSpPr txBox="1">
            <a:spLocks noGrp="1"/>
          </p:cNvSpPr>
          <p:nvPr>
            <p:ph type="body" idx="1"/>
          </p:nvPr>
        </p:nvSpPr>
        <p:spPr>
          <a:xfrm>
            <a:off x="2487929" y="2263351"/>
            <a:ext cx="4168142" cy="616791"/>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700" i="1" strike="noStrike" u="none">
                <a:solidFill>
                  <a:schemeClr val="dk2"/>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319" name="Shape 1584"/>
        <p:cNvGrpSpPr/>
        <p:nvPr/>
      </p:nvGrpSpPr>
      <p:grpSpPr>
        <a:xfrm>
          <a:off x="0" y="0"/>
          <a:ext cx="0" cy="0"/>
          <a:chOff x="0" y="0"/>
          <a:chExt cx="0" cy="0"/>
        </a:xfrm>
      </p:grpSpPr>
      <p:grpSp>
        <p:nvGrpSpPr>
          <p:cNvPr id="320" name="Google Shape;1585;p299"/>
          <p:cNvGrpSpPr/>
          <p:nvPr/>
        </p:nvGrpSpPr>
        <p:grpSpPr>
          <a:xfrm>
            <a:off x="444" y="0"/>
            <a:ext cx="9143556" cy="5143500"/>
            <a:chOff x="444" y="317809"/>
            <a:chExt cx="9143556" cy="5143500"/>
          </a:xfrm>
        </p:grpSpPr>
        <p:pic>
          <p:nvPicPr>
            <p:cNvPr id="2097298" name="Google Shape;1586;p299" descr="Surface chart  Description automatically generated with low confidence"/>
            <p:cNvPicPr preferRelativeResize="0">
              <a:picLocks/>
            </p:cNvPicPr>
            <p:nvPr/>
          </p:nvPicPr>
          <p:blipFill rotWithShape="1">
            <a:blip xmlns:r="http://schemas.openxmlformats.org/officeDocument/2006/relationships" r:embed="rId1">
              <a:alphaModFix amt="50000"/>
            </a:blip>
            <a:srcRect/>
            <a:stretch>
              <a:fillRect/>
            </a:stretch>
          </p:blipFill>
          <p:spPr>
            <a:xfrm>
              <a:off x="444" y="317809"/>
              <a:ext cx="9143111" cy="5143500"/>
            </a:xfrm>
            <a:prstGeom prst="rect"/>
            <a:noFill/>
            <a:ln>
              <a:noFill/>
            </a:ln>
          </p:spPr>
        </p:pic>
        <p:pic>
          <p:nvPicPr>
            <p:cNvPr id="2097299" name="Google Shape;1587;p299" descr="Surface chart  Description automatically generated with low confidence"/>
            <p:cNvPicPr preferRelativeResize="0">
              <a:picLocks/>
            </p:cNvPicPr>
            <p:nvPr/>
          </p:nvPicPr>
          <p:blipFill rotWithShape="1">
            <a:blip xmlns:r="http://schemas.openxmlformats.org/officeDocument/2006/relationships" r:embed="rId1">
              <a:alphaModFix amt="50000"/>
            </a:blip>
            <a:srcRect/>
            <a:stretch>
              <a:fillRect/>
            </a:stretch>
          </p:blipFill>
          <p:spPr>
            <a:xfrm>
              <a:off x="889" y="317809"/>
              <a:ext cx="9143111" cy="5143500"/>
            </a:xfrm>
            <a:prstGeom prst="rect"/>
            <a:noFill/>
            <a:ln>
              <a:noFill/>
            </a:ln>
          </p:spPr>
        </p:pic>
      </p:grpSp>
      <p:pic>
        <p:nvPicPr>
          <p:cNvPr id="2097300" name="Google Shape;1588;p299"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3990" cy="5143494"/>
          </a:xfrm>
          <a:prstGeom prst="rect"/>
          <a:noFill/>
          <a:ln>
            <a:noFill/>
          </a:ln>
        </p:spPr>
      </p:pic>
      <p:sp>
        <p:nvSpPr>
          <p:cNvPr id="104919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20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201" name="Google Shape;1591;p299"/>
          <p:cNvSpPr/>
          <p:nvPr/>
        </p:nvSpPr>
        <p:spPr>
          <a:xfrm>
            <a:off x="2058238" y="1976946"/>
            <a:ext cx="5027524" cy="1212468"/>
          </a:xfrm>
          <a:prstGeom prst="roundRect">
            <a:avLst>
              <a:gd name="adj" fmla="val 16667"/>
            </a:avLst>
          </a:prstGeom>
          <a:solidFill>
            <a:srgbClr val="F2F2F2"/>
          </a:solidFill>
          <a:ln>
            <a:noFill/>
          </a:ln>
          <a:effectLst>
            <a:outerShdw algn="tl" blurRad="50800" dir="2700000" dist="38100" rotWithShape="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nvGrpSpPr>
          <p:cNvPr id="321" name="Google Shape;1592;p299"/>
          <p:cNvGrpSpPr/>
          <p:nvPr/>
        </p:nvGrpSpPr>
        <p:grpSpPr>
          <a:xfrm>
            <a:off x="1985011" y="1602036"/>
            <a:ext cx="502919" cy="45719"/>
            <a:chOff x="1985011" y="1602036"/>
            <a:chExt cx="502919" cy="45719"/>
          </a:xfrm>
        </p:grpSpPr>
        <p:sp>
          <p:nvSpPr>
            <p:cNvPr id="1049202" name="Google Shape;1593;p299"/>
            <p:cNvSpPr/>
            <p:nvPr/>
          </p:nvSpPr>
          <p:spPr>
            <a:xfrm>
              <a:off x="1985011" y="1602036"/>
              <a:ext cx="45719" cy="45719"/>
            </a:xfrm>
            <a:prstGeom prst="ellipse"/>
            <a:solidFill>
              <a:srgbClr val="D0607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203" name="Google Shape;1594;p299"/>
            <p:cNvSpPr/>
            <p:nvPr/>
          </p:nvSpPr>
          <p:spPr>
            <a:xfrm>
              <a:off x="2137411" y="1602036"/>
              <a:ext cx="45719" cy="45719"/>
            </a:xfrm>
            <a:prstGeom prst="ellipse"/>
            <a:solidFill>
              <a:srgbClr val="D0607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204" name="Google Shape;1595;p299"/>
            <p:cNvSpPr/>
            <p:nvPr/>
          </p:nvSpPr>
          <p:spPr>
            <a:xfrm>
              <a:off x="2289811" y="1602036"/>
              <a:ext cx="45719" cy="45719"/>
            </a:xfrm>
            <a:prstGeom prst="ellipse"/>
            <a:solidFill>
              <a:srgbClr val="D0607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205" name="Google Shape;1596;p299"/>
            <p:cNvSpPr/>
            <p:nvPr/>
          </p:nvSpPr>
          <p:spPr>
            <a:xfrm>
              <a:off x="2442211" y="1602036"/>
              <a:ext cx="45719" cy="45719"/>
            </a:xfrm>
            <a:prstGeom prst="ellipse"/>
            <a:solidFill>
              <a:srgbClr val="D0607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grpSp>
        <p:nvGrpSpPr>
          <p:cNvPr id="322" name="Google Shape;1597;p299"/>
          <p:cNvGrpSpPr/>
          <p:nvPr/>
        </p:nvGrpSpPr>
        <p:grpSpPr>
          <a:xfrm>
            <a:off x="6656071" y="3518606"/>
            <a:ext cx="502919" cy="45719"/>
            <a:chOff x="6656071" y="3518606"/>
            <a:chExt cx="502919" cy="45719"/>
          </a:xfrm>
        </p:grpSpPr>
        <p:sp>
          <p:nvSpPr>
            <p:cNvPr id="1049206" name="Google Shape;1598;p299"/>
            <p:cNvSpPr/>
            <p:nvPr/>
          </p:nvSpPr>
          <p:spPr>
            <a:xfrm>
              <a:off x="6656071" y="3518606"/>
              <a:ext cx="45719" cy="45719"/>
            </a:xfrm>
            <a:prstGeom prst="ellipse"/>
            <a:solidFill>
              <a:srgbClr val="50AFE6"/>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207" name="Google Shape;1599;p299"/>
            <p:cNvSpPr/>
            <p:nvPr/>
          </p:nvSpPr>
          <p:spPr>
            <a:xfrm>
              <a:off x="6808471" y="3518606"/>
              <a:ext cx="45719" cy="45719"/>
            </a:xfrm>
            <a:prstGeom prst="ellipse"/>
            <a:solidFill>
              <a:srgbClr val="50AFE6"/>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208" name="Google Shape;1600;p299"/>
            <p:cNvSpPr/>
            <p:nvPr/>
          </p:nvSpPr>
          <p:spPr>
            <a:xfrm>
              <a:off x="6960871" y="3518606"/>
              <a:ext cx="45719" cy="45719"/>
            </a:xfrm>
            <a:prstGeom prst="ellipse"/>
            <a:solidFill>
              <a:srgbClr val="50AFE6"/>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sp>
          <p:nvSpPr>
            <p:cNvPr id="1049209" name="Google Shape;1601;p299"/>
            <p:cNvSpPr/>
            <p:nvPr/>
          </p:nvSpPr>
          <p:spPr>
            <a:xfrm>
              <a:off x="7113271" y="3518606"/>
              <a:ext cx="45719" cy="45719"/>
            </a:xfrm>
            <a:prstGeom prst="ellipse"/>
            <a:solidFill>
              <a:srgbClr val="50AFE6"/>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Public Sans"/>
                <a:ea typeface="Public Sans"/>
                <a:cs typeface="Public Sans"/>
                <a:sym typeface="Public Sans"/>
              </a:endParaRPr>
            </a:p>
          </p:txBody>
        </p:sp>
      </p:grpSp>
      <p:sp>
        <p:nvSpPr>
          <p:cNvPr id="1049210" name="Google Shape;1602;p299"/>
          <p:cNvSpPr txBox="1">
            <a:spLocks noGrp="1"/>
          </p:cNvSpPr>
          <p:nvPr>
            <p:ph type="body" idx="1"/>
          </p:nvPr>
        </p:nvSpPr>
        <p:spPr>
          <a:xfrm>
            <a:off x="2487929" y="2263351"/>
            <a:ext cx="4168142" cy="616791"/>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1" cap="none" sz="1700" i="1" strike="noStrike" u="none">
                <a:solidFill>
                  <a:schemeClr val="dk2"/>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455" name="Shape 1603"/>
        <p:cNvGrpSpPr/>
        <p:nvPr/>
      </p:nvGrpSpPr>
      <p:grpSpPr>
        <a:xfrm>
          <a:off x="0" y="0"/>
          <a:ext cx="0" cy="0"/>
          <a:chOff x="0" y="0"/>
          <a:chExt cx="0" cy="0"/>
        </a:xfrm>
      </p:grpSpPr>
      <p:sp>
        <p:nvSpPr>
          <p:cNvPr id="1049695" name="Google Shape;1604;p300" descr="Background pattern  Description automatically generated"/>
          <p:cNvSpPr/>
          <p:nvPr/>
        </p:nvSpPr>
        <p:spPr>
          <a:xfrm>
            <a:off x="0" y="0"/>
            <a:ext cx="9144001"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pic>
        <p:nvPicPr>
          <p:cNvPr id="2097366" name="Google Shape;1605;p300"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696" name="Google Shape;1606;p300"/>
          <p:cNvSpPr/>
          <p:nvPr/>
        </p:nvSpPr>
        <p:spPr>
          <a:xfrm>
            <a:off x="1736279" y="1782808"/>
            <a:ext cx="1577884" cy="1577884"/>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chemeClr val="lt1"/>
                </a:solidFill>
                <a:latin typeface="Public Sans"/>
                <a:ea typeface="Public Sans"/>
                <a:cs typeface="Public Sans"/>
                <a:sym typeface="Public Sans"/>
              </a:rPr>
              <a:t>?</a:t>
            </a:r>
            <a:endParaRPr b="0" cap="none" sz="1400" i="0" strike="noStrike" u="none">
              <a:solidFill>
                <a:srgbClr val="000000"/>
              </a:solidFill>
              <a:latin typeface="Arial"/>
              <a:ea typeface="Arial"/>
              <a:cs typeface="Arial"/>
              <a:sym typeface="Arial"/>
            </a:endParaRPr>
          </a:p>
        </p:txBody>
      </p:sp>
      <p:sp>
        <p:nvSpPr>
          <p:cNvPr id="1049697" name="Google Shape;1607;p300"/>
          <p:cNvSpPr txBox="1">
            <a:spLocks noGrp="1"/>
          </p:cNvSpPr>
          <p:nvPr>
            <p:ph type="body" idx="1"/>
          </p:nvPr>
        </p:nvSpPr>
        <p:spPr>
          <a:xfrm>
            <a:off x="3470049" y="1800874"/>
            <a:ext cx="3789638" cy="616505"/>
          </a:xfrm>
          <a:prstGeom prst="rect"/>
          <a:solidFill>
            <a:schemeClr val="lt1"/>
          </a:solid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1" cap="none" sz="1700" i="1" strike="noStrike" u="none">
                <a:solidFill>
                  <a:schemeClr val="dk2"/>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98" name="Google Shape;1608;p300"/>
          <p:cNvSpPr txBox="1">
            <a:spLocks noGrp="1"/>
          </p:cNvSpPr>
          <p:nvPr>
            <p:ph type="body" idx="2"/>
          </p:nvPr>
        </p:nvSpPr>
        <p:spPr>
          <a:xfrm>
            <a:off x="3470049" y="2287467"/>
            <a:ext cx="3789638" cy="1091291"/>
          </a:xfrm>
          <a:prstGeom prst="rect"/>
          <a:solidFill>
            <a:schemeClr val="lt1"/>
          </a:solid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245" name="Shape 1609"/>
        <p:cNvGrpSpPr/>
        <p:nvPr/>
      </p:nvGrpSpPr>
      <p:grpSpPr>
        <a:xfrm>
          <a:off x="0" y="0"/>
          <a:ext cx="0" cy="0"/>
          <a:chOff x="0" y="0"/>
          <a:chExt cx="0" cy="0"/>
        </a:xfrm>
      </p:grpSpPr>
      <p:sp>
        <p:nvSpPr>
          <p:cNvPr id="1049024" name="Google Shape;1610;p301"/>
          <p:cNvSpPr/>
          <p:nvPr/>
        </p:nvSpPr>
        <p:spPr>
          <a:xfrm>
            <a:off x="-1" y="1"/>
            <a:ext cx="9144001" cy="5143500"/>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1" cap="none" sz="1400" i="0" strike="noStrike" u="none">
              <a:solidFill>
                <a:schemeClr val="lt1"/>
              </a:solidFill>
              <a:latin typeface="Public Sans"/>
              <a:ea typeface="Public Sans"/>
              <a:cs typeface="Public Sans"/>
              <a:sym typeface="Public Sans"/>
            </a:endParaRPr>
          </a:p>
        </p:txBody>
      </p:sp>
      <p:sp>
        <p:nvSpPr>
          <p:cNvPr id="1049025" name="Google Shape;1611;p301"/>
          <p:cNvSpPr/>
          <p:nvPr/>
        </p:nvSpPr>
        <p:spPr>
          <a:xfrm>
            <a:off x="0" y="0"/>
            <a:ext cx="4113765" cy="1166969"/>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pic>
        <p:nvPicPr>
          <p:cNvPr id="2097284" name="Google Shape;1612;p301"/>
          <p:cNvPicPr preferRelativeResize="0">
            <a:picLocks/>
          </p:cNvPicPr>
          <p:nvPr/>
        </p:nvPicPr>
        <p:blipFill rotWithShape="1">
          <a:blip xmlns:r="http://schemas.openxmlformats.org/officeDocument/2006/relationships" r:embed="rId1">
            <a:alphaModFix/>
          </a:blip>
          <a:srcRect r="43"/>
          <a:stretch>
            <a:fillRect/>
          </a:stretch>
        </p:blipFill>
        <p:spPr>
          <a:xfrm>
            <a:off x="0" y="1166968"/>
            <a:ext cx="4113765" cy="3976529"/>
          </a:xfrm>
          <a:prstGeom prst="rect"/>
          <a:noFill/>
          <a:ln>
            <a:noFill/>
          </a:ln>
        </p:spPr>
      </p:pic>
      <p:pic>
        <p:nvPicPr>
          <p:cNvPr id="2097285" name="Google Shape;1613;p301" descr="Shape  Description automatically generated with low confidence"/>
          <p:cNvPicPr preferRelativeResize="0">
            <a:picLocks/>
          </p:cNvPicPr>
          <p:nvPr/>
        </p:nvPicPr>
        <p:blipFill rotWithShape="1">
          <a:blip xmlns:r="http://schemas.openxmlformats.org/officeDocument/2006/relationships" r:embed="rId2">
            <a:alphaModFix/>
          </a:blip>
          <a:srcRect/>
          <a:stretch>
            <a:fillRect/>
          </a:stretch>
        </p:blipFill>
        <p:spPr>
          <a:xfrm>
            <a:off x="0" y="0"/>
            <a:ext cx="9143990" cy="5143494"/>
          </a:xfrm>
          <a:prstGeom prst="rect"/>
          <a:noFill/>
          <a:ln>
            <a:noFill/>
          </a:ln>
        </p:spPr>
      </p:pic>
      <p:grpSp>
        <p:nvGrpSpPr>
          <p:cNvPr id="246" name="Google Shape;1614;p301"/>
          <p:cNvGrpSpPr/>
          <p:nvPr/>
        </p:nvGrpSpPr>
        <p:grpSpPr>
          <a:xfrm>
            <a:off x="724005" y="301093"/>
            <a:ext cx="2665754" cy="542340"/>
            <a:chOff x="5567543" y="349969"/>
            <a:chExt cx="2665754" cy="542340"/>
          </a:xfrm>
        </p:grpSpPr>
        <p:sp>
          <p:nvSpPr>
            <p:cNvPr id="1049026" name="Google Shape;1615;p301"/>
            <p:cNvSpPr txBox="1"/>
            <p:nvPr/>
          </p:nvSpPr>
          <p:spPr>
            <a:xfrm>
              <a:off x="5567543" y="349969"/>
              <a:ext cx="2665754" cy="52318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700"/>
                <a:buFont typeface="Arial"/>
                <a:buNone/>
              </a:pPr>
              <a:r>
                <a:rPr b="1" cap="none" sz="2800" i="0" lang="en-US" strike="noStrike" u="none">
                  <a:solidFill>
                    <a:schemeClr val="lt1"/>
                  </a:solidFill>
                  <a:latin typeface="Public Sans"/>
                  <a:ea typeface="Public Sans"/>
                  <a:cs typeface="Public Sans"/>
                  <a:sym typeface="Public Sans"/>
                </a:rPr>
                <a:t>Think</a:t>
              </a:r>
              <a:endParaRPr b="0" cap="none" sz="1400" i="0" strike="noStrike" u="none">
                <a:solidFill>
                  <a:srgbClr val="000000"/>
                </a:solidFill>
                <a:latin typeface="Arial"/>
                <a:ea typeface="Arial"/>
                <a:cs typeface="Arial"/>
                <a:sym typeface="Arial"/>
              </a:endParaRPr>
            </a:p>
          </p:txBody>
        </p:sp>
        <p:cxnSp>
          <p:nvCxnSpPr>
            <p:cNvPr id="3145763" name="Google Shape;1616;p301"/>
            <p:cNvCxnSpPr>
              <a:cxnSpLocks/>
            </p:cNvCxnSpPr>
            <p:nvPr/>
          </p:nvCxnSpPr>
          <p:spPr>
            <a:xfrm>
              <a:off x="6426067" y="892309"/>
              <a:ext cx="948706" cy="0"/>
            </a:xfrm>
            <a:prstGeom prst="straightConnector1"/>
            <a:noFill/>
            <a:ln w="38100" cap="flat" cmpd="sng">
              <a:solidFill>
                <a:schemeClr val="lt1"/>
              </a:solidFill>
              <a:prstDash val="solid"/>
              <a:round/>
              <a:headEnd type="none" w="sm" len="sm"/>
              <a:tailEnd type="none" w="sm" len="sm"/>
            </a:ln>
          </p:spPr>
        </p:cxnSp>
      </p:grpSp>
      <p:sp>
        <p:nvSpPr>
          <p:cNvPr id="1049027" name="Google Shape;1617;p301"/>
          <p:cNvSpPr txBox="1">
            <a:spLocks noGrp="1"/>
          </p:cNvSpPr>
          <p:nvPr>
            <p:ph type="body" idx="1"/>
          </p:nvPr>
        </p:nvSpPr>
        <p:spPr>
          <a:xfrm>
            <a:off x="4480014" y="895714"/>
            <a:ext cx="4318646" cy="3392711"/>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407" name="Shape 1618"/>
        <p:cNvGrpSpPr/>
        <p:nvPr/>
      </p:nvGrpSpPr>
      <p:grpSpPr>
        <a:xfrm>
          <a:off x="0" y="0"/>
          <a:ext cx="0" cy="0"/>
          <a:chOff x="0" y="0"/>
          <a:chExt cx="0" cy="0"/>
        </a:xfrm>
      </p:grpSpPr>
      <p:sp>
        <p:nvSpPr>
          <p:cNvPr id="1049535" name="Google Shape;1619;p302"/>
          <p:cNvSpPr/>
          <p:nvPr/>
        </p:nvSpPr>
        <p:spPr>
          <a:xfrm>
            <a:off x="-1" y="1"/>
            <a:ext cx="9144001" cy="5143500"/>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1" cap="none" sz="1400" i="0" strike="noStrike" u="none">
              <a:solidFill>
                <a:schemeClr val="lt1"/>
              </a:solidFill>
              <a:latin typeface="Public Sans"/>
              <a:ea typeface="Public Sans"/>
              <a:cs typeface="Public Sans"/>
              <a:sym typeface="Public Sans"/>
            </a:endParaRPr>
          </a:p>
        </p:txBody>
      </p:sp>
      <p:sp>
        <p:nvSpPr>
          <p:cNvPr id="1049536" name="Google Shape;1620;p302"/>
          <p:cNvSpPr/>
          <p:nvPr/>
        </p:nvSpPr>
        <p:spPr>
          <a:xfrm>
            <a:off x="0" y="0"/>
            <a:ext cx="4113765" cy="1166969"/>
          </a:xfrm>
          <a:prstGeom prst="rect"/>
          <a:solidFill>
            <a:schemeClr val="accent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pic>
        <p:nvPicPr>
          <p:cNvPr id="2097352" name="Google Shape;1621;p302"/>
          <p:cNvPicPr preferRelativeResize="0">
            <a:picLocks/>
          </p:cNvPicPr>
          <p:nvPr/>
        </p:nvPicPr>
        <p:blipFill rotWithShape="1">
          <a:blip xmlns:r="http://schemas.openxmlformats.org/officeDocument/2006/relationships" r:embed="rId1">
            <a:alphaModFix/>
          </a:blip>
          <a:srcRect r="43"/>
          <a:stretch>
            <a:fillRect/>
          </a:stretch>
        </p:blipFill>
        <p:spPr>
          <a:xfrm>
            <a:off x="0" y="1166968"/>
            <a:ext cx="4113765" cy="3976529"/>
          </a:xfrm>
          <a:prstGeom prst="rect"/>
          <a:noFill/>
          <a:ln>
            <a:noFill/>
          </a:ln>
        </p:spPr>
      </p:pic>
      <p:sp>
        <p:nvSpPr>
          <p:cNvPr id="1049537" name="Google Shape;1622;p302"/>
          <p:cNvSpPr/>
          <p:nvPr/>
        </p:nvSpPr>
        <p:spPr>
          <a:xfrm>
            <a:off x="4113765" y="0"/>
            <a:ext cx="5030235" cy="5143500"/>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538" name="Google Shape;1623;p302" descr="Shape  Description automatically generated with low confidence"/>
          <p:cNvSpPr/>
          <p:nvPr/>
        </p:nvSpPr>
        <p:spPr>
          <a:xfrm>
            <a:off x="0" y="0"/>
            <a:ext cx="9144000"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408" name="Google Shape;1624;p302"/>
          <p:cNvGrpSpPr/>
          <p:nvPr/>
        </p:nvGrpSpPr>
        <p:grpSpPr>
          <a:xfrm>
            <a:off x="724005" y="301093"/>
            <a:ext cx="2665754" cy="542340"/>
            <a:chOff x="5567543" y="349969"/>
            <a:chExt cx="2665754" cy="542340"/>
          </a:xfrm>
        </p:grpSpPr>
        <p:sp>
          <p:nvSpPr>
            <p:cNvPr id="1049539" name="Google Shape;1625;p302"/>
            <p:cNvSpPr txBox="1"/>
            <p:nvPr/>
          </p:nvSpPr>
          <p:spPr>
            <a:xfrm>
              <a:off x="5567543" y="349969"/>
              <a:ext cx="2665754" cy="52318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700"/>
                <a:buFont typeface="Arial"/>
                <a:buNone/>
              </a:pPr>
              <a:r>
                <a:rPr b="1" cap="none" sz="2800" i="0" lang="en-US" strike="noStrike" u="none">
                  <a:solidFill>
                    <a:schemeClr val="lt1"/>
                  </a:solidFill>
                  <a:latin typeface="Public Sans"/>
                  <a:ea typeface="Public Sans"/>
                  <a:cs typeface="Public Sans"/>
                  <a:sym typeface="Public Sans"/>
                </a:rPr>
                <a:t>Think</a:t>
              </a:r>
              <a:endParaRPr b="0" cap="none" sz="1400" i="0" strike="noStrike" u="none">
                <a:solidFill>
                  <a:srgbClr val="000000"/>
                </a:solidFill>
                <a:latin typeface="Arial"/>
                <a:ea typeface="Arial"/>
                <a:cs typeface="Arial"/>
                <a:sym typeface="Arial"/>
              </a:endParaRPr>
            </a:p>
          </p:txBody>
        </p:sp>
        <p:cxnSp>
          <p:nvCxnSpPr>
            <p:cNvPr id="3145832" name="Google Shape;1626;p302"/>
            <p:cNvCxnSpPr>
              <a:cxnSpLocks/>
            </p:cNvCxnSpPr>
            <p:nvPr/>
          </p:nvCxnSpPr>
          <p:spPr>
            <a:xfrm>
              <a:off x="6426067" y="892309"/>
              <a:ext cx="948706" cy="0"/>
            </a:xfrm>
            <a:prstGeom prst="straightConnector1"/>
            <a:noFill/>
            <a:ln w="38100" cap="flat" cmpd="sng">
              <a:solidFill>
                <a:schemeClr val="lt1"/>
              </a:solidFill>
              <a:prstDash val="solid"/>
              <a:round/>
              <a:headEnd type="none" w="sm" len="sm"/>
              <a:tailEnd type="none" w="sm" len="sm"/>
            </a:ln>
          </p:spPr>
        </p:cxnSp>
      </p:grpSp>
      <p:sp>
        <p:nvSpPr>
          <p:cNvPr id="1049540" name="Google Shape;1627;p302"/>
          <p:cNvSpPr txBox="1">
            <a:spLocks noGrp="1"/>
          </p:cNvSpPr>
          <p:nvPr>
            <p:ph type="body" idx="1"/>
          </p:nvPr>
        </p:nvSpPr>
        <p:spPr>
          <a:xfrm>
            <a:off x="4480014" y="895714"/>
            <a:ext cx="4318646" cy="3392711"/>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409" name="Shape 62"/>
        <p:cNvGrpSpPr/>
        <p:nvPr/>
      </p:nvGrpSpPr>
      <p:grpSpPr>
        <a:xfrm>
          <a:off x="0" y="0"/>
          <a:ext cx="0" cy="0"/>
          <a:chOff x="0" y="0"/>
          <a:chExt cx="0" cy="0"/>
        </a:xfrm>
      </p:grpSpPr>
      <p:sp>
        <p:nvSpPr>
          <p:cNvPr id="1049541" name="Google Shape;63;p221"/>
          <p:cNvSpPr/>
          <p:nvPr/>
        </p:nvSpPr>
        <p:spPr>
          <a:xfrm>
            <a:off x="0" y="0"/>
            <a:ext cx="9143990" cy="5143494"/>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pic>
        <p:nvPicPr>
          <p:cNvPr id="2097353" name="Google Shape;64;p221"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6"/>
            <a:ext cx="9143990" cy="5143494"/>
          </a:xfrm>
          <a:prstGeom prst="rect"/>
          <a:noFill/>
          <a:ln>
            <a:noFill/>
          </a:ln>
        </p:spPr>
      </p:pic>
      <p:sp>
        <p:nvSpPr>
          <p:cNvPr id="1049542" name="Google Shape;65;p221"/>
          <p:cNvSpPr>
            <a:spLocks noGrp="1"/>
          </p:cNvSpPr>
          <p:nvPr>
            <p:ph type="pic" idx="2"/>
          </p:nvPr>
        </p:nvSpPr>
        <p:spPr>
          <a:xfrm>
            <a:off x="4983850" y="776920"/>
            <a:ext cx="4160150" cy="4050508"/>
          </a:xfrm>
          <a:prstGeom prst="rect"/>
          <a:noFill/>
          <a:ln>
            <a:noFill/>
          </a:ln>
        </p:spPr>
      </p:sp>
      <p:sp>
        <p:nvSpPr>
          <p:cNvPr id="1049543" name="Google Shape;66;p221"/>
          <p:cNvSpPr txBox="1">
            <a:spLocks noGrp="1"/>
          </p:cNvSpPr>
          <p:nvPr>
            <p:ph type="body" idx="1"/>
          </p:nvPr>
        </p:nvSpPr>
        <p:spPr>
          <a:xfrm>
            <a:off x="135731" y="782881"/>
            <a:ext cx="4436267" cy="2912819"/>
          </a:xfrm>
          <a:prstGeom prst="rect"/>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1pPr>
            <a:lvl2pPr algn="l" indent="-317500" lvl="1" marL="9144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2pPr>
            <a:lvl3pPr algn="l" indent="-317500" lvl="2" marL="13716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3pPr>
            <a:lvl4pPr algn="l" indent="-317500" lvl="3" marL="18288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4pPr>
            <a:lvl5pPr algn="l" indent="-317500" lvl="4" marL="2286000" marR="0" rtl="0">
              <a:lnSpc>
                <a:spcPct val="100000"/>
              </a:lnSpc>
              <a:spcBef>
                <a:spcPts val="375"/>
              </a:spcBef>
              <a:spcAft>
                <a:spcPts val="0"/>
              </a:spcAft>
              <a:buClr>
                <a:schemeClr val="dk1"/>
              </a:buClr>
              <a:buSzPts val="1400"/>
              <a:buFont typeface="Noto Sans Symbols"/>
              <a:buChar char="▪"/>
              <a:defRPr b="0" cap="none" sz="1400" i="0" strike="noStrike"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
        <p:nvSpPr>
          <p:cNvPr id="1049544" name="Google Shape;67;p221"/>
          <p:cNvSpPr txBox="1">
            <a:spLocks noGrp="1"/>
          </p:cNvSpPr>
          <p:nvPr>
            <p:ph type="title"/>
          </p:nvPr>
        </p:nvSpPr>
        <p:spPr>
          <a:xfrm>
            <a:off x="135731" y="202405"/>
            <a:ext cx="7886700" cy="344091"/>
          </a:xfrm>
          <a:prstGeom prst="rect"/>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sz="1700" i="0" strike="noStrike"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545" name="Google Shape;68;p221"/>
          <p:cNvSpPr/>
          <p:nvPr/>
        </p:nvSpPr>
        <p:spPr>
          <a:xfrm>
            <a:off x="0" y="202405"/>
            <a:ext cx="135731" cy="344091"/>
          </a:xfrm>
          <a:prstGeom prst="rect"/>
          <a:solidFill>
            <a:srgbClr val="22366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366" name="Shape 1628"/>
        <p:cNvGrpSpPr/>
        <p:nvPr/>
      </p:nvGrpSpPr>
      <p:grpSpPr>
        <a:xfrm>
          <a:off x="0" y="0"/>
          <a:ext cx="0" cy="0"/>
          <a:chOff x="0" y="0"/>
          <a:chExt cx="0" cy="0"/>
        </a:xfrm>
      </p:grpSpPr>
      <p:sp>
        <p:nvSpPr>
          <p:cNvPr id="1049380" name="Google Shape;1629;p303"/>
          <p:cNvSpPr/>
          <p:nvPr/>
        </p:nvSpPr>
        <p:spPr>
          <a:xfrm>
            <a:off x="-1" y="1"/>
            <a:ext cx="9144001" cy="5143500"/>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1" cap="none" sz="1400" i="0" strike="noStrike" u="none">
              <a:solidFill>
                <a:schemeClr val="lt1"/>
              </a:solidFill>
              <a:latin typeface="Public Sans"/>
              <a:ea typeface="Public Sans"/>
              <a:cs typeface="Public Sans"/>
              <a:sym typeface="Public Sans"/>
            </a:endParaRPr>
          </a:p>
        </p:txBody>
      </p:sp>
      <p:sp>
        <p:nvSpPr>
          <p:cNvPr id="1049381" name="Google Shape;1630;p303"/>
          <p:cNvSpPr/>
          <p:nvPr/>
        </p:nvSpPr>
        <p:spPr>
          <a:xfrm>
            <a:off x="0" y="0"/>
            <a:ext cx="4113765" cy="1166969"/>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pic>
        <p:nvPicPr>
          <p:cNvPr id="2097324" name="Google Shape;1631;p303"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cxnSp>
        <p:nvCxnSpPr>
          <p:cNvPr id="3145812" name="Google Shape;1632;p303"/>
          <p:cNvCxnSpPr>
            <a:cxnSpLocks/>
          </p:cNvCxnSpPr>
          <p:nvPr/>
        </p:nvCxnSpPr>
        <p:spPr>
          <a:xfrm>
            <a:off x="1582529" y="843433"/>
            <a:ext cx="948706" cy="0"/>
          </a:xfrm>
          <a:prstGeom prst="straightConnector1"/>
          <a:noFill/>
          <a:ln w="38100" cap="flat" cmpd="sng">
            <a:solidFill>
              <a:schemeClr val="lt1"/>
            </a:solidFill>
            <a:prstDash val="solid"/>
            <a:round/>
            <a:headEnd type="none" w="sm" len="sm"/>
            <a:tailEnd type="none" w="sm" len="sm"/>
          </a:ln>
        </p:spPr>
      </p:cxnSp>
      <p:sp>
        <p:nvSpPr>
          <p:cNvPr id="1049382" name="Google Shape;1633;p303"/>
          <p:cNvSpPr txBox="1">
            <a:spLocks noGrp="1"/>
          </p:cNvSpPr>
          <p:nvPr>
            <p:ph type="body" idx="1"/>
          </p:nvPr>
        </p:nvSpPr>
        <p:spPr>
          <a:xfrm>
            <a:off x="4480014" y="895714"/>
            <a:ext cx="4318646" cy="3392711"/>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sz="1400" i="0" strike="noStrike"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83" name="Google Shape;1634;p303"/>
          <p:cNvSpPr>
            <a:spLocks noGrp="1"/>
          </p:cNvSpPr>
          <p:nvPr>
            <p:ph type="pic" idx="2"/>
          </p:nvPr>
        </p:nvSpPr>
        <p:spPr>
          <a:xfrm>
            <a:off x="-1" y="1166963"/>
            <a:ext cx="4113765" cy="3976533"/>
          </a:xfrm>
          <a:prstGeom prst="rect"/>
          <a:noFill/>
          <a:ln>
            <a:noFill/>
          </a:ln>
        </p:spPr>
      </p:sp>
      <p:sp>
        <p:nvSpPr>
          <p:cNvPr id="1049384" name="Google Shape;1635;p303"/>
          <p:cNvSpPr txBox="1">
            <a:spLocks noGrp="1"/>
          </p:cNvSpPr>
          <p:nvPr>
            <p:ph type="body" idx="3"/>
          </p:nvPr>
        </p:nvSpPr>
        <p:spPr>
          <a:xfrm>
            <a:off x="350196" y="407903"/>
            <a:ext cx="3413372" cy="389015"/>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2000"/>
              <a:buFont typeface="Arial"/>
              <a:buNone/>
              <a:defRPr b="1" cap="none" sz="20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454" name="Shape 1636"/>
        <p:cNvGrpSpPr/>
        <p:nvPr/>
      </p:nvGrpSpPr>
      <p:grpSpPr>
        <a:xfrm>
          <a:off x="0" y="0"/>
          <a:ext cx="0" cy="0"/>
          <a:chOff x="0" y="0"/>
          <a:chExt cx="0" cy="0"/>
        </a:xfrm>
      </p:grpSpPr>
      <p:sp>
        <p:nvSpPr>
          <p:cNvPr id="1049688" name="Google Shape;1637;p304"/>
          <p:cNvSpPr/>
          <p:nvPr/>
        </p:nvSpPr>
        <p:spPr>
          <a:xfrm>
            <a:off x="-1" y="1"/>
            <a:ext cx="9144001" cy="5143500"/>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1" cap="none" sz="1400" i="0" strike="noStrike" u="none">
              <a:solidFill>
                <a:schemeClr val="lt1"/>
              </a:solidFill>
              <a:latin typeface="Public Sans"/>
              <a:ea typeface="Public Sans"/>
              <a:cs typeface="Public Sans"/>
              <a:sym typeface="Public Sans"/>
            </a:endParaRPr>
          </a:p>
        </p:txBody>
      </p:sp>
      <p:sp>
        <p:nvSpPr>
          <p:cNvPr id="1049689" name="Google Shape;1638;p304"/>
          <p:cNvSpPr/>
          <p:nvPr/>
        </p:nvSpPr>
        <p:spPr>
          <a:xfrm>
            <a:off x="0" y="0"/>
            <a:ext cx="4113765" cy="1166969"/>
          </a:xfrm>
          <a:prstGeom prst="rect"/>
          <a:solidFill>
            <a:schemeClr val="accent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690" name="Google Shape;1639;p304"/>
          <p:cNvSpPr/>
          <p:nvPr/>
        </p:nvSpPr>
        <p:spPr>
          <a:xfrm>
            <a:off x="4113765" y="0"/>
            <a:ext cx="5030235" cy="5143500"/>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691" name="Google Shape;1640;p304" descr="Shape  Description automatically generated with low confidence"/>
          <p:cNvSpPr/>
          <p:nvPr/>
        </p:nvSpPr>
        <p:spPr>
          <a:xfrm>
            <a:off x="0" y="0"/>
            <a:ext cx="9144000"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692" name="Google Shape;1641;p304"/>
          <p:cNvSpPr txBox="1">
            <a:spLocks noGrp="1"/>
          </p:cNvSpPr>
          <p:nvPr>
            <p:ph type="body" idx="1"/>
          </p:nvPr>
        </p:nvSpPr>
        <p:spPr>
          <a:xfrm>
            <a:off x="4480014" y="895714"/>
            <a:ext cx="4318646" cy="3392711"/>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693" name="Google Shape;1642;p304"/>
          <p:cNvSpPr>
            <a:spLocks noGrp="1"/>
          </p:cNvSpPr>
          <p:nvPr>
            <p:ph type="pic" idx="2"/>
          </p:nvPr>
        </p:nvSpPr>
        <p:spPr>
          <a:xfrm>
            <a:off x="-1" y="1166963"/>
            <a:ext cx="4113765" cy="3976533"/>
          </a:xfrm>
          <a:prstGeom prst="rect"/>
          <a:noFill/>
          <a:ln>
            <a:noFill/>
          </a:ln>
        </p:spPr>
      </p:sp>
      <p:cxnSp>
        <p:nvCxnSpPr>
          <p:cNvPr id="3145854" name="Google Shape;1643;p304"/>
          <p:cNvCxnSpPr>
            <a:cxnSpLocks/>
          </p:cNvCxnSpPr>
          <p:nvPr/>
        </p:nvCxnSpPr>
        <p:spPr>
          <a:xfrm>
            <a:off x="1582529" y="843433"/>
            <a:ext cx="948706" cy="0"/>
          </a:xfrm>
          <a:prstGeom prst="straightConnector1"/>
          <a:noFill/>
          <a:ln w="38100" cap="flat" cmpd="sng">
            <a:solidFill>
              <a:schemeClr val="lt1"/>
            </a:solidFill>
            <a:prstDash val="solid"/>
            <a:round/>
            <a:headEnd type="none" w="sm" len="sm"/>
            <a:tailEnd type="none" w="sm" len="sm"/>
          </a:ln>
        </p:spPr>
      </p:cxnSp>
      <p:sp>
        <p:nvSpPr>
          <p:cNvPr id="1049694" name="Google Shape;1644;p304"/>
          <p:cNvSpPr txBox="1">
            <a:spLocks noGrp="1"/>
          </p:cNvSpPr>
          <p:nvPr>
            <p:ph type="body" idx="3"/>
          </p:nvPr>
        </p:nvSpPr>
        <p:spPr>
          <a:xfrm>
            <a:off x="350196" y="407903"/>
            <a:ext cx="3413372" cy="389015"/>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2000"/>
              <a:buFont typeface="Arial"/>
              <a:buNone/>
              <a:defRPr b="1" cap="none" sz="20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350" name="Shape 1645"/>
        <p:cNvGrpSpPr/>
        <p:nvPr/>
      </p:nvGrpSpPr>
      <p:grpSpPr>
        <a:xfrm>
          <a:off x="0" y="0"/>
          <a:ext cx="0" cy="0"/>
          <a:chOff x="0" y="0"/>
          <a:chExt cx="0" cy="0"/>
        </a:xfrm>
      </p:grpSpPr>
      <p:sp>
        <p:nvSpPr>
          <p:cNvPr id="1049310" name="Google Shape;1646;p305"/>
          <p:cNvSpPr/>
          <p:nvPr/>
        </p:nvSpPr>
        <p:spPr>
          <a:xfrm>
            <a:off x="0" y="0"/>
            <a:ext cx="9144000" cy="5143497"/>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311" name="Google Shape;1647;p305" descr="Shape  Description automatically generated with low confidence"/>
          <p:cNvSpPr/>
          <p:nvPr/>
        </p:nvSpPr>
        <p:spPr>
          <a:xfrm>
            <a:off x="0" y="0"/>
            <a:ext cx="9144000"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12" name="Google Shape;1648;p305"/>
          <p:cNvSpPr txBox="1">
            <a:spLocks noGrp="1"/>
          </p:cNvSpPr>
          <p:nvPr>
            <p:ph type="body" idx="1"/>
          </p:nvPr>
        </p:nvSpPr>
        <p:spPr>
          <a:xfrm>
            <a:off x="4480014" y="1195113"/>
            <a:ext cx="4411738" cy="3555558"/>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313" name="Google Shape;1649;p305"/>
          <p:cNvSpPr>
            <a:spLocks noGrp="1"/>
          </p:cNvSpPr>
          <p:nvPr>
            <p:ph type="pic" idx="2"/>
          </p:nvPr>
        </p:nvSpPr>
        <p:spPr>
          <a:xfrm>
            <a:off x="-1" y="1166963"/>
            <a:ext cx="4113765" cy="3976533"/>
          </a:xfrm>
          <a:prstGeom prst="rect"/>
          <a:noFill/>
          <a:ln>
            <a:noFill/>
          </a:ln>
        </p:spPr>
      </p:sp>
      <p:cxnSp>
        <p:nvCxnSpPr>
          <p:cNvPr id="3145809" name="Google Shape;1650;p305"/>
          <p:cNvCxnSpPr>
            <a:cxnSpLocks/>
          </p:cNvCxnSpPr>
          <p:nvPr/>
        </p:nvCxnSpPr>
        <p:spPr>
          <a:xfrm>
            <a:off x="4097647" y="843433"/>
            <a:ext cx="948706" cy="0"/>
          </a:xfrm>
          <a:prstGeom prst="straightConnector1"/>
          <a:noFill/>
          <a:ln w="38100" cap="flat" cmpd="sng">
            <a:solidFill>
              <a:schemeClr val="lt1"/>
            </a:solidFill>
            <a:prstDash val="solid"/>
            <a:round/>
            <a:headEnd type="none" w="sm" len="sm"/>
            <a:tailEnd type="none" w="sm" len="sm"/>
          </a:ln>
        </p:spPr>
      </p:cxnSp>
      <p:sp>
        <p:nvSpPr>
          <p:cNvPr id="1049314" name="Google Shape;1651;p305"/>
          <p:cNvSpPr txBox="1">
            <a:spLocks noGrp="1"/>
          </p:cNvSpPr>
          <p:nvPr>
            <p:ph type="body" idx="3"/>
          </p:nvPr>
        </p:nvSpPr>
        <p:spPr>
          <a:xfrm>
            <a:off x="2865314" y="407903"/>
            <a:ext cx="3413372" cy="389015"/>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2000"/>
              <a:buFont typeface="Arial"/>
              <a:buNone/>
              <a:defRPr b="1" cap="none" sz="20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82" name="Shape 1652"/>
        <p:cNvGrpSpPr/>
        <p:nvPr/>
      </p:nvGrpSpPr>
      <p:grpSpPr>
        <a:xfrm>
          <a:off x="0" y="0"/>
          <a:ext cx="0" cy="0"/>
          <a:chOff x="0" y="0"/>
          <a:chExt cx="0" cy="0"/>
        </a:xfrm>
      </p:grpSpPr>
      <p:sp>
        <p:nvSpPr>
          <p:cNvPr id="1048749" name="Google Shape;1653;p306"/>
          <p:cNvSpPr/>
          <p:nvPr/>
        </p:nvSpPr>
        <p:spPr>
          <a:xfrm>
            <a:off x="0" y="0"/>
            <a:ext cx="9144000" cy="5143497"/>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8750" name="Google Shape;1654;p306" descr="Shape  Description automatically generated with low confidence"/>
          <p:cNvSpPr/>
          <p:nvPr/>
        </p:nvSpPr>
        <p:spPr>
          <a:xfrm>
            <a:off x="0" y="0"/>
            <a:ext cx="9144000" cy="51435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51" name="Google Shape;1655;p306"/>
          <p:cNvSpPr txBox="1">
            <a:spLocks noGrp="1"/>
          </p:cNvSpPr>
          <p:nvPr>
            <p:ph type="body" idx="1"/>
          </p:nvPr>
        </p:nvSpPr>
        <p:spPr>
          <a:xfrm>
            <a:off x="4480014" y="1195113"/>
            <a:ext cx="4411738" cy="3555558"/>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752" name="Google Shape;1656;p306"/>
          <p:cNvSpPr>
            <a:spLocks noGrp="1"/>
          </p:cNvSpPr>
          <p:nvPr>
            <p:ph type="pic" idx="2"/>
          </p:nvPr>
        </p:nvSpPr>
        <p:spPr>
          <a:xfrm>
            <a:off x="-1" y="1166963"/>
            <a:ext cx="4113765" cy="3976533"/>
          </a:xfrm>
          <a:prstGeom prst="rect"/>
          <a:noFill/>
          <a:ln>
            <a:noFill/>
          </a:ln>
        </p:spPr>
      </p:sp>
      <p:cxnSp>
        <p:nvCxnSpPr>
          <p:cNvPr id="3145739" name="Google Shape;1657;p306"/>
          <p:cNvCxnSpPr>
            <a:cxnSpLocks/>
          </p:cNvCxnSpPr>
          <p:nvPr/>
        </p:nvCxnSpPr>
        <p:spPr>
          <a:xfrm>
            <a:off x="4097647" y="843433"/>
            <a:ext cx="948706" cy="0"/>
          </a:xfrm>
          <a:prstGeom prst="straightConnector1"/>
          <a:noFill/>
          <a:ln w="38100" cap="flat" cmpd="sng">
            <a:solidFill>
              <a:schemeClr val="lt1"/>
            </a:solidFill>
            <a:prstDash val="solid"/>
            <a:round/>
            <a:headEnd type="none" w="sm" len="sm"/>
            <a:tailEnd type="none" w="sm" len="sm"/>
          </a:ln>
        </p:spPr>
      </p:cxnSp>
      <p:sp>
        <p:nvSpPr>
          <p:cNvPr id="1048753" name="Google Shape;1658;p306"/>
          <p:cNvSpPr txBox="1">
            <a:spLocks noGrp="1"/>
          </p:cNvSpPr>
          <p:nvPr>
            <p:ph type="body" idx="3"/>
          </p:nvPr>
        </p:nvSpPr>
        <p:spPr>
          <a:xfrm>
            <a:off x="2865314" y="407903"/>
            <a:ext cx="3413372" cy="389015"/>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2000"/>
              <a:buFont typeface="Arial"/>
              <a:buNone/>
              <a:defRPr b="1" cap="none" sz="20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372" name="Shape 1659"/>
        <p:cNvGrpSpPr/>
        <p:nvPr/>
      </p:nvGrpSpPr>
      <p:grpSpPr>
        <a:xfrm>
          <a:off x="0" y="0"/>
          <a:ext cx="0" cy="0"/>
          <a:chOff x="0" y="0"/>
          <a:chExt cx="0" cy="0"/>
        </a:xfrm>
      </p:grpSpPr>
      <p:pic>
        <p:nvPicPr>
          <p:cNvPr id="2097327" name="Google Shape;1660;p307"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416" name="Google Shape;1661;p307"/>
          <p:cNvSpPr/>
          <p:nvPr/>
        </p:nvSpPr>
        <p:spPr>
          <a:xfrm>
            <a:off x="-103694" y="1569006"/>
            <a:ext cx="4577142" cy="2005034"/>
          </a:xfrm>
          <a:prstGeom prst="rect"/>
          <a:solidFill>
            <a:schemeClr val="dk2"/>
          </a:solidFill>
          <a:ln w="25400" cap="flat" cmpd="sng">
            <a:solidFill>
              <a:srgbClr val="D8D8D8"/>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1" cap="none" sz="1400" i="0" strike="noStrike" u="none">
              <a:solidFill>
                <a:schemeClr val="lt1"/>
              </a:solidFill>
              <a:latin typeface="Public Sans"/>
              <a:ea typeface="Public Sans"/>
              <a:cs typeface="Public Sans"/>
              <a:sym typeface="Public Sans"/>
            </a:endParaRPr>
          </a:p>
        </p:txBody>
      </p:sp>
      <p:sp>
        <p:nvSpPr>
          <p:cNvPr id="1049417" name="Google Shape;1662;p307"/>
          <p:cNvSpPr txBox="1">
            <a:spLocks noGrp="1"/>
          </p:cNvSpPr>
          <p:nvPr>
            <p:ph type="body" idx="1"/>
          </p:nvPr>
        </p:nvSpPr>
        <p:spPr>
          <a:xfrm>
            <a:off x="499535" y="1895003"/>
            <a:ext cx="3413372" cy="344019"/>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600"/>
              <a:buFont typeface="Arial"/>
              <a:buNone/>
              <a:defRPr b="1" cap="none" sz="16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418" name="Google Shape;1663;p307"/>
          <p:cNvSpPr txBox="1">
            <a:spLocks noGrp="1"/>
          </p:cNvSpPr>
          <p:nvPr>
            <p:ph type="body" idx="2"/>
          </p:nvPr>
        </p:nvSpPr>
        <p:spPr>
          <a:xfrm>
            <a:off x="499535" y="2323628"/>
            <a:ext cx="3413372" cy="925044"/>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pic>
        <p:nvPicPr>
          <p:cNvPr id="2097328" name="Google Shape;1664;p307"/>
          <p:cNvPicPr preferRelativeResize="0">
            <a:picLocks/>
          </p:cNvPicPr>
          <p:nvPr/>
        </p:nvPicPr>
        <p:blipFill rotWithShape="1">
          <a:blip xmlns:r="http://schemas.openxmlformats.org/officeDocument/2006/relationships" r:embed="rId2">
            <a:alphaModFix/>
          </a:blip>
          <a:srcRect t="44" r="7" b="13"/>
          <a:stretch>
            <a:fillRect/>
          </a:stretch>
        </p:blipFill>
        <p:spPr>
          <a:xfrm flipH="1">
            <a:off x="4961317" y="472968"/>
            <a:ext cx="3982986" cy="4288221"/>
          </a:xfrm>
          <a:prstGeom prst="rect"/>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215" name="Shape 1665"/>
        <p:cNvGrpSpPr/>
        <p:nvPr/>
      </p:nvGrpSpPr>
      <p:grpSpPr>
        <a:xfrm>
          <a:off x="0" y="0"/>
          <a:ext cx="0" cy="0"/>
          <a:chOff x="0" y="0"/>
          <a:chExt cx="0" cy="0"/>
        </a:xfrm>
      </p:grpSpPr>
      <p:pic>
        <p:nvPicPr>
          <p:cNvPr id="2097262" name="Google Shape;1666;p308"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8891" name="Google Shape;1667;p308"/>
          <p:cNvSpPr/>
          <p:nvPr/>
        </p:nvSpPr>
        <p:spPr>
          <a:xfrm>
            <a:off x="-103694" y="1569006"/>
            <a:ext cx="4577142" cy="2005034"/>
          </a:xfrm>
          <a:prstGeom prst="rect"/>
          <a:solidFill>
            <a:schemeClr val="accent1"/>
          </a:solidFill>
          <a:ln w="25400" cap="flat" cmpd="sng">
            <a:solidFill>
              <a:srgbClr val="D8D8D8"/>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1" cap="none" sz="1400" i="0" strike="noStrike" u="none">
              <a:solidFill>
                <a:schemeClr val="lt1"/>
              </a:solidFill>
              <a:latin typeface="Public Sans"/>
              <a:ea typeface="Public Sans"/>
              <a:cs typeface="Public Sans"/>
              <a:sym typeface="Public Sans"/>
            </a:endParaRPr>
          </a:p>
        </p:txBody>
      </p:sp>
      <p:sp>
        <p:nvSpPr>
          <p:cNvPr id="1048892" name="Google Shape;1668;p308"/>
          <p:cNvSpPr txBox="1">
            <a:spLocks noGrp="1"/>
          </p:cNvSpPr>
          <p:nvPr>
            <p:ph type="body" idx="1"/>
          </p:nvPr>
        </p:nvSpPr>
        <p:spPr>
          <a:xfrm>
            <a:off x="499535" y="1895003"/>
            <a:ext cx="3413372" cy="344019"/>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600"/>
              <a:buFont typeface="Arial"/>
              <a:buNone/>
              <a:defRPr b="1" cap="none" sz="16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893" name="Google Shape;1669;p308"/>
          <p:cNvSpPr txBox="1">
            <a:spLocks noGrp="1"/>
          </p:cNvSpPr>
          <p:nvPr>
            <p:ph type="body" idx="2"/>
          </p:nvPr>
        </p:nvSpPr>
        <p:spPr>
          <a:xfrm>
            <a:off x="499535" y="2323628"/>
            <a:ext cx="3413372" cy="925044"/>
          </a:xfrm>
          <a:prstGeom prst="rect"/>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pic>
        <p:nvPicPr>
          <p:cNvPr id="2097263" name="Google Shape;1670;p308"/>
          <p:cNvPicPr preferRelativeResize="0">
            <a:picLocks/>
          </p:cNvPicPr>
          <p:nvPr/>
        </p:nvPicPr>
        <p:blipFill rotWithShape="1">
          <a:blip xmlns:r="http://schemas.openxmlformats.org/officeDocument/2006/relationships" r:embed="rId2">
            <a:alphaModFix/>
          </a:blip>
          <a:srcRect t="44" r="7" b="13"/>
          <a:stretch>
            <a:fillRect/>
          </a:stretch>
        </p:blipFill>
        <p:spPr>
          <a:xfrm flipH="1">
            <a:off x="4961317" y="472968"/>
            <a:ext cx="3982986" cy="4288221"/>
          </a:xfrm>
          <a:prstGeom prst="rect"/>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405" name="Shape 1671"/>
        <p:cNvGrpSpPr/>
        <p:nvPr/>
      </p:nvGrpSpPr>
      <p:grpSpPr>
        <a:xfrm>
          <a:off x="0" y="0"/>
          <a:ext cx="0" cy="0"/>
          <a:chOff x="0" y="0"/>
          <a:chExt cx="0" cy="0"/>
        </a:xfrm>
      </p:grpSpPr>
      <p:sp>
        <p:nvSpPr>
          <p:cNvPr id="1049526" name="Google Shape;1672;p309"/>
          <p:cNvSpPr/>
          <p:nvPr/>
        </p:nvSpPr>
        <p:spPr>
          <a:xfrm>
            <a:off x="-1" y="0"/>
            <a:ext cx="9143999" cy="5143500"/>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pic>
        <p:nvPicPr>
          <p:cNvPr id="2097349" name="Google Shape;1673;p309"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sp>
        <p:nvSpPr>
          <p:cNvPr id="1049527"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528" name="Google Shape;1675;p309"/>
          <p:cNvSpPr/>
          <p:nvPr/>
        </p:nvSpPr>
        <p:spPr>
          <a:xfrm>
            <a:off x="0" y="2128758"/>
            <a:ext cx="168206" cy="885984"/>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9529" name="Google Shape;1676;p309"/>
          <p:cNvSpPr txBox="1">
            <a:spLocks noGrp="1"/>
          </p:cNvSpPr>
          <p:nvPr>
            <p:ph type="title"/>
          </p:nvPr>
        </p:nvSpPr>
        <p:spPr>
          <a:xfrm>
            <a:off x="375977" y="2159935"/>
            <a:ext cx="2143703" cy="827293"/>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rgbClr val="22366A"/>
              </a:buClr>
              <a:buSzPts val="1700"/>
              <a:buFont typeface="Public Sans"/>
              <a:buNone/>
              <a:defRPr b="1" cap="none" sz="1800" i="0" strike="noStrike" u="none">
                <a:solidFill>
                  <a:schemeClr val="lt2"/>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9530" name="Google Shape;1677;p309"/>
          <p:cNvSpPr>
            <a:spLocks noGrp="1"/>
          </p:cNvSpPr>
          <p:nvPr>
            <p:ph type="pic" idx="2"/>
          </p:nvPr>
        </p:nvSpPr>
        <p:spPr>
          <a:xfrm>
            <a:off x="4890673" y="538480"/>
            <a:ext cx="3958630" cy="4208780"/>
          </a:xfrm>
          <a:prstGeom prst="rect"/>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233" name="Shape 1678"/>
        <p:cNvGrpSpPr/>
        <p:nvPr/>
      </p:nvGrpSpPr>
      <p:grpSpPr>
        <a:xfrm>
          <a:off x="0" y="0"/>
          <a:ext cx="0" cy="0"/>
          <a:chOff x="0" y="0"/>
          <a:chExt cx="0" cy="0"/>
        </a:xfrm>
      </p:grpSpPr>
      <p:pic>
        <p:nvPicPr>
          <p:cNvPr id="2097276" name="Google Shape;1679;p310"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3990" cy="5143494"/>
          </a:xfrm>
          <a:prstGeom prst="rect"/>
          <a:noFill/>
          <a:ln>
            <a:noFill/>
          </a:ln>
        </p:spPr>
      </p:pic>
      <p:pic>
        <p:nvPicPr>
          <p:cNvPr id="2097277" name="Google Shape;1680;p310"/>
          <p:cNvPicPr preferRelativeResize="0">
            <a:picLocks/>
          </p:cNvPicPr>
          <p:nvPr/>
        </p:nvPicPr>
        <p:blipFill rotWithShape="1">
          <a:blip xmlns:r="http://schemas.openxmlformats.org/officeDocument/2006/relationships" r:embed="rId2">
            <a:alphaModFix/>
          </a:blip>
          <a:srcRect l="55" r="46" b="126"/>
          <a:stretch>
            <a:fillRect/>
          </a:stretch>
        </p:blipFill>
        <p:spPr>
          <a:xfrm>
            <a:off x="1035361" y="596414"/>
            <a:ext cx="7073279" cy="4097293"/>
          </a:xfrm>
          <a:prstGeom prst="rect"/>
          <a:noFill/>
          <a:ln>
            <a:noFill/>
          </a:ln>
        </p:spPr>
      </p:pic>
      <p:sp>
        <p:nvSpPr>
          <p:cNvPr id="1048969" name="Google Shape;1681;p310"/>
          <p:cNvSpPr txBox="1">
            <a:spLocks noGrp="1"/>
          </p:cNvSpPr>
          <p:nvPr>
            <p:ph type="body" idx="1"/>
          </p:nvPr>
        </p:nvSpPr>
        <p:spPr>
          <a:xfrm>
            <a:off x="2125659" y="1098087"/>
            <a:ext cx="4892682" cy="2947319"/>
          </a:xfrm>
          <a:prstGeom prst="rect"/>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sz="1400" i="0" strike="noStrike"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sz="2400" i="0" strike="noStrike"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415" name="Shape 1682"/>
        <p:cNvGrpSpPr/>
        <p:nvPr/>
      </p:nvGrpSpPr>
      <p:grpSpPr>
        <a:xfrm>
          <a:off x="0" y="0"/>
          <a:ext cx="0" cy="0"/>
          <a:chOff x="0" y="0"/>
          <a:chExt cx="0" cy="0"/>
        </a:xfrm>
      </p:grpSpPr>
      <p:sp>
        <p:nvSpPr>
          <p:cNvPr id="1049563" name="Google Shape;1683;p312"/>
          <p:cNvSpPr/>
          <p:nvPr/>
        </p:nvSpPr>
        <p:spPr>
          <a:xfrm>
            <a:off x="0" y="0"/>
            <a:ext cx="9144000" cy="5143500"/>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pic>
        <p:nvPicPr>
          <p:cNvPr id="2097356" name="Google Shape;1684;p312"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pic>
        <p:nvPicPr>
          <p:cNvPr id="2097357" name="Google Shape;1685;p312" descr="A picture containing text, vector graphics, toy, doll  Description automatically generated"/>
          <p:cNvPicPr preferRelativeResize="0">
            <a:picLocks/>
          </p:cNvPicPr>
          <p:nvPr/>
        </p:nvPicPr>
        <p:blipFill rotWithShape="1">
          <a:blip xmlns:r="http://schemas.openxmlformats.org/officeDocument/2006/relationships" r:embed="rId2">
            <a:alphaModFix/>
          </a:blip>
          <a:srcRect/>
          <a:stretch>
            <a:fillRect/>
          </a:stretch>
        </p:blipFill>
        <p:spPr>
          <a:xfrm>
            <a:off x="1145672" y="987084"/>
            <a:ext cx="2215127" cy="3457594"/>
          </a:xfrm>
          <a:prstGeom prst="rect"/>
          <a:noFill/>
          <a:ln>
            <a:noFill/>
          </a:ln>
        </p:spPr>
      </p:pic>
      <p:sp>
        <p:nvSpPr>
          <p:cNvPr id="1049564" name="Google Shape;1686;p312"/>
          <p:cNvSpPr txBox="1">
            <a:spLocks noGrp="1"/>
          </p:cNvSpPr>
          <p:nvPr>
            <p:ph type="body" idx="1"/>
          </p:nvPr>
        </p:nvSpPr>
        <p:spPr>
          <a:xfrm>
            <a:off x="4164295" y="1656080"/>
            <a:ext cx="3865563" cy="1831340"/>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rgbClr val="22366A"/>
              </a:buClr>
              <a:buSzPts val="2800"/>
              <a:buFont typeface="Arial"/>
              <a:buNone/>
              <a:defRPr b="1" cap="none" sz="2400" i="1" strike="noStrike" u="none">
                <a:solidFill>
                  <a:srgbClr val="22366A"/>
                </a:solidFill>
                <a:latin typeface="Public Sans"/>
                <a:ea typeface="Public Sans"/>
                <a:cs typeface="Public Sans"/>
                <a:sym typeface="Public Sans"/>
              </a:defRPr>
            </a:lvl1pPr>
            <a:lvl2pPr algn="l" indent="-406400" lvl="1" marL="9144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2pPr>
            <a:lvl3pPr algn="l" indent="-406400" lvl="2" marL="13716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3pPr>
            <a:lvl4pPr algn="l" indent="-406400" lvl="3" marL="18288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4pPr>
            <a:lvl5pPr algn="l" indent="-406400" lvl="4" marL="2286000" marR="0" rtl="0">
              <a:lnSpc>
                <a:spcPct val="90000"/>
              </a:lnSpc>
              <a:spcBef>
                <a:spcPts val="375"/>
              </a:spcBef>
              <a:spcAft>
                <a:spcPts val="0"/>
              </a:spcAft>
              <a:buClr>
                <a:srgbClr val="22366A"/>
              </a:buClr>
              <a:buSzPts val="2800"/>
              <a:buFont typeface="Arial"/>
              <a:buChar char="•"/>
              <a:defRPr b="1" cap="none" sz="2800" i="0" strike="noStrike" u="none">
                <a:solidFill>
                  <a:srgbClr val="22366A"/>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331" name="Shape 1687"/>
        <p:cNvGrpSpPr/>
        <p:nvPr/>
      </p:nvGrpSpPr>
      <p:grpSpPr>
        <a:xfrm>
          <a:off x="0" y="0"/>
          <a:ext cx="0" cy="0"/>
          <a:chOff x="0" y="0"/>
          <a:chExt cx="0" cy="0"/>
        </a:xfrm>
      </p:grpSpPr>
      <p:sp>
        <p:nvSpPr>
          <p:cNvPr id="1049250" name="Google Shape;1688;p313"/>
          <p:cNvSpPr/>
          <p:nvPr/>
        </p:nvSpPr>
        <p:spPr>
          <a:xfrm>
            <a:off x="0" y="0"/>
            <a:ext cx="9144000" cy="5143500"/>
          </a:xfrm>
          <a:prstGeom prst="rect"/>
          <a:solidFill>
            <a:srgbClr val="F2F2F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alibri"/>
              <a:ea typeface="Calibri"/>
              <a:cs typeface="Calibri"/>
              <a:sym typeface="Calibri"/>
            </a:endParaRPr>
          </a:p>
        </p:txBody>
      </p:sp>
      <p:pic>
        <p:nvPicPr>
          <p:cNvPr id="2097306" name="Google Shape;1689;p313" descr="Shape  Description automatically generated with low confidence"/>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grpSp>
        <p:nvGrpSpPr>
          <p:cNvPr id="332" name="Google Shape;1690;p313"/>
          <p:cNvGrpSpPr/>
          <p:nvPr/>
        </p:nvGrpSpPr>
        <p:grpSpPr>
          <a:xfrm>
            <a:off x="3907491" y="3547977"/>
            <a:ext cx="1329018" cy="71718"/>
            <a:chOff x="3907491" y="3547977"/>
            <a:chExt cx="1329018" cy="71718"/>
          </a:xfrm>
        </p:grpSpPr>
        <p:sp>
          <p:nvSpPr>
            <p:cNvPr id="1049251" name="Google Shape;1691;p313"/>
            <p:cNvSpPr/>
            <p:nvPr/>
          </p:nvSpPr>
          <p:spPr>
            <a:xfrm>
              <a:off x="4605991" y="3547977"/>
              <a:ext cx="71718" cy="71718"/>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9252" name="Google Shape;1692;p313"/>
            <p:cNvSpPr/>
            <p:nvPr/>
          </p:nvSpPr>
          <p:spPr>
            <a:xfrm>
              <a:off x="4466291" y="3547977"/>
              <a:ext cx="71718" cy="71718"/>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9253" name="Google Shape;1693;p313"/>
            <p:cNvSpPr/>
            <p:nvPr/>
          </p:nvSpPr>
          <p:spPr>
            <a:xfrm>
              <a:off x="4326591" y="3547977"/>
              <a:ext cx="71718" cy="71718"/>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9254" name="Google Shape;1694;p313"/>
            <p:cNvSpPr/>
            <p:nvPr/>
          </p:nvSpPr>
          <p:spPr>
            <a:xfrm>
              <a:off x="4186891" y="3547977"/>
              <a:ext cx="71718" cy="71718"/>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9255" name="Google Shape;1695;p313"/>
            <p:cNvSpPr/>
            <p:nvPr/>
          </p:nvSpPr>
          <p:spPr>
            <a:xfrm>
              <a:off x="4047191" y="3547977"/>
              <a:ext cx="71718" cy="71718"/>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9256" name="Google Shape;1696;p313"/>
            <p:cNvSpPr/>
            <p:nvPr/>
          </p:nvSpPr>
          <p:spPr>
            <a:xfrm>
              <a:off x="3907491" y="3547977"/>
              <a:ext cx="71718" cy="71718"/>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9257" name="Google Shape;1697;p313"/>
            <p:cNvSpPr/>
            <p:nvPr/>
          </p:nvSpPr>
          <p:spPr>
            <a:xfrm>
              <a:off x="5164791" y="3547977"/>
              <a:ext cx="71718" cy="71718"/>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9258" name="Google Shape;1698;p313"/>
            <p:cNvSpPr/>
            <p:nvPr/>
          </p:nvSpPr>
          <p:spPr>
            <a:xfrm>
              <a:off x="5025091" y="3547977"/>
              <a:ext cx="71718" cy="71718"/>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9259" name="Google Shape;1699;p313"/>
            <p:cNvSpPr/>
            <p:nvPr/>
          </p:nvSpPr>
          <p:spPr>
            <a:xfrm>
              <a:off x="4885391" y="3547977"/>
              <a:ext cx="71718" cy="71718"/>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sp>
          <p:nvSpPr>
            <p:cNvPr id="1049260" name="Google Shape;1700;p313"/>
            <p:cNvSpPr/>
            <p:nvPr/>
          </p:nvSpPr>
          <p:spPr>
            <a:xfrm>
              <a:off x="4745691" y="3547977"/>
              <a:ext cx="71718" cy="71718"/>
            </a:xfrm>
            <a:prstGeom prst="rect"/>
            <a:solidFill>
              <a:schemeClr val="dk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FFFFFF"/>
                </a:solidFill>
                <a:latin typeface="Arial"/>
                <a:ea typeface="Arial"/>
                <a:cs typeface="Arial"/>
                <a:sym typeface="Arial"/>
              </a:endParaRPr>
            </a:p>
          </p:txBody>
        </p:sp>
      </p:grpSp>
      <p:sp>
        <p:nvSpPr>
          <p:cNvPr id="1049261" name="Google Shape;1701;p313"/>
          <p:cNvSpPr txBox="1">
            <a:spLocks noGrp="1"/>
          </p:cNvSpPr>
          <p:nvPr>
            <p:ph type="body" idx="1"/>
          </p:nvPr>
        </p:nvSpPr>
        <p:spPr>
          <a:xfrm>
            <a:off x="688975" y="1574318"/>
            <a:ext cx="7766050" cy="1793915"/>
          </a:xfrm>
          <a:prstGeom prst="rect"/>
          <a:noFill/>
          <a:ln>
            <a:noFill/>
          </a:ln>
        </p:spPr>
        <p:txBody>
          <a:bodyPr anchor="ctr" anchorCtr="0" bIns="45700" lIns="91425" rIns="91425" spcFirstLastPara="1" tIns="45700" wrap="square">
            <a:normAutofit/>
          </a:bodyPr>
          <a:lstStyle>
            <a:lvl1pPr algn="ctr" indent="-228600" lvl="0" marL="457200" marR="0" rtl="0">
              <a:lnSpc>
                <a:spcPct val="100000"/>
              </a:lnSpc>
              <a:spcBef>
                <a:spcPts val="0"/>
              </a:spcBef>
              <a:spcAft>
                <a:spcPts val="0"/>
              </a:spcAft>
              <a:buClr>
                <a:srgbClr val="BD8738"/>
              </a:buClr>
              <a:buSzPts val="2000"/>
              <a:buFont typeface="Arial"/>
              <a:buNone/>
              <a:defRPr b="1" cap="none" sz="2000" i="1" strike="noStrike" u="none">
                <a:solidFill>
                  <a:schemeClr val="lt2"/>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rgbClr val="BD8738"/>
              </a:buClr>
              <a:buSzPts val="2000"/>
              <a:buFont typeface="Arial"/>
              <a:buNone/>
              <a:defRPr b="1" cap="none" sz="2000" i="1" strike="noStrike" u="none">
                <a:solidFill>
                  <a:srgbClr val="BD8738"/>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rgbClr val="BD8738"/>
              </a:buClr>
              <a:buSzPts val="2000"/>
              <a:buFont typeface="Arial"/>
              <a:buNone/>
              <a:defRPr b="1" cap="none" sz="2000" i="1" strike="noStrike" u="none">
                <a:solidFill>
                  <a:srgbClr val="BD8738"/>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rgbClr val="BD8738"/>
              </a:buClr>
              <a:buSzPts val="2000"/>
              <a:buFont typeface="Arial"/>
              <a:buNone/>
              <a:defRPr b="1" cap="none" sz="2000" i="1" strike="noStrike" u="none">
                <a:solidFill>
                  <a:srgbClr val="BD8738"/>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rgbClr val="BD8738"/>
              </a:buClr>
              <a:buSzPts val="2000"/>
              <a:buFont typeface="Arial"/>
              <a:buNone/>
              <a:defRPr b="1" cap="none" sz="2000" i="1" strike="noStrike" u="none">
                <a:solidFill>
                  <a:srgbClr val="BD8738"/>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63" Type="http://schemas.openxmlformats.org/officeDocument/2006/relationships/slideLayout" Target="../slideLayouts/slideLayout63.xml"/><Relationship Id="rId64" Type="http://schemas.openxmlformats.org/officeDocument/2006/relationships/slideLayout" Target="../slideLayouts/slideLayout64.xml"/><Relationship Id="rId65" Type="http://schemas.openxmlformats.org/officeDocument/2006/relationships/slideLayout" Target="../slideLayouts/slideLayout65.xml"/><Relationship Id="rId66" Type="http://schemas.openxmlformats.org/officeDocument/2006/relationships/slideLayout" Target="../slideLayouts/slideLayout66.xml"/><Relationship Id="rId67" Type="http://schemas.openxmlformats.org/officeDocument/2006/relationships/slideLayout" Target="../slideLayouts/slideLayout67.xml"/><Relationship Id="rId68" Type="http://schemas.openxmlformats.org/officeDocument/2006/relationships/slideLayout" Target="../slideLayouts/slideLayout68.xml"/><Relationship Id="rId69" Type="http://schemas.openxmlformats.org/officeDocument/2006/relationships/slideLayout" Target="../slideLayouts/slideLayout69.xml"/><Relationship Id="rId70" Type="http://schemas.openxmlformats.org/officeDocument/2006/relationships/slideLayout" Target="../slideLayouts/slideLayout70.xml"/><Relationship Id="rId71" Type="http://schemas.openxmlformats.org/officeDocument/2006/relationships/slideLayout" Target="../slideLayouts/slideLayout71.xml"/><Relationship Id="rId72" Type="http://schemas.openxmlformats.org/officeDocument/2006/relationships/slideLayout" Target="../slideLayouts/slideLayout72.xml"/><Relationship Id="rId73" Type="http://schemas.openxmlformats.org/officeDocument/2006/relationships/slideLayout" Target="../slideLayouts/slideLayout73.xml"/><Relationship Id="rId74" Type="http://schemas.openxmlformats.org/officeDocument/2006/relationships/slideLayout" Target="../slideLayouts/slideLayout74.xml"/><Relationship Id="rId75" Type="http://schemas.openxmlformats.org/officeDocument/2006/relationships/slideLayout" Target="../slideLayouts/slideLayout75.xml"/><Relationship Id="rId76" Type="http://schemas.openxmlformats.org/officeDocument/2006/relationships/slideLayout" Target="../slideLayouts/slideLayout76.xml"/><Relationship Id="rId77" Type="http://schemas.openxmlformats.org/officeDocument/2006/relationships/slideLayout" Target="../slideLayouts/slideLayout77.xml"/><Relationship Id="rId78" Type="http://schemas.openxmlformats.org/officeDocument/2006/relationships/slideLayout" Target="../slideLayouts/slideLayout78.xml"/><Relationship Id="rId79" Type="http://schemas.openxmlformats.org/officeDocument/2006/relationships/slideLayout" Target="../slideLayouts/slideLayout79.xml"/><Relationship Id="rId80" Type="http://schemas.openxmlformats.org/officeDocument/2006/relationships/slideLayout" Target="../slideLayouts/slideLayout80.xml"/><Relationship Id="rId81" Type="http://schemas.openxmlformats.org/officeDocument/2006/relationships/slideLayout" Target="../slideLayouts/slideLayout81.xml"/><Relationship Id="rId82" Type="http://schemas.openxmlformats.org/officeDocument/2006/relationships/slideLayout" Target="../slideLayouts/slideLayout82.xml"/><Relationship Id="rId83" Type="http://schemas.openxmlformats.org/officeDocument/2006/relationships/slideLayout" Target="../slideLayouts/slideLayout83.xml"/><Relationship Id="rId84" Type="http://schemas.openxmlformats.org/officeDocument/2006/relationships/slideLayout" Target="../slideLayouts/slideLayout84.xml"/><Relationship Id="rId85" Type="http://schemas.openxmlformats.org/officeDocument/2006/relationships/slideLayout" Target="../slideLayouts/slideLayout85.xml"/><Relationship Id="rId86" Type="http://schemas.openxmlformats.org/officeDocument/2006/relationships/slideLayout" Target="../slideLayouts/slideLayout86.xml"/><Relationship Id="rId87" Type="http://schemas.openxmlformats.org/officeDocument/2006/relationships/slideLayout" Target="../slideLayouts/slideLayout87.xml"/><Relationship Id="rId88" Type="http://schemas.openxmlformats.org/officeDocument/2006/relationships/slideLayout" Target="../slideLayouts/slideLayout88.xml"/><Relationship Id="rId89" Type="http://schemas.openxmlformats.org/officeDocument/2006/relationships/slideLayout" Target="../slideLayouts/slideLayout89.xml"/><Relationship Id="rId90" Type="http://schemas.openxmlformats.org/officeDocument/2006/relationships/slideLayout" Target="../slideLayouts/slideLayout90.xml"/><Relationship Id="rId91" Type="http://schemas.openxmlformats.org/officeDocument/2006/relationships/slideLayout" Target="../slideLayouts/slideLayout91.xml"/><Relationship Id="rId92" Type="http://schemas.openxmlformats.org/officeDocument/2006/relationships/slideLayout" Target="../slideLayouts/slideLayout92.xml"/><Relationship Id="rId93" Type="http://schemas.openxmlformats.org/officeDocument/2006/relationships/slideLayout" Target="../slideLayouts/slideLayout93.xml"/><Relationship Id="rId94" Type="http://schemas.openxmlformats.org/officeDocument/2006/relationships/slideLayout" Target="../slideLayouts/slideLayout94.xml"/><Relationship Id="rId95" Type="http://schemas.openxmlformats.org/officeDocument/2006/relationships/slideLayout" Target="../slideLayouts/slideLayout95.xml"/><Relationship Id="rId96" Type="http://schemas.openxmlformats.org/officeDocument/2006/relationships/slideLayout" Target="../slideLayouts/slideLayout96.xml"/><Relationship Id="rId97" Type="http://schemas.openxmlformats.org/officeDocument/2006/relationships/slideLayout" Target="../slideLayouts/slideLayout97.xml"/><Relationship Id="rId98" Type="http://schemas.openxmlformats.org/officeDocument/2006/relationships/slideLayout" Target="../slideLayouts/slideLayout98.xml"/><Relationship Id="rId99" Type="http://schemas.openxmlformats.org/officeDocument/2006/relationships/slideLayout" Target="../slideLayouts/slideLayout99.xml"/><Relationship Id="rId100" Type="http://schemas.openxmlformats.org/officeDocument/2006/relationships/slideLayout" Target="../slideLayouts/slideLayout100.xml"/><Relationship Id="rId101" Type="http://schemas.openxmlformats.org/officeDocument/2006/relationships/slideLayout" Target="../slideLayouts/slideLayout101.xml"/><Relationship Id="rId102" Type="http://schemas.openxmlformats.org/officeDocument/2006/relationships/slideLayout" Target="../slideLayouts/slideLayout102.xml"/><Relationship Id="rId103" Type="http://schemas.openxmlformats.org/officeDocument/2006/relationships/slideLayout" Target="../slideLayouts/slideLayout103.xml"/><Relationship Id="rId104" Type="http://schemas.openxmlformats.org/officeDocument/2006/relationships/slideLayout" Target="../slideLayouts/slideLayout104.xml"/><Relationship Id="rId105" Type="http://schemas.openxmlformats.org/officeDocument/2006/relationships/slideLayout" Target="../slideLayouts/slideLayout105.xml"/><Relationship Id="rId106" Type="http://schemas.openxmlformats.org/officeDocument/2006/relationships/slideLayout" Target="../slideLayouts/slideLayout106.xml"/><Relationship Id="rId107" Type="http://schemas.openxmlformats.org/officeDocument/2006/relationships/slideLayout" Target="../slideLayouts/slideLayout107.xml"/><Relationship Id="rId108" Type="http://schemas.openxmlformats.org/officeDocument/2006/relationships/slideLayout" Target="../slideLayouts/slideLayout108.xml"/><Relationship Id="rId109" Type="http://schemas.openxmlformats.org/officeDocument/2006/relationships/slideLayout" Target="../slideLayouts/slideLayout109.xml"/><Relationship Id="rId110" Type="http://schemas.openxmlformats.org/officeDocument/2006/relationships/slideLayout" Target="../slideLayouts/slideLayout110.xml"/><Relationship Id="rId111" Type="http://schemas.openxmlformats.org/officeDocument/2006/relationships/slideLayout" Target="../slideLayouts/slideLayout111.xml"/><Relationship Id="rId112" Type="http://schemas.openxmlformats.org/officeDocument/2006/relationships/slideLayout" Target="../slideLayouts/slideLayout112.xml"/><Relationship Id="rId113" Type="http://schemas.openxmlformats.org/officeDocument/2006/relationships/slideLayout" Target="../slideLayouts/slideLayout113.xml"/><Relationship Id="rId114" Type="http://schemas.openxmlformats.org/officeDocument/2006/relationships/slideLayout" Target="../slideLayouts/slideLayout114.xml"/><Relationship Id="rId115" Type="http://schemas.openxmlformats.org/officeDocument/2006/relationships/slideLayout" Target="../slideLayouts/slideLayout115.xml"/><Relationship Id="rId116" Type="http://schemas.openxmlformats.org/officeDocument/2006/relationships/slideLayout" Target="../slideLayouts/slideLayout116.xml"/><Relationship Id="rId117" Type="http://schemas.openxmlformats.org/officeDocument/2006/relationships/slideLayout" Target="../slideLayouts/slideLayout117.xml"/><Relationship Id="rId118" Type="http://schemas.openxmlformats.org/officeDocument/2006/relationships/slideLayout" Target="../slideLayouts/slideLayout118.xml"/><Relationship Id="rId119" Type="http://schemas.openxmlformats.org/officeDocument/2006/relationships/slideLayout" Target="../slideLayouts/slideLayout119.xml"/><Relationship Id="rId120" Type="http://schemas.openxmlformats.org/officeDocument/2006/relationships/slideLayout" Target="../slideLayouts/slideLayout120.xml"/><Relationship Id="rId1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1" name="Shape 5"/>
        <p:cNvGrpSpPr/>
        <p:nvPr/>
      </p:nvGrpSpPr>
      <p:grpSpPr>
        <a:xfrm>
          <a:off x="0" y="0"/>
          <a:ext cx="0" cy="0"/>
          <a:chOff x="0" y="0"/>
          <a:chExt cx="0" cy="0"/>
        </a:xfrm>
      </p:grpSpPr>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4.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3.xml"/><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6.xml"/><Relationship Id="rId3"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Shape 1831"/>
        <p:cNvGrpSpPr/>
        <p:nvPr/>
      </p:nvGrpSpPr>
      <p:grpSpPr>
        <a:xfrm>
          <a:off x="0" y="0"/>
          <a:ext cx="0" cy="0"/>
          <a:chOff x="0" y="0"/>
          <a:chExt cx="0" cy="0"/>
        </a:xfrm>
      </p:grpSpPr>
      <p:sp>
        <p:nvSpPr>
          <p:cNvPr id="1048577" name="Google Shape;1832;p209"/>
          <p:cNvSpPr txBox="1">
            <a:spLocks noGrp="1"/>
          </p:cNvSpPr>
          <p:nvPr>
            <p:ph type="body" idx="1"/>
          </p:nvPr>
        </p:nvSpPr>
        <p:spPr>
          <a:xfrm>
            <a:off x="0" y="2112313"/>
            <a:ext cx="3950667" cy="980931"/>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rPr dirty="0" sz="2000" lang="en-US"/>
              <a:t>“VIDEO CONFERENCING                                           WEBSITE”</a:t>
            </a:r>
          </a:p>
          <a:p>
            <a:pPr algn="l" indent="0" lvl="0" marL="0" rtl="0">
              <a:lnSpc>
                <a:spcPct val="100000"/>
              </a:lnSpc>
              <a:spcBef>
                <a:spcPts val="0"/>
              </a:spcBef>
              <a:spcAft>
                <a:spcPts val="0"/>
              </a:spcAft>
              <a:buSzPts val="1400"/>
              <a:buNone/>
            </a:pPr>
            <a:r>
              <a:rPr dirty="0" sz="2000" lang="en-US"/>
              <a:t>                </a:t>
            </a:r>
            <a:endParaRPr dirty="0" sz="2000"/>
          </a:p>
        </p:txBody>
      </p:sp>
      <p:sp>
        <p:nvSpPr>
          <p:cNvPr id="1048578" name="Google Shape;1833;p209"/>
          <p:cNvSpPr txBox="1">
            <a:spLocks noGrp="1"/>
          </p:cNvSpPr>
          <p:nvPr>
            <p:ph type="body" idx="1"/>
          </p:nvPr>
        </p:nvSpPr>
        <p:spPr>
          <a:xfrm>
            <a:off x="168165" y="3371886"/>
            <a:ext cx="2184929" cy="4407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rPr dirty="0" lang="en-US"/>
              <a:t>Task - 4</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7" name="Shape 1838"/>
        <p:cNvGrpSpPr/>
        <p:nvPr/>
      </p:nvGrpSpPr>
      <p:grpSpPr>
        <a:xfrm>
          <a:off x="0" y="0"/>
          <a:ext cx="0" cy="0"/>
          <a:chOff x="0" y="0"/>
          <a:chExt cx="0" cy="0"/>
        </a:xfrm>
      </p:grpSpPr>
      <p:sp>
        <p:nvSpPr>
          <p:cNvPr id="1048585" name="Google Shape;1839;p210"/>
          <p:cNvSpPr txBox="1">
            <a:spLocks noGrp="1"/>
          </p:cNvSpPr>
          <p:nvPr>
            <p:ph type="title"/>
          </p:nvPr>
        </p:nvSpPr>
        <p:spPr>
          <a:xfrm>
            <a:off x="144711" y="810810"/>
            <a:ext cx="3421450" cy="344091"/>
          </a:xfrm>
          <a:prstGeom prst="rect"/>
          <a:noFill/>
          <a:ln>
            <a:noFill/>
          </a:ln>
        </p:spPr>
        <p:txBody>
          <a:bodyPr anchor="ctr" anchorCtr="0" bIns="45700" lIns="90000" rIns="91425" spcFirstLastPara="1" tIns="45700" wrap="square">
            <a:noAutofit/>
          </a:bodyPr>
          <a:p>
            <a:pPr algn="l" indent="0" lvl="0" marL="0" rtl="0">
              <a:lnSpc>
                <a:spcPct val="100000"/>
              </a:lnSpc>
              <a:spcBef>
                <a:spcPts val="0"/>
              </a:spcBef>
              <a:spcAft>
                <a:spcPts val="0"/>
              </a:spcAft>
              <a:buClr>
                <a:schemeClr val="lt1"/>
              </a:buClr>
              <a:buSzPts val="1700"/>
              <a:buFont typeface="Public Sans"/>
              <a:buNone/>
            </a:pPr>
            <a:r>
              <a:rPr sz="1829" lang="en-US">
                <a:solidFill>
                  <a:schemeClr val="lt2"/>
                </a:solidFill>
                <a:latin typeface="EB Garamond"/>
                <a:ea typeface="EB Garamond"/>
                <a:cs typeface="EB Garamond"/>
                <a:sym typeface="EB Garamond"/>
              </a:rPr>
              <a:t>Your Project Name</a:t>
            </a:r>
            <a:endParaRPr sz="1829">
              <a:solidFill>
                <a:schemeClr val="lt2"/>
              </a:solidFill>
              <a:latin typeface="EB Garamond"/>
              <a:ea typeface="EB Garamond"/>
              <a:cs typeface="EB Garamond"/>
              <a:sym typeface="EB Garamond"/>
            </a:endParaRPr>
          </a:p>
        </p:txBody>
      </p:sp>
      <p:sp>
        <p:nvSpPr>
          <p:cNvPr id="1048586" name="Google Shape;1840;p210"/>
          <p:cNvSpPr txBox="1">
            <a:spLocks noGrp="1"/>
          </p:cNvSpPr>
          <p:nvPr>
            <p:ph type="body" idx="1"/>
          </p:nvPr>
        </p:nvSpPr>
        <p:spPr>
          <a:xfrm>
            <a:off x="144710" y="1295658"/>
            <a:ext cx="4548587" cy="3036421"/>
          </a:xfrm>
          <a:prstGeom prst="rect"/>
          <a:noFill/>
          <a:ln>
            <a:noFill/>
          </a:ln>
        </p:spPr>
        <p:txBody>
          <a:bodyPr anchor="t" anchorCtr="0" bIns="45700" lIns="91425" rIns="91425" spcFirstLastPara="1" tIns="45700" wrap="square">
            <a:noAutofit/>
          </a:bodyPr>
          <a:p>
            <a:pPr indent="0" marL="0">
              <a:buNone/>
            </a:pPr>
            <a:r>
              <a:rPr dirty="0" lang="en-US">
                <a:latin typeface="EB Garamond Medium"/>
                <a:ea typeface="EB Garamond Medium"/>
                <a:cs typeface="EB Garamond Medium"/>
                <a:sym typeface="EB Garamond Medium"/>
              </a:rPr>
              <a:t>       </a:t>
            </a:r>
            <a:r>
              <a:rPr dirty="0" sz="1600" lang="en-US">
                <a:latin typeface="EB Garamond Medium"/>
                <a:ea typeface="EB Garamond Medium"/>
                <a:cs typeface="EB Garamond Medium"/>
                <a:sym typeface="EB Garamond Medium"/>
              </a:rPr>
              <a:t>Fully describe the online food ordering system .The main objective of the system is to manage the details of food items ,Category ,order ,confirm order.</a:t>
            </a:r>
          </a:p>
          <a:p>
            <a:pPr algn="l" indent="0" lvl="0" marL="0" rtl="0">
              <a:lnSpc>
                <a:spcPct val="100000"/>
              </a:lnSpc>
              <a:spcBef>
                <a:spcPts val="0"/>
              </a:spcBef>
              <a:spcAft>
                <a:spcPts val="0"/>
              </a:spcAft>
              <a:buClr>
                <a:schemeClr val="lt1"/>
              </a:buClr>
              <a:buSzPts val="1400"/>
              <a:buNone/>
            </a:pPr>
            <a:endParaRPr dirty="0">
              <a:latin typeface="EB Garamond Medium"/>
              <a:ea typeface="EB Garamond Medium"/>
              <a:cs typeface="EB Garamond Medium"/>
              <a:sym typeface="EB Garamond Medium"/>
            </a:endParaRPr>
          </a:p>
        </p:txBody>
      </p:sp>
      <p:pic>
        <p:nvPicPr>
          <p:cNvPr id="2097155" name="Google Shape;1841;p210"/>
          <p:cNvPicPr preferRelativeResize="0">
            <a:picLocks/>
          </p:cNvPicPr>
          <p:nvPr/>
        </p:nvPicPr>
        <p:blipFill rotWithShape="1">
          <a:blip xmlns:r="http://schemas.openxmlformats.org/officeDocument/2006/relationships" r:embed="rId1">
            <a:alphaModFix/>
          </a:blip>
          <a:srcRect/>
          <a:stretch>
            <a:fillRect/>
          </a:stretch>
        </p:blipFill>
        <p:spPr>
          <a:xfrm>
            <a:off x="2844056" y="-97100"/>
            <a:ext cx="9144000" cy="5143500"/>
          </a:xfrm>
          <a:prstGeom prst="rect"/>
          <a:noFill/>
          <a:ln>
            <a:noFill/>
          </a:ln>
        </p:spPr>
      </p:pic>
      <p:graphicFrame>
        <p:nvGraphicFramePr>
          <p:cNvPr id="4194304" name="Google Shape;1842;p210"/>
          <p:cNvGraphicFramePr>
            <a:graphicFrameLocks/>
          </p:cNvGraphicFramePr>
          <p:nvPr/>
        </p:nvGraphicFramePr>
        <p:xfrm>
          <a:off x="140110" y="2571750"/>
          <a:ext cx="4313892" cy="1981050"/>
        </p:xfrm>
        <a:graphic>
          <a:graphicData uri="http://schemas.openxmlformats.org/drawingml/2006/table">
            <a:tbl>
              <a:tblPr>
                <a:noFill/>
                <a:tableStyleId>{B75DB1FD-6078-41F0-A226-9138D3124F42}</a:tableStyleId>
              </a:tblPr>
              <a:tblGrid>
                <a:gridCol w="1514763"/>
                <a:gridCol w="1984804"/>
                <a:gridCol w="814325"/>
              </a:tblGrid>
              <a:tr h="396200">
                <a:tc>
                  <a:txBody>
                    <a:bodyPr/>
                    <a:p>
                      <a:pPr algn="ctr" indent="0" lvl="0" marL="0" marR="0" rtl="0">
                        <a:lnSpc>
                          <a:spcPct val="100000"/>
                        </a:lnSpc>
                        <a:spcBef>
                          <a:spcPts val="0"/>
                        </a:spcBef>
                        <a:spcAft>
                          <a:spcPts val="0"/>
                        </a:spcAft>
                        <a:buClr>
                          <a:srgbClr val="000000"/>
                        </a:buClr>
                        <a:buSzPts val="1400"/>
                        <a:buFont typeface="Arial"/>
                        <a:buNone/>
                      </a:pPr>
                      <a:r>
                        <a:rPr b="1" cap="none" dirty="0" sz="1400" lang="en-US" strike="noStrike" u="none">
                          <a:solidFill>
                            <a:schemeClr val="lt2"/>
                          </a:solidFill>
                        </a:rPr>
                        <a:t>LMS Username</a:t>
                      </a:r>
                      <a:endParaRPr b="1" cap="none" dirty="0" sz="1400" strike="noStrike" u="none">
                        <a:solidFill>
                          <a:schemeClr val="lt2"/>
                        </a:solidFill>
                      </a:endParaRPr>
                    </a:p>
                  </a:txBody>
                  <a:tcPr marL="91425" marR="91425" marT="91425" marB="91425"/>
                </a:tc>
                <a:tc>
                  <a:txBody>
                    <a:bodyPr/>
                    <a:p>
                      <a:pPr algn="ctr" indent="0" lvl="0" marL="0" marR="0" rtl="0">
                        <a:lnSpc>
                          <a:spcPct val="100000"/>
                        </a:lnSpc>
                        <a:spcBef>
                          <a:spcPts val="0"/>
                        </a:spcBef>
                        <a:spcAft>
                          <a:spcPts val="0"/>
                        </a:spcAft>
                        <a:buClr>
                          <a:srgbClr val="000000"/>
                        </a:buClr>
                        <a:buSzPts val="1400"/>
                        <a:buFont typeface="Arial"/>
                        <a:buNone/>
                      </a:pPr>
                      <a:r>
                        <a:rPr b="1" cap="none" dirty="0" sz="1400" lang="en-US" strike="noStrike" u="none">
                          <a:solidFill>
                            <a:schemeClr val="lt2"/>
                          </a:solidFill>
                        </a:rPr>
                        <a:t>Name </a:t>
                      </a:r>
                      <a:endParaRPr b="1" cap="none" dirty="0" sz="1400" strike="noStrike" u="none">
                        <a:solidFill>
                          <a:schemeClr val="lt2"/>
                        </a:solidFill>
                      </a:endParaRPr>
                    </a:p>
                  </a:txBody>
                  <a:tcPr marL="91425" marR="91425" marT="91425" marB="91425"/>
                </a:tc>
                <a:tc>
                  <a:txBody>
                    <a:bodyPr/>
                    <a:p>
                      <a:pPr algn="ctr" indent="0" lvl="0" marL="0" marR="0" rtl="0">
                        <a:lnSpc>
                          <a:spcPct val="100000"/>
                        </a:lnSpc>
                        <a:spcBef>
                          <a:spcPts val="0"/>
                        </a:spcBef>
                        <a:spcAft>
                          <a:spcPts val="0"/>
                        </a:spcAft>
                        <a:buClr>
                          <a:srgbClr val="000000"/>
                        </a:buClr>
                        <a:buSzPts val="1400"/>
                        <a:buFont typeface="Arial"/>
                        <a:buNone/>
                      </a:pPr>
                      <a:r>
                        <a:rPr b="1" cap="none" sz="1400" lang="en-US" strike="noStrike" u="none">
                          <a:solidFill>
                            <a:schemeClr val="lt2"/>
                          </a:solidFill>
                        </a:rPr>
                        <a:t>Batch </a:t>
                      </a:r>
                      <a:endParaRPr b="1" cap="none" sz="1400" strike="noStrike" u="none">
                        <a:solidFill>
                          <a:schemeClr val="lt2"/>
                        </a:solidFill>
                      </a:endParaRPr>
                    </a:p>
                  </a:txBody>
                  <a:tcPr marL="91425" marR="91425" marT="91425" marB="91425"/>
                </a:tc>
              </a:tr>
              <a:tr h="0">
                <a:tc>
                  <a:txBody>
                    <a:bodyPr/>
                    <a:p>
                      <a:pPr algn="l" indent="0" lvl="0" marL="0" marR="0" rtl="0">
                        <a:lnSpc>
                          <a:spcPct val="100000"/>
                        </a:lnSpc>
                        <a:spcBef>
                          <a:spcPts val="0"/>
                        </a:spcBef>
                        <a:spcAft>
                          <a:spcPts val="0"/>
                        </a:spcAft>
                        <a:buClr>
                          <a:srgbClr val="000000"/>
                        </a:buClr>
                        <a:buSzPts val="1400"/>
                        <a:buFont typeface="Arial"/>
                        <a:buNone/>
                      </a:pPr>
                      <a:r>
                        <a:rPr cap="none" sz="1400" lang="en-US" strike="noStrike" u="none">
                          <a:solidFill>
                            <a:schemeClr val="accent5">
                              <a:lumMod val="95000"/>
                            </a:schemeClr>
                          </a:solidFill>
                        </a:rPr>
                        <a:t>2129a421</a:t>
                      </a:r>
                      <a:r>
                        <a:rPr cap="none" sz="1400" lang="en-IN" strike="noStrike" u="none">
                          <a:solidFill>
                            <a:schemeClr val="accent5">
                              <a:lumMod val="95000"/>
                            </a:schemeClr>
                          </a:solidFill>
                        </a:rPr>
                        <a:t>66</a:t>
                      </a:r>
                      <a:endParaRPr cap="none" dirty="0" sz="1400" strike="noStrike" u="none">
                        <a:solidFill>
                          <a:schemeClr val="accent5">
                            <a:lumMod val="95000"/>
                          </a:schemeClr>
                        </a:solidFill>
                      </a:endParaRPr>
                    </a:p>
                  </a:txBody>
                  <a:tcPr marL="91425" marR="91425" marT="91425" marB="91425"/>
                </a:tc>
                <a:tc>
                  <a:txBody>
                    <a:bodyPr/>
                    <a:p>
                      <a:r>
                        <a:rPr lang="en-IN">
                          <a:solidFill>
                            <a:schemeClr val="bg1"/>
                          </a:solidFill>
                        </a:rPr>
                        <a:t>Nihil kumar. S</a:t>
                      </a:r>
                      <a:endParaRPr dirty="0" lang="en-US">
                        <a:solidFill>
                          <a:schemeClr val="bg1"/>
                        </a:solidFill>
                      </a:endParaRPr>
                    </a:p>
                  </a:txBody>
                  <a:tcPr marL="91425" marR="91425" marT="91425" marB="91425"/>
                </a:tc>
                <a:tc>
                  <a:txBody>
                    <a:bodyPr/>
                    <a:p>
                      <a:pPr algn="l" indent="0" lvl="0" marL="0" marR="0" rtl="0">
                        <a:lnSpc>
                          <a:spcPct val="100000"/>
                        </a:lnSpc>
                        <a:spcBef>
                          <a:spcPts val="0"/>
                        </a:spcBef>
                        <a:spcAft>
                          <a:spcPts val="0"/>
                        </a:spcAft>
                        <a:buClr>
                          <a:srgbClr val="000000"/>
                        </a:buClr>
                        <a:buSzPts val="1400"/>
                        <a:buFont typeface="Arial"/>
                        <a:buNone/>
                      </a:pPr>
                      <a:r>
                        <a:rPr cap="none" dirty="0" sz="1400" lang="en-US" strike="noStrike" u="none">
                          <a:solidFill>
                            <a:schemeClr val="accent5">
                              <a:lumMod val="95000"/>
                            </a:schemeClr>
                          </a:solidFill>
                        </a:rPr>
                        <a:t>A42</a:t>
                      </a:r>
                      <a:endParaRPr cap="none" dirty="0" sz="1400" strike="noStrike" u="none">
                        <a:solidFill>
                          <a:schemeClr val="accent5">
                            <a:lumMod val="95000"/>
                          </a:schemeClr>
                        </a:solidFill>
                      </a:endParaRPr>
                    </a:p>
                  </a:txBody>
                  <a:tcPr marL="91425" marR="91425" marT="91425" marB="91425"/>
                </a:tc>
              </a:tr>
              <a:tr h="0">
                <a:tc>
                  <a:txBody>
                    <a:bodyPr/>
                    <a:p>
                      <a:pPr algn="l" indent="0" lvl="0" marL="0" marR="0" rtl="0">
                        <a:lnSpc>
                          <a:spcPct val="100000"/>
                        </a:lnSpc>
                        <a:spcBef>
                          <a:spcPts val="0"/>
                        </a:spcBef>
                        <a:spcAft>
                          <a:spcPts val="0"/>
                        </a:spcAft>
                        <a:buClr>
                          <a:srgbClr val="000000"/>
                        </a:buClr>
                        <a:buSzPts val="1400"/>
                        <a:buFont typeface="Arial"/>
                        <a:buNone/>
                      </a:pPr>
                      <a:r>
                        <a:rPr cap="none" sz="1400" lang="en-US" strike="noStrike" u="none">
                          <a:solidFill>
                            <a:schemeClr val="accent5">
                              <a:lumMod val="95000"/>
                            </a:schemeClr>
                          </a:solidFill>
                        </a:rPr>
                        <a:t>2129a421</a:t>
                      </a:r>
                      <a:r>
                        <a:rPr cap="none" sz="1400" lang="en-IN" strike="noStrike" u="none">
                          <a:solidFill>
                            <a:schemeClr val="accent5">
                              <a:lumMod val="95000"/>
                            </a:schemeClr>
                          </a:solidFill>
                        </a:rPr>
                        <a:t>67</a:t>
                      </a:r>
                      <a:endParaRPr cap="none" dirty="0" sz="1400" strike="noStrike" u="none">
                        <a:solidFill>
                          <a:schemeClr val="accent5">
                            <a:lumMod val="95000"/>
                          </a:schemeClr>
                        </a:solidFill>
                      </a:endParaRPr>
                    </a:p>
                  </a:txBody>
                  <a:tcPr marL="91425" marR="91425" marT="91425" marB="91425"/>
                </a:tc>
                <a:tc>
                  <a:txBody>
                    <a:bodyPr/>
                    <a:p>
                      <a:r>
                        <a:rPr lang="en-IN">
                          <a:solidFill>
                            <a:schemeClr val="bg1"/>
                          </a:solidFill>
                        </a:rPr>
                        <a:t>Nirmal kumar. G</a:t>
                      </a:r>
                      <a:endParaRPr dirty="0" lang="en-US">
                        <a:solidFill>
                          <a:schemeClr val="bg1"/>
                        </a:solidFill>
                      </a:endParaRPr>
                    </a:p>
                  </a:txBody>
                  <a:tcPr marL="91425" marR="91425" marT="91425" marB="91425"/>
                </a:tc>
                <a:tc>
                  <a:txBody>
                    <a:bodyPr/>
                    <a:p>
                      <a:pPr algn="l" indent="0" lvl="0" marL="0" marR="0" rtl="0">
                        <a:lnSpc>
                          <a:spcPct val="100000"/>
                        </a:lnSpc>
                        <a:spcBef>
                          <a:spcPts val="0"/>
                        </a:spcBef>
                        <a:spcAft>
                          <a:spcPts val="0"/>
                        </a:spcAft>
                        <a:buClr>
                          <a:srgbClr val="000000"/>
                        </a:buClr>
                        <a:buSzPts val="1400"/>
                        <a:buFont typeface="Arial"/>
                        <a:buNone/>
                      </a:pPr>
                      <a:r>
                        <a:rPr cap="none" dirty="0" sz="1400" lang="en-US" strike="noStrike" u="none">
                          <a:solidFill>
                            <a:schemeClr val="accent5">
                              <a:lumMod val="95000"/>
                            </a:schemeClr>
                          </a:solidFill>
                        </a:rPr>
                        <a:t>A42</a:t>
                      </a:r>
                      <a:endParaRPr cap="none" dirty="0" sz="1400" strike="noStrike" u="none">
                        <a:solidFill>
                          <a:schemeClr val="accent5">
                            <a:lumMod val="95000"/>
                          </a:schemeClr>
                        </a:solidFill>
                      </a:endParaRPr>
                    </a:p>
                  </a:txBody>
                  <a:tcPr marL="91425" marR="91425" marT="91425" marB="91425"/>
                </a:tc>
              </a:tr>
              <a:tr h="0">
                <a:tc>
                  <a:txBody>
                    <a:bodyPr/>
                    <a:p>
                      <a:pPr algn="l" indent="0" lvl="0" marL="0" marR="0" rtl="0">
                        <a:lnSpc>
                          <a:spcPct val="100000"/>
                        </a:lnSpc>
                        <a:spcBef>
                          <a:spcPts val="0"/>
                        </a:spcBef>
                        <a:spcAft>
                          <a:spcPts val="0"/>
                        </a:spcAft>
                        <a:buClr>
                          <a:srgbClr val="000000"/>
                        </a:buClr>
                        <a:buSzPts val="1400"/>
                        <a:buFont typeface="Arial"/>
                        <a:buNone/>
                      </a:pPr>
                      <a:r>
                        <a:rPr cap="none" sz="1400" lang="en-US" strike="noStrike" u="none">
                          <a:solidFill>
                            <a:schemeClr val="accent5">
                              <a:lumMod val="95000"/>
                            </a:schemeClr>
                          </a:solidFill>
                        </a:rPr>
                        <a:t>2129a421</a:t>
                      </a:r>
                      <a:r>
                        <a:rPr cap="none" sz="1400" lang="en-IN" strike="noStrike" u="none">
                          <a:solidFill>
                            <a:schemeClr val="accent5">
                              <a:lumMod val="95000"/>
                            </a:schemeClr>
                          </a:solidFill>
                        </a:rPr>
                        <a:t>68</a:t>
                      </a:r>
                      <a:endParaRPr cap="none" dirty="0" sz="1400" strike="noStrike" u="none">
                        <a:solidFill>
                          <a:schemeClr val="accent5">
                            <a:lumMod val="95000"/>
                          </a:schemeClr>
                        </a:solidFill>
                      </a:endParaRPr>
                    </a:p>
                  </a:txBody>
                  <a:tcPr marL="91425" marR="91425" marT="91425" marB="91425"/>
                </a:tc>
                <a:tc>
                  <a:txBody>
                    <a:bodyPr/>
                    <a:p>
                      <a:r>
                        <a:rPr lang="en-IN">
                          <a:solidFill>
                            <a:schemeClr val="bg1"/>
                          </a:solidFill>
                        </a:rPr>
                        <a:t>Nisha rani S</a:t>
                      </a:r>
                      <a:endParaRPr dirty="0" lang="en-US">
                        <a:solidFill>
                          <a:schemeClr val="bg1"/>
                        </a:solidFill>
                      </a:endParaRPr>
                    </a:p>
                  </a:txBody>
                  <a:tcPr marL="91425" marR="91425" marT="91425" marB="91425"/>
                </a:tc>
                <a:tc>
                  <a:txBody>
                    <a:bodyPr/>
                    <a:p>
                      <a:pPr algn="l" indent="0" lvl="0" marL="0" marR="0" rtl="0">
                        <a:lnSpc>
                          <a:spcPct val="100000"/>
                        </a:lnSpc>
                        <a:spcBef>
                          <a:spcPts val="0"/>
                        </a:spcBef>
                        <a:spcAft>
                          <a:spcPts val="0"/>
                        </a:spcAft>
                        <a:buClr>
                          <a:srgbClr val="000000"/>
                        </a:buClr>
                        <a:buSzPts val="1400"/>
                        <a:buFont typeface="Arial"/>
                        <a:buNone/>
                      </a:pPr>
                      <a:r>
                        <a:rPr cap="none" dirty="0" sz="1400" lang="en-US" strike="noStrike" u="none">
                          <a:solidFill>
                            <a:schemeClr val="accent5">
                              <a:lumMod val="95000"/>
                            </a:schemeClr>
                          </a:solidFill>
                        </a:rPr>
                        <a:t>A42</a:t>
                      </a:r>
                      <a:endParaRPr cap="none" dirty="0" sz="1400" strike="noStrike" u="none">
                        <a:solidFill>
                          <a:schemeClr val="accent5">
                            <a:lumMod val="95000"/>
                          </a:schemeClr>
                        </a:solidFill>
                      </a:endParaRPr>
                    </a:p>
                  </a:txBody>
                  <a:tcPr marL="91425" marR="91425" marT="91425" marB="91425"/>
                </a:tc>
              </a:tr>
              <a:tr h="381142">
                <a:tc>
                  <a:txBody>
                    <a:bodyPr/>
                    <a:p>
                      <a:pPr algn="l" indent="0" lvl="0" marL="0" marR="0" rtl="0">
                        <a:lnSpc>
                          <a:spcPct val="100000"/>
                        </a:lnSpc>
                        <a:spcBef>
                          <a:spcPts val="0"/>
                        </a:spcBef>
                        <a:spcAft>
                          <a:spcPts val="0"/>
                        </a:spcAft>
                        <a:buClr>
                          <a:srgbClr val="000000"/>
                        </a:buClr>
                        <a:buSzPts val="1400"/>
                        <a:buFont typeface="Arial"/>
                        <a:buNone/>
                      </a:pPr>
                      <a:r>
                        <a:rPr cap="none" sz="1400" lang="en-US" strike="noStrike" u="none">
                          <a:solidFill>
                            <a:schemeClr val="accent5">
                              <a:lumMod val="95000"/>
                            </a:schemeClr>
                          </a:solidFill>
                        </a:rPr>
                        <a:t>2129a421</a:t>
                      </a:r>
                      <a:r>
                        <a:rPr cap="none" sz="1400" lang="en-IN" strike="noStrike" u="none">
                          <a:solidFill>
                            <a:schemeClr val="accent5">
                              <a:lumMod val="95000"/>
                            </a:schemeClr>
                          </a:solidFill>
                        </a:rPr>
                        <a:t>69</a:t>
                      </a:r>
                      <a:endParaRPr cap="none" dirty="0" sz="1400" strike="noStrike" u="none">
                        <a:solidFill>
                          <a:schemeClr val="accent5">
                            <a:lumMod val="95000"/>
                          </a:schemeClr>
                        </a:solidFill>
                      </a:endParaRPr>
                    </a:p>
                  </a:txBody>
                  <a:tcPr marL="91425" marR="91425" marT="91425" marB="91425"/>
                </a:tc>
                <a:tc>
                  <a:txBody>
                    <a:bodyPr/>
                    <a:p>
                      <a:r>
                        <a:rPr lang="en-IN">
                          <a:solidFill>
                            <a:schemeClr val="bg1"/>
                          </a:solidFill>
                        </a:rPr>
                        <a:t>Pavithra. K</a:t>
                      </a:r>
                      <a:endParaRPr dirty="0" lang="en-US">
                        <a:solidFill>
                          <a:schemeClr val="bg1"/>
                        </a:solidFill>
                      </a:endParaRPr>
                    </a:p>
                  </a:txBody>
                  <a:tcPr marL="91425" marR="91425" marT="91425" marB="91425"/>
                </a:tc>
                <a:tc>
                  <a:txBody>
                    <a:bodyPr/>
                    <a:p>
                      <a:pPr algn="l" indent="0" lvl="0" marL="0" marR="0" rtl="0">
                        <a:lnSpc>
                          <a:spcPct val="100000"/>
                        </a:lnSpc>
                        <a:spcBef>
                          <a:spcPts val="0"/>
                        </a:spcBef>
                        <a:spcAft>
                          <a:spcPts val="0"/>
                        </a:spcAft>
                        <a:buClr>
                          <a:srgbClr val="000000"/>
                        </a:buClr>
                        <a:buSzPts val="1400"/>
                        <a:buFont typeface="Arial"/>
                        <a:buNone/>
                      </a:pPr>
                      <a:r>
                        <a:rPr cap="none" dirty="0" sz="1400" lang="en-US" strike="noStrike" u="none">
                          <a:solidFill>
                            <a:schemeClr val="accent5">
                              <a:lumMod val="95000"/>
                            </a:schemeClr>
                          </a:solidFill>
                        </a:rPr>
                        <a:t>A42</a:t>
                      </a:r>
                      <a:endParaRPr cap="none" dirty="0" sz="1400" strike="noStrike" u="none">
                        <a:solidFill>
                          <a:schemeClr val="accent5">
                            <a:lumMod val="95000"/>
                          </a:schemeClr>
                        </a:solidFill>
                      </a:endParaRPr>
                    </a:p>
                  </a:txBody>
                  <a:tcPr marL="91425" marR="91425" marT="91425" marB="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593" name="文本框"/>
          <p:cNvSpPr>
            <a:spLocks noGrp="1"/>
          </p:cNvSpPr>
          <p:nvPr>
            <p:ph type="body" idx="1"/>
          </p:nvPr>
        </p:nvSpPr>
        <p:spPr>
          <a:xfrm>
            <a:off x="231897" y="714997"/>
            <a:ext cx="4782465" cy="3062947"/>
          </a:xfrm>
          <a:prstGeom prst="rect"/>
          <a:noFill/>
          <a:ln w="12700" cap="flat" cmpd="sng">
            <a:noFill/>
            <a:prstDash val="solid"/>
            <a:round/>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dirty="0" i="0" kern="0" lang="en-US" spc="0" strike="noStrike" u="none">
                <a:solidFill>
                  <a:srgbClr val="000000"/>
                </a:solidFill>
                <a:latin typeface="Arial" charset="0"/>
                <a:ea typeface="Arial" charset="0"/>
                <a:cs typeface="Lucida Sans" charset="0"/>
              </a:rPr>
              <a:t>Do database </a:t>
            </a:r>
            <a:r>
              <a:rPr altLang="zh-CN" baseline="0" b="0" cap="none" dirty="0" i="0" kern="0" lang="en-US" spc="0" err="1" strike="noStrike" u="none">
                <a:solidFill>
                  <a:srgbClr val="000000"/>
                </a:solidFill>
                <a:latin typeface="Arial" charset="0"/>
                <a:ea typeface="Arial" charset="0"/>
                <a:cs typeface="Lucida Sans" charset="0"/>
              </a:rPr>
              <a:t>modelling</a:t>
            </a:r>
            <a:r>
              <a:rPr altLang="zh-CN" baseline="0" b="0" cap="none" dirty="0" i="0" kern="0" lang="en-US" spc="0" strike="noStrike" u="none">
                <a:solidFill>
                  <a:srgbClr val="000000"/>
                </a:solidFill>
                <a:latin typeface="Arial" charset="0"/>
                <a:ea typeface="Arial" charset="0"/>
                <a:cs typeface="Lucida Sans" charset="0"/>
              </a:rPr>
              <a:t> and create models</a:t>
            </a:r>
          </a:p>
          <a:p>
            <a:pPr algn="l" indent="-285750" marL="285750">
              <a:lnSpc>
                <a:spcPct val="100000"/>
              </a:lnSpc>
              <a:spcBef>
                <a:spcPts val="0"/>
              </a:spcBef>
              <a:spcAft>
                <a:spcPts val="0"/>
              </a:spcAft>
              <a:buFont typeface="Arial" charset="0"/>
              <a:buChar char="•"/>
            </a:pPr>
            <a:r>
              <a:rPr altLang="zh-CN" baseline="0" b="0" cap="none" dirty="0" i="0" kern="0" lang="en-US" spc="0" strike="noStrike" u="none">
                <a:solidFill>
                  <a:srgbClr val="000000"/>
                </a:solidFill>
                <a:latin typeface="Arial" charset="0"/>
                <a:ea typeface="Arial" charset="0"/>
                <a:cs typeface="Lucida Sans" charset="0"/>
              </a:rPr>
              <a:t>Design schema for all the data to be stored</a:t>
            </a:r>
          </a:p>
          <a:p>
            <a:pPr algn="l" indent="-285750" marL="285750">
              <a:lnSpc>
                <a:spcPct val="100000"/>
              </a:lnSpc>
              <a:spcBef>
                <a:spcPts val="0"/>
              </a:spcBef>
              <a:spcAft>
                <a:spcPts val="0"/>
              </a:spcAft>
              <a:buFont typeface="Arial" charset="0"/>
              <a:buChar char="•"/>
            </a:pPr>
            <a:r>
              <a:rPr altLang="zh-CN" baseline="0" b="0" cap="none" dirty="0" i="0" kern="0" lang="en-US" spc="0" strike="noStrike" u="none">
                <a:solidFill>
                  <a:srgbClr val="000000"/>
                </a:solidFill>
                <a:latin typeface="Arial" charset="0"/>
                <a:ea typeface="Arial" charset="0"/>
                <a:cs typeface="Lucida Sans" charset="0"/>
              </a:rPr>
              <a:t>Start </a:t>
            </a:r>
            <a:r>
              <a:rPr altLang="zh-CN" baseline="0" b="0" cap="none" dirty="0" i="0" kern="0" lang="en-US" spc="0" err="1" strike="noStrike" u="none">
                <a:solidFill>
                  <a:srgbClr val="000000"/>
                </a:solidFill>
                <a:latin typeface="Arial" charset="0"/>
                <a:ea typeface="Arial" charset="0"/>
                <a:cs typeface="Lucida Sans" charset="0"/>
              </a:rPr>
              <a:t>mongodb</a:t>
            </a:r>
            <a:r>
              <a:rPr altLang="zh-CN" baseline="0" b="0" cap="none" dirty="0" i="0" kern="0" lang="en-US" spc="0" strike="noStrike" u="none">
                <a:solidFill>
                  <a:srgbClr val="000000"/>
                </a:solidFill>
                <a:latin typeface="Arial" charset="0"/>
                <a:ea typeface="Arial" charset="0"/>
                <a:cs typeface="Lucida Sans" charset="0"/>
              </a:rPr>
              <a:t> local server and point the backend to the server</a:t>
            </a:r>
          </a:p>
          <a:p>
            <a:pPr algn="l" indent="-285750" marL="285750">
              <a:lnSpc>
                <a:spcPct val="100000"/>
              </a:lnSpc>
              <a:spcBef>
                <a:spcPts val="0"/>
              </a:spcBef>
              <a:spcAft>
                <a:spcPts val="0"/>
              </a:spcAft>
              <a:buFont typeface="Arial" charset="0"/>
              <a:buChar char="•"/>
            </a:pPr>
            <a:r>
              <a:rPr altLang="zh-CN" baseline="0" b="0" cap="none" dirty="0" i="0" kern="0" lang="en-US" spc="0" strike="noStrike" u="none">
                <a:solidFill>
                  <a:srgbClr val="000000"/>
                </a:solidFill>
                <a:latin typeface="Arial" charset="0"/>
                <a:ea typeface="Arial" charset="0"/>
                <a:cs typeface="Lucida Sans" charset="0"/>
              </a:rPr>
              <a:t>Create mongoose schema at the backend</a:t>
            </a:r>
          </a:p>
          <a:p>
            <a:pPr algn="l" indent="-285750" marL="285750">
              <a:lnSpc>
                <a:spcPct val="100000"/>
              </a:lnSpc>
              <a:spcBef>
                <a:spcPts val="0"/>
              </a:spcBef>
              <a:spcAft>
                <a:spcPts val="0"/>
              </a:spcAft>
              <a:buFont typeface="Arial" charset="0"/>
              <a:buChar char="•"/>
            </a:pPr>
            <a:r>
              <a:rPr altLang="zh-CN" baseline="0" b="0" cap="none" dirty="0" i="0" kern="0" lang="en-US" spc="0" strike="noStrike" u="none">
                <a:solidFill>
                  <a:srgbClr val="000000"/>
                </a:solidFill>
                <a:latin typeface="Arial" charset="0"/>
                <a:ea typeface="Arial" charset="0"/>
                <a:cs typeface="Lucida Sans" charset="0"/>
              </a:rPr>
              <a:t>Run test queries to set up the database</a:t>
            </a:r>
          </a:p>
          <a:p>
            <a:pPr algn="l" indent="0" marL="0">
              <a:lnSpc>
                <a:spcPct val="100000"/>
              </a:lnSpc>
              <a:spcBef>
                <a:spcPts val="0"/>
              </a:spcBef>
              <a:spcAft>
                <a:spcPts val="0"/>
              </a:spcAft>
              <a:buNone/>
            </a:pPr>
            <a:endParaRPr altLang="zh-CN" baseline="0" b="0" cap="none" dirty="0" i="0" kern="0" lang="en-US" spc="0" strike="noStrike" u="none">
              <a:solidFill>
                <a:srgbClr val="000000"/>
              </a:solidFill>
              <a:latin typeface="Arial" charset="0"/>
              <a:ea typeface="Arial" charset="0"/>
              <a:cs typeface="Lucida Sans" charset="0"/>
            </a:endParaRPr>
          </a:p>
          <a:p>
            <a:pPr algn="l" indent="0" marL="0">
              <a:lnSpc>
                <a:spcPct val="100000"/>
              </a:lnSpc>
              <a:spcBef>
                <a:spcPts val="0"/>
              </a:spcBef>
              <a:spcAft>
                <a:spcPts val="0"/>
              </a:spcAft>
              <a:buNone/>
            </a:pPr>
            <a:r>
              <a:rPr altLang="zh-CN" baseline="0" b="0" cap="none" dirty="0" i="0" kern="0" lang="en-US" spc="0" strike="noStrike" u="none">
                <a:solidFill>
                  <a:srgbClr val="000000"/>
                </a:solidFill>
                <a:latin typeface="Arial" charset="0"/>
                <a:ea typeface="Arial" charset="0"/>
                <a:cs typeface="Lucida Sans" charset="0"/>
              </a:rPr>
              <a:t>Create Various APIs to ensure data flow within the website</a:t>
            </a:r>
          </a:p>
          <a:p>
            <a:pPr algn="l" indent="-285750" marL="285750">
              <a:lnSpc>
                <a:spcPct val="100000"/>
              </a:lnSpc>
              <a:spcBef>
                <a:spcPts val="0"/>
              </a:spcBef>
              <a:spcAft>
                <a:spcPts val="0"/>
              </a:spcAft>
              <a:buFont typeface="Arial" charset="0"/>
              <a:buChar char="•"/>
            </a:pPr>
            <a:r>
              <a:rPr altLang="zh-CN" baseline="0" b="0" cap="none" dirty="0" i="0" kern="0" lang="en-US" spc="0" strike="noStrike" u="none">
                <a:solidFill>
                  <a:srgbClr val="000000"/>
                </a:solidFill>
                <a:latin typeface="Arial" charset="0"/>
                <a:ea typeface="Arial" charset="0"/>
                <a:cs typeface="Lucida Sans" charset="0"/>
              </a:rPr>
              <a:t>Define all the routes for the backend</a:t>
            </a:r>
          </a:p>
          <a:p>
            <a:pPr algn="l" indent="-285750" marL="285750">
              <a:lnSpc>
                <a:spcPct val="100000"/>
              </a:lnSpc>
              <a:spcBef>
                <a:spcPts val="0"/>
              </a:spcBef>
              <a:spcAft>
                <a:spcPts val="0"/>
              </a:spcAft>
              <a:buFont typeface="Arial" charset="0"/>
              <a:buChar char="•"/>
            </a:pPr>
            <a:r>
              <a:rPr altLang="zh-CN" baseline="0" b="0" cap="none" dirty="0" i="0" kern="0" lang="en-US" spc="0" strike="noStrike" u="none">
                <a:solidFill>
                  <a:srgbClr val="000000"/>
                </a:solidFill>
                <a:latin typeface="Arial" charset="0"/>
                <a:ea typeface="Arial" charset="0"/>
                <a:cs typeface="Lucida Sans" charset="0"/>
              </a:rPr>
              <a:t>Add authentication middleware</a:t>
            </a:r>
          </a:p>
          <a:p>
            <a:pPr algn="l" indent="-285750" marL="285750">
              <a:lnSpc>
                <a:spcPct val="100000"/>
              </a:lnSpc>
              <a:spcBef>
                <a:spcPts val="0"/>
              </a:spcBef>
              <a:spcAft>
                <a:spcPts val="0"/>
              </a:spcAft>
              <a:buFont typeface="Arial" charset="0"/>
              <a:buChar char="•"/>
            </a:pPr>
            <a:r>
              <a:rPr altLang="zh-CN" baseline="0" b="0" cap="none" dirty="0" i="0" kern="0" lang="en-US" spc="0" strike="noStrike" u="none">
                <a:solidFill>
                  <a:srgbClr val="000000"/>
                </a:solidFill>
                <a:latin typeface="Arial" charset="0"/>
                <a:ea typeface="Arial" charset="0"/>
                <a:cs typeface="Lucida Sans" charset="0"/>
              </a:rPr>
              <a:t>Add controllers for all the paths to handle </a:t>
            </a:r>
            <a:r>
              <a:rPr altLang="zh-CN" baseline="0" b="0" cap="none" dirty="0" i="0" kern="0" lang="en-US" spc="0" err="1" strike="noStrike" u="none">
                <a:solidFill>
                  <a:srgbClr val="000000"/>
                </a:solidFill>
                <a:latin typeface="Arial" charset="0"/>
                <a:ea typeface="Arial" charset="0"/>
                <a:cs typeface="Lucida Sans" charset="0"/>
              </a:rPr>
              <a:t>api</a:t>
            </a:r>
            <a:r>
              <a:rPr altLang="zh-CN" baseline="0" b="0" cap="none" dirty="0" i="0" kern="0" lang="en-US" spc="0" strike="noStrike" u="none">
                <a:solidFill>
                  <a:srgbClr val="000000"/>
                </a:solidFill>
                <a:latin typeface="Arial" charset="0"/>
                <a:ea typeface="Arial" charset="0"/>
                <a:cs typeface="Lucida Sans" charset="0"/>
              </a:rPr>
              <a:t> request</a:t>
            </a:r>
          </a:p>
          <a:p>
            <a:pPr algn="l" indent="-285750" marL="285750">
              <a:lnSpc>
                <a:spcPct val="100000"/>
              </a:lnSpc>
              <a:spcBef>
                <a:spcPts val="0"/>
              </a:spcBef>
              <a:spcAft>
                <a:spcPts val="0"/>
              </a:spcAft>
              <a:buFont typeface="Arial" charset="0"/>
              <a:buChar char="•"/>
            </a:pPr>
            <a:r>
              <a:rPr altLang="zh-CN" baseline="0" b="0" cap="none" dirty="0" i="0" kern="0" lang="en-US" spc="0" strike="noStrike" u="none">
                <a:solidFill>
                  <a:srgbClr val="000000"/>
                </a:solidFill>
                <a:latin typeface="Arial" charset="0"/>
                <a:ea typeface="Arial" charset="0"/>
                <a:cs typeface="Lucida Sans" charset="0"/>
              </a:rPr>
              <a:t>Create Environment variables for all authentication keys</a:t>
            </a:r>
          </a:p>
          <a:p>
            <a:pPr algn="l" indent="0" marL="0">
              <a:lnSpc>
                <a:spcPct val="100000"/>
              </a:lnSpc>
              <a:spcBef>
                <a:spcPts val="0"/>
              </a:spcBef>
              <a:spcAft>
                <a:spcPts val="0"/>
              </a:spcAft>
              <a:buNone/>
            </a:pPr>
            <a:r>
              <a:rPr altLang="zh-CN" baseline="0" b="0" cap="none" dirty="0" i="0" kern="0" lang="en-US" spc="0" strike="noStrike" u="none">
                <a:solidFill>
                  <a:srgbClr val="000000"/>
                </a:solidFill>
                <a:latin typeface="Arial" charset="0"/>
                <a:ea typeface="Arial" charset="0"/>
                <a:cs typeface="Lucida Sans" charset="0"/>
              </a:rPr>
              <a:t>Note: Always handle all possible cases with the request</a:t>
            </a:r>
            <a:endParaRPr altLang="en-US" baseline="0" b="0" cap="none" dirty="0" i="0" kern="0" lang="zh-CN" spc="0" strike="noStrike" u="none">
              <a:solidFill>
                <a:srgbClr val="000000"/>
              </a:solidFill>
              <a:latin typeface="Arial" charset="0"/>
              <a:ea typeface="Arial" charset="0"/>
              <a:cs typeface="Lucida Sans" charset="0"/>
            </a:endParaRPr>
          </a:p>
        </p:txBody>
      </p:sp>
      <p:sp>
        <p:nvSpPr>
          <p:cNvPr id="1048594" name="文本框"/>
          <p:cNvSpPr>
            <a:spLocks noGrp="1"/>
          </p:cNvSpPr>
          <p:nvPr>
            <p:ph type="title"/>
          </p:nvPr>
        </p:nvSpPr>
        <p:spPr>
          <a:xfrm>
            <a:off x="135731" y="202405"/>
            <a:ext cx="7886700" cy="344091"/>
          </a:xfrm>
          <a:prstGeom prst="rect"/>
          <a:noFill/>
          <a:ln w="12700" cap="flat" cmpd="sng">
            <a:noFill/>
            <a:prstDash val="solid"/>
            <a:round/>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dirty="0" sz="1400" i="0" kern="0" lang="en-US" spc="0" strike="noStrike" u="none">
                <a:solidFill>
                  <a:srgbClr val="000000"/>
                </a:solidFill>
                <a:latin typeface="Arial" charset="0"/>
                <a:ea typeface="Arial" charset="0"/>
                <a:cs typeface="Lucida Sans" charset="0"/>
              </a:rPr>
              <a:t>Task 4 :: Backend (Module 4)</a:t>
            </a:r>
            <a:endParaRPr altLang="en-US" baseline="0" b="0" cap="none" dirty="0" sz="1400" i="0" kern="0" lang="zh-CN" spc="0" strike="noStrike" u="none">
              <a:solidFill>
                <a:srgbClr val="000000"/>
              </a:solidFill>
              <a:latin typeface="Arial" charset="0"/>
              <a:ea typeface="Arial" charset="0"/>
              <a:cs typeface="Lucida Sans" charset="0"/>
            </a:endParaRPr>
          </a:p>
        </p:txBody>
      </p:sp>
      <p:sp>
        <p:nvSpPr>
          <p:cNvPr id="1048595" name="矩形"/>
          <p:cNvSpPr/>
          <p:nvPr/>
        </p:nvSpPr>
        <p:spPr>
          <a:xfrm>
            <a:off x="231897" y="4431251"/>
            <a:ext cx="4574746" cy="269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400" i="0" kern="0" lang="en-US" spc="0" strike="noStrike" u="none">
                <a:solidFill>
                  <a:srgbClr val="000000"/>
                </a:solidFill>
                <a:latin typeface="Arial" charset="0"/>
                <a:ea typeface="Arial" charset="0"/>
                <a:cs typeface="Arial" charset="0"/>
              </a:rPr>
              <a:t>100% Completion of the above tasks</a:t>
            </a:r>
            <a:endParaRPr altLang="en-US" baseline="0" b="0" cap="none" sz="1400" i="0" kern="0" lang="zh-CN" spc="0" strike="noStrike" u="none">
              <a:solidFill>
                <a:srgbClr val="000000"/>
              </a:solidFill>
              <a:latin typeface="Arial" charset="0"/>
              <a:ea typeface="Arial" charset="0"/>
              <a:cs typeface="Arial" charset="0"/>
            </a:endParaRPr>
          </a:p>
        </p:txBody>
      </p:sp>
      <p:sp>
        <p:nvSpPr>
          <p:cNvPr id="1048596" name="矩形"/>
          <p:cNvSpPr/>
          <p:nvPr/>
        </p:nvSpPr>
        <p:spPr>
          <a:xfrm>
            <a:off x="231897" y="3990408"/>
            <a:ext cx="4574746" cy="269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400" i="0" kern="0" lang="en-US" spc="0" strike="noStrike" u="none">
                <a:solidFill>
                  <a:srgbClr val="000000"/>
                </a:solidFill>
                <a:latin typeface="Arial" charset="0"/>
                <a:ea typeface="Arial" charset="0"/>
                <a:cs typeface="Arial" charset="0"/>
              </a:rPr>
              <a:t>Evaluation Metric:</a:t>
            </a:r>
            <a:endParaRPr altLang="en-US" baseline="0" b="0" cap="none" sz="1400" i="0" kern="0" lang="zh-CN" spc="0" strike="noStrike" u="none">
              <a:solidFill>
                <a:srgbClr val="000000"/>
              </a:solidFill>
              <a:latin typeface="Arial" charset="0"/>
              <a:ea typeface="Arial" charset="0"/>
              <a:cs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6" name="Shape 1857"/>
        <p:cNvGrpSpPr/>
        <p:nvPr/>
      </p:nvGrpSpPr>
      <p:grpSpPr>
        <a:xfrm>
          <a:off x="0" y="0"/>
          <a:ext cx="0" cy="0"/>
          <a:chOff x="0" y="0"/>
          <a:chExt cx="0" cy="0"/>
        </a:xfrm>
      </p:grpSpPr>
      <p:sp>
        <p:nvSpPr>
          <p:cNvPr id="1048599" name="Google Shape;1858;g2139e008f02_0_0"/>
          <p:cNvSpPr txBox="1"/>
          <p:nvPr/>
        </p:nvSpPr>
        <p:spPr>
          <a:xfrm>
            <a:off x="445779" y="237121"/>
            <a:ext cx="2629800" cy="318600"/>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r>
              <a:rPr b="1" cap="none" sz="1800" i="0" lang="en-US" strike="noStrike" u="none">
                <a:solidFill>
                  <a:schemeClr val="dk2"/>
                </a:solidFill>
                <a:latin typeface="EB Garamond"/>
                <a:ea typeface="EB Garamond"/>
                <a:cs typeface="EB Garamond"/>
                <a:sym typeface="EB Garamond"/>
              </a:rPr>
              <a:t>Step-Wise Description</a:t>
            </a:r>
            <a:endParaRPr b="1" cap="none" sz="1800" i="0" strike="noStrike" u="none">
              <a:solidFill>
                <a:srgbClr val="000000"/>
              </a:solidFill>
              <a:latin typeface="EB Garamond"/>
              <a:ea typeface="EB Garamond"/>
              <a:cs typeface="EB Garamond"/>
              <a:sym typeface="EB Garamond"/>
            </a:endParaRPr>
          </a:p>
        </p:txBody>
      </p:sp>
      <p:sp>
        <p:nvSpPr>
          <p:cNvPr id="1048600" name="Google Shape;1860;g2139e008f02_0_0"/>
          <p:cNvSpPr txBox="1"/>
          <p:nvPr/>
        </p:nvSpPr>
        <p:spPr>
          <a:xfrm>
            <a:off x="546804" y="2927121"/>
            <a:ext cx="2629800" cy="318600"/>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r>
              <a:rPr b="1" cap="none" sz="1800" i="0" lang="en-US" strike="noStrike" u="none">
                <a:solidFill>
                  <a:schemeClr val="lt2"/>
                </a:solidFill>
                <a:latin typeface="EB Garamond"/>
                <a:ea typeface="EB Garamond"/>
                <a:cs typeface="EB Garamond"/>
                <a:sym typeface="EB Garamond"/>
              </a:rPr>
              <a:t>Summary of your task</a:t>
            </a:r>
            <a:endParaRPr b="1" cap="none" sz="1800" i="0" strike="noStrike" u="none">
              <a:solidFill>
                <a:schemeClr val="lt2"/>
              </a:solidFill>
              <a:latin typeface="EB Garamond"/>
              <a:ea typeface="EB Garamond"/>
              <a:cs typeface="EB Garamond"/>
              <a:sym typeface="EB Garamond"/>
            </a:endParaRPr>
          </a:p>
        </p:txBody>
      </p:sp>
      <p:pic>
        <p:nvPicPr>
          <p:cNvPr id="2097159"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0" y="0"/>
            <a:ext cx="9144000" cy="5143500"/>
          </a:xfrm>
          <a:prstGeom prst="rect"/>
          <a:noFill/>
          <a:ln>
            <a:noFill/>
          </a:ln>
        </p:spPr>
      </p:pic>
      <p:pic>
        <p:nvPicPr>
          <p:cNvPr id="2097160"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152400" y="152400"/>
            <a:ext cx="8382000" cy="2523601"/>
          </a:xfrm>
          <a:prstGeom prst="rect"/>
          <a:noFill/>
          <a:ln>
            <a:noFill/>
          </a:ln>
        </p:spPr>
      </p:pic>
      <p:pic>
        <p:nvPicPr>
          <p:cNvPr id="2097161"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304800" y="304800"/>
            <a:ext cx="9144000" cy="5143500"/>
          </a:xfrm>
          <a:prstGeom prst="rect"/>
          <a:noFill/>
          <a:ln>
            <a:noFill/>
          </a:ln>
        </p:spPr>
      </p:pic>
      <p:pic>
        <p:nvPicPr>
          <p:cNvPr id="2097162"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529598" y="-2079739"/>
            <a:ext cx="9144000" cy="5143500"/>
          </a:xfrm>
          <a:prstGeom prst="rect"/>
          <a:noFill/>
          <a:ln>
            <a:noFill/>
          </a:ln>
        </p:spPr>
      </p:pic>
      <p:pic>
        <p:nvPicPr>
          <p:cNvPr id="2097163"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609600" y="609600"/>
            <a:ext cx="9144000" cy="5143500"/>
          </a:xfrm>
          <a:prstGeom prst="rect"/>
          <a:noFill/>
          <a:ln>
            <a:noFill/>
          </a:ln>
        </p:spPr>
      </p:pic>
      <p:pic>
        <p:nvPicPr>
          <p:cNvPr id="2097164"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224798" y="552450"/>
            <a:ext cx="9144000" cy="5143500"/>
          </a:xfrm>
          <a:prstGeom prst="rect"/>
          <a:noFill/>
          <a:ln>
            <a:noFill/>
          </a:ln>
        </p:spPr>
      </p:pic>
      <p:pic>
        <p:nvPicPr>
          <p:cNvPr id="2097165"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914400" y="914400"/>
            <a:ext cx="9144000" cy="5143500"/>
          </a:xfrm>
          <a:prstGeom prst="rect"/>
          <a:noFill/>
          <a:ln>
            <a:noFill/>
          </a:ln>
        </p:spPr>
      </p:pic>
      <p:pic>
        <p:nvPicPr>
          <p:cNvPr id="2097166"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1066800" y="1066800"/>
            <a:ext cx="9144000" cy="5143500"/>
          </a:xfrm>
          <a:prstGeom prst="rect"/>
          <a:noFill/>
          <a:ln>
            <a:noFill/>
          </a:ln>
        </p:spPr>
      </p:pic>
      <p:pic>
        <p:nvPicPr>
          <p:cNvPr id="2097167"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1219200" y="1219200"/>
            <a:ext cx="9144000" cy="5143500"/>
          </a:xfrm>
          <a:prstGeom prst="rect"/>
          <a:noFill/>
          <a:ln>
            <a:noFill/>
          </a:ln>
        </p:spPr>
      </p:pic>
      <p:pic>
        <p:nvPicPr>
          <p:cNvPr id="2097168"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17206" y="1714500"/>
            <a:ext cx="9144000" cy="5143500"/>
          </a:xfrm>
          <a:prstGeom prst="rect"/>
          <a:noFill/>
          <a:ln>
            <a:noFill/>
          </a:ln>
        </p:spPr>
      </p:pic>
      <p:pic>
        <p:nvPicPr>
          <p:cNvPr id="2097169"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1828800" y="778591"/>
            <a:ext cx="6400800" cy="1425677"/>
          </a:xfrm>
          <a:prstGeom prst="rect"/>
          <a:noFill/>
          <a:ln>
            <a:noFill/>
          </a:ln>
        </p:spPr>
      </p:pic>
      <p:pic>
        <p:nvPicPr>
          <p:cNvPr id="2097170"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1676400" y="1676400"/>
            <a:ext cx="9144000" cy="5143500"/>
          </a:xfrm>
          <a:prstGeom prst="rect"/>
          <a:noFill/>
          <a:ln>
            <a:noFill/>
          </a:ln>
        </p:spPr>
      </p:pic>
      <p:pic>
        <p:nvPicPr>
          <p:cNvPr id="2097171"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672396" y="785966"/>
            <a:ext cx="9144000" cy="5143500"/>
          </a:xfrm>
          <a:prstGeom prst="rect"/>
          <a:noFill/>
          <a:ln>
            <a:noFill/>
          </a:ln>
        </p:spPr>
      </p:pic>
      <p:pic>
        <p:nvPicPr>
          <p:cNvPr id="2097172"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1981200" y="1981200"/>
            <a:ext cx="9144000" cy="5143500"/>
          </a:xfrm>
          <a:prstGeom prst="rect"/>
          <a:noFill/>
          <a:ln>
            <a:noFill/>
          </a:ln>
        </p:spPr>
      </p:pic>
      <p:pic>
        <p:nvPicPr>
          <p:cNvPr id="2097173"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2133600" y="2133600"/>
            <a:ext cx="9144000" cy="5143500"/>
          </a:xfrm>
          <a:prstGeom prst="rect"/>
          <a:noFill/>
          <a:ln>
            <a:noFill/>
          </a:ln>
        </p:spPr>
      </p:pic>
      <p:pic>
        <p:nvPicPr>
          <p:cNvPr id="2097174"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2286000" y="2286000"/>
            <a:ext cx="9144000" cy="5143500"/>
          </a:xfrm>
          <a:prstGeom prst="rect"/>
          <a:noFill/>
          <a:ln>
            <a:noFill/>
          </a:ln>
        </p:spPr>
      </p:pic>
      <p:pic>
        <p:nvPicPr>
          <p:cNvPr id="2097175"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2438400" y="2438400"/>
            <a:ext cx="9144000" cy="5143500"/>
          </a:xfrm>
          <a:prstGeom prst="rect"/>
          <a:noFill/>
          <a:ln>
            <a:noFill/>
          </a:ln>
        </p:spPr>
      </p:pic>
      <p:pic>
        <p:nvPicPr>
          <p:cNvPr id="2097176"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2590800" y="2590800"/>
            <a:ext cx="9144000" cy="5143500"/>
          </a:xfrm>
          <a:prstGeom prst="rect"/>
          <a:noFill/>
          <a:ln>
            <a:noFill/>
          </a:ln>
        </p:spPr>
      </p:pic>
      <p:pic>
        <p:nvPicPr>
          <p:cNvPr id="2097177"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2743200" y="2743200"/>
            <a:ext cx="9144000" cy="5143500"/>
          </a:xfrm>
          <a:prstGeom prst="rect"/>
          <a:noFill/>
          <a:ln>
            <a:noFill/>
          </a:ln>
        </p:spPr>
      </p:pic>
      <p:pic>
        <p:nvPicPr>
          <p:cNvPr id="2097178"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2895600" y="2895600"/>
            <a:ext cx="9144000" cy="5143500"/>
          </a:xfrm>
          <a:prstGeom prst="rect"/>
          <a:noFill/>
          <a:ln>
            <a:noFill/>
          </a:ln>
        </p:spPr>
      </p:pic>
      <p:pic>
        <p:nvPicPr>
          <p:cNvPr id="2097179"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3048000" y="3048000"/>
            <a:ext cx="9144000" cy="5143500"/>
          </a:xfrm>
          <a:prstGeom prst="rect"/>
          <a:noFill/>
          <a:ln>
            <a:noFill/>
          </a:ln>
        </p:spPr>
      </p:pic>
      <p:pic>
        <p:nvPicPr>
          <p:cNvPr id="2097180"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3200400" y="3200400"/>
            <a:ext cx="9144000" cy="5143500"/>
          </a:xfrm>
          <a:prstGeom prst="rect"/>
          <a:noFill/>
          <a:ln>
            <a:noFill/>
          </a:ln>
        </p:spPr>
      </p:pic>
      <p:pic>
        <p:nvPicPr>
          <p:cNvPr id="2097181"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3352800" y="3352800"/>
            <a:ext cx="9144000" cy="5143500"/>
          </a:xfrm>
          <a:prstGeom prst="rect"/>
          <a:noFill/>
          <a:ln>
            <a:noFill/>
          </a:ln>
        </p:spPr>
      </p:pic>
      <p:pic>
        <p:nvPicPr>
          <p:cNvPr id="2097182"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3505200" y="3505200"/>
            <a:ext cx="9144000" cy="5143500"/>
          </a:xfrm>
          <a:prstGeom prst="rect"/>
          <a:noFill/>
          <a:ln>
            <a:noFill/>
          </a:ln>
        </p:spPr>
      </p:pic>
      <p:pic>
        <p:nvPicPr>
          <p:cNvPr id="2097183"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3657600" y="3657600"/>
            <a:ext cx="9144000" cy="5143500"/>
          </a:xfrm>
          <a:prstGeom prst="rect"/>
          <a:noFill/>
          <a:ln>
            <a:noFill/>
          </a:ln>
        </p:spPr>
      </p:pic>
      <p:pic>
        <p:nvPicPr>
          <p:cNvPr id="2097184"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3810000" y="3810000"/>
            <a:ext cx="9144000" cy="5143500"/>
          </a:xfrm>
          <a:prstGeom prst="rect"/>
          <a:noFill/>
          <a:ln>
            <a:noFill/>
          </a:ln>
        </p:spPr>
      </p:pic>
      <p:pic>
        <p:nvPicPr>
          <p:cNvPr id="2097185"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3962400" y="3962400"/>
            <a:ext cx="9144000" cy="5143500"/>
          </a:xfrm>
          <a:prstGeom prst="rect"/>
          <a:noFill/>
          <a:ln>
            <a:noFill/>
          </a:ln>
        </p:spPr>
      </p:pic>
      <p:pic>
        <p:nvPicPr>
          <p:cNvPr id="2097186"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4114800" y="4114800"/>
            <a:ext cx="9144000" cy="5143500"/>
          </a:xfrm>
          <a:prstGeom prst="rect"/>
          <a:noFill/>
          <a:ln>
            <a:noFill/>
          </a:ln>
        </p:spPr>
      </p:pic>
      <p:pic>
        <p:nvPicPr>
          <p:cNvPr id="2097187"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4267200" y="4267200"/>
            <a:ext cx="9144000" cy="5143500"/>
          </a:xfrm>
          <a:prstGeom prst="rect"/>
          <a:noFill/>
          <a:ln>
            <a:noFill/>
          </a:ln>
        </p:spPr>
      </p:pic>
      <p:pic>
        <p:nvPicPr>
          <p:cNvPr id="2097188"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4419600" y="4419600"/>
            <a:ext cx="9144000" cy="5143500"/>
          </a:xfrm>
          <a:prstGeom prst="rect"/>
          <a:noFill/>
          <a:ln>
            <a:noFill/>
          </a:ln>
        </p:spPr>
      </p:pic>
      <p:pic>
        <p:nvPicPr>
          <p:cNvPr id="2097189"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4572000" y="4572000"/>
            <a:ext cx="9144000" cy="5143500"/>
          </a:xfrm>
          <a:prstGeom prst="rect"/>
          <a:noFill/>
          <a:ln>
            <a:noFill/>
          </a:ln>
        </p:spPr>
      </p:pic>
      <p:pic>
        <p:nvPicPr>
          <p:cNvPr id="2097190"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4724400" y="4724400"/>
            <a:ext cx="9144000" cy="5143500"/>
          </a:xfrm>
          <a:prstGeom prst="rect"/>
          <a:noFill/>
          <a:ln>
            <a:noFill/>
          </a:ln>
        </p:spPr>
      </p:pic>
      <p:pic>
        <p:nvPicPr>
          <p:cNvPr id="2097191"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4876800" y="4876800"/>
            <a:ext cx="9144000" cy="5143500"/>
          </a:xfrm>
          <a:prstGeom prst="rect"/>
          <a:noFill/>
          <a:ln>
            <a:noFill/>
          </a:ln>
        </p:spPr>
      </p:pic>
      <p:pic>
        <p:nvPicPr>
          <p:cNvPr id="2097192"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5029200" y="5029200"/>
            <a:ext cx="9144000" cy="5143500"/>
          </a:xfrm>
          <a:prstGeom prst="rect"/>
          <a:noFill/>
          <a:ln>
            <a:noFill/>
          </a:ln>
        </p:spPr>
      </p:pic>
      <p:pic>
        <p:nvPicPr>
          <p:cNvPr id="2097193"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5181600" y="5181600"/>
            <a:ext cx="9144000" cy="5143500"/>
          </a:xfrm>
          <a:prstGeom prst="rect"/>
          <a:noFill/>
          <a:ln>
            <a:noFill/>
          </a:ln>
        </p:spPr>
      </p:pic>
      <p:pic>
        <p:nvPicPr>
          <p:cNvPr id="2097194"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5334000" y="5334000"/>
            <a:ext cx="9144000" cy="5143500"/>
          </a:xfrm>
          <a:prstGeom prst="rect"/>
          <a:noFill/>
          <a:ln>
            <a:noFill/>
          </a:ln>
        </p:spPr>
      </p:pic>
      <p:pic>
        <p:nvPicPr>
          <p:cNvPr id="2097195"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5486400" y="5486400"/>
            <a:ext cx="9144000" cy="5143500"/>
          </a:xfrm>
          <a:prstGeom prst="rect"/>
          <a:noFill/>
          <a:ln>
            <a:noFill/>
          </a:ln>
        </p:spPr>
      </p:pic>
      <p:pic>
        <p:nvPicPr>
          <p:cNvPr id="2097196"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5638800" y="5638800"/>
            <a:ext cx="9144000" cy="5143500"/>
          </a:xfrm>
          <a:prstGeom prst="rect"/>
          <a:noFill/>
          <a:ln>
            <a:noFill/>
          </a:ln>
        </p:spPr>
      </p:pic>
      <p:pic>
        <p:nvPicPr>
          <p:cNvPr id="2097197"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5791200" y="5791200"/>
            <a:ext cx="9144000" cy="5143500"/>
          </a:xfrm>
          <a:prstGeom prst="rect"/>
          <a:noFill/>
          <a:ln>
            <a:noFill/>
          </a:ln>
        </p:spPr>
      </p:pic>
      <p:pic>
        <p:nvPicPr>
          <p:cNvPr id="2097198"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5943600" y="5943600"/>
            <a:ext cx="9144000" cy="5143500"/>
          </a:xfrm>
          <a:prstGeom prst="rect"/>
          <a:noFill/>
          <a:ln>
            <a:noFill/>
          </a:ln>
        </p:spPr>
      </p:pic>
      <p:pic>
        <p:nvPicPr>
          <p:cNvPr id="2097199"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6096000" y="6096000"/>
            <a:ext cx="9144000" cy="5143500"/>
          </a:xfrm>
          <a:prstGeom prst="rect"/>
          <a:noFill/>
          <a:ln>
            <a:noFill/>
          </a:ln>
        </p:spPr>
      </p:pic>
      <p:pic>
        <p:nvPicPr>
          <p:cNvPr id="2097200"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6248400" y="6248400"/>
            <a:ext cx="9144000" cy="5143500"/>
          </a:xfrm>
          <a:prstGeom prst="rect"/>
          <a:noFill/>
          <a:ln>
            <a:noFill/>
          </a:ln>
        </p:spPr>
      </p:pic>
      <p:pic>
        <p:nvPicPr>
          <p:cNvPr id="2097201"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6400800" y="6400800"/>
            <a:ext cx="9144000" cy="5143500"/>
          </a:xfrm>
          <a:prstGeom prst="rect"/>
          <a:noFill/>
          <a:ln>
            <a:noFill/>
          </a:ln>
        </p:spPr>
      </p:pic>
      <p:pic>
        <p:nvPicPr>
          <p:cNvPr id="2097202"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6553200" y="6553200"/>
            <a:ext cx="9144000" cy="5143500"/>
          </a:xfrm>
          <a:prstGeom prst="rect"/>
          <a:noFill/>
          <a:ln>
            <a:noFill/>
          </a:ln>
        </p:spPr>
      </p:pic>
      <p:pic>
        <p:nvPicPr>
          <p:cNvPr id="2097203"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6705600" y="6705600"/>
            <a:ext cx="9144000" cy="5143500"/>
          </a:xfrm>
          <a:prstGeom prst="rect"/>
          <a:noFill/>
          <a:ln>
            <a:noFill/>
          </a:ln>
        </p:spPr>
      </p:pic>
      <p:pic>
        <p:nvPicPr>
          <p:cNvPr id="2097204"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6858000" y="6858000"/>
            <a:ext cx="9144000" cy="5143500"/>
          </a:xfrm>
          <a:prstGeom prst="rect"/>
          <a:noFill/>
          <a:ln>
            <a:noFill/>
          </a:ln>
        </p:spPr>
      </p:pic>
      <p:pic>
        <p:nvPicPr>
          <p:cNvPr id="2097205"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7010400" y="7010400"/>
            <a:ext cx="9144000" cy="5143500"/>
          </a:xfrm>
          <a:prstGeom prst="rect"/>
          <a:noFill/>
          <a:ln>
            <a:noFill/>
          </a:ln>
        </p:spPr>
      </p:pic>
      <p:pic>
        <p:nvPicPr>
          <p:cNvPr id="2097206"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7162800" y="7162800"/>
            <a:ext cx="9144000" cy="5143500"/>
          </a:xfrm>
          <a:prstGeom prst="rect"/>
          <a:noFill/>
          <a:ln>
            <a:noFill/>
          </a:ln>
        </p:spPr>
      </p:pic>
      <p:pic>
        <p:nvPicPr>
          <p:cNvPr id="2097207"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7315200" y="7315200"/>
            <a:ext cx="9144000" cy="5143500"/>
          </a:xfrm>
          <a:prstGeom prst="rect"/>
          <a:noFill/>
          <a:ln>
            <a:noFill/>
          </a:ln>
        </p:spPr>
      </p:pic>
      <p:pic>
        <p:nvPicPr>
          <p:cNvPr id="2097208"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7467600" y="7467600"/>
            <a:ext cx="9144000" cy="5143500"/>
          </a:xfrm>
          <a:prstGeom prst="rect"/>
          <a:noFill/>
          <a:ln>
            <a:noFill/>
          </a:ln>
        </p:spPr>
      </p:pic>
      <p:pic>
        <p:nvPicPr>
          <p:cNvPr id="2097209"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7620000" y="7620000"/>
            <a:ext cx="9144000" cy="5143500"/>
          </a:xfrm>
          <a:prstGeom prst="rect"/>
          <a:noFill/>
          <a:ln>
            <a:noFill/>
          </a:ln>
        </p:spPr>
      </p:pic>
      <p:pic>
        <p:nvPicPr>
          <p:cNvPr id="2097210"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7772400" y="7772400"/>
            <a:ext cx="9144000" cy="5143500"/>
          </a:xfrm>
          <a:prstGeom prst="rect"/>
          <a:noFill/>
          <a:ln>
            <a:noFill/>
          </a:ln>
        </p:spPr>
      </p:pic>
      <p:pic>
        <p:nvPicPr>
          <p:cNvPr id="2097211"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7924800" y="7924800"/>
            <a:ext cx="9144000" cy="5143500"/>
          </a:xfrm>
          <a:prstGeom prst="rect"/>
          <a:noFill/>
          <a:ln>
            <a:noFill/>
          </a:ln>
        </p:spPr>
      </p:pic>
      <p:pic>
        <p:nvPicPr>
          <p:cNvPr id="2097212"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8077200" y="8077200"/>
            <a:ext cx="9144000" cy="5143500"/>
          </a:xfrm>
          <a:prstGeom prst="rect"/>
          <a:noFill/>
          <a:ln>
            <a:noFill/>
          </a:ln>
        </p:spPr>
      </p:pic>
      <p:pic>
        <p:nvPicPr>
          <p:cNvPr id="2097213"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8229600" y="8229600"/>
            <a:ext cx="9144000" cy="5143500"/>
          </a:xfrm>
          <a:prstGeom prst="rect"/>
          <a:noFill/>
          <a:ln>
            <a:noFill/>
          </a:ln>
        </p:spPr>
      </p:pic>
      <p:pic>
        <p:nvPicPr>
          <p:cNvPr id="2097214"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8382000" y="8382000"/>
            <a:ext cx="9144000" cy="5143500"/>
          </a:xfrm>
          <a:prstGeom prst="rect"/>
          <a:noFill/>
          <a:ln>
            <a:noFill/>
          </a:ln>
        </p:spPr>
      </p:pic>
      <p:pic>
        <p:nvPicPr>
          <p:cNvPr id="2097215"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8534400" y="8534400"/>
            <a:ext cx="9144000" cy="5143500"/>
          </a:xfrm>
          <a:prstGeom prst="rect"/>
          <a:noFill/>
          <a:ln>
            <a:noFill/>
          </a:ln>
        </p:spPr>
      </p:pic>
      <p:pic>
        <p:nvPicPr>
          <p:cNvPr id="2097216"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8686800" y="8686800"/>
            <a:ext cx="9144000" cy="5143500"/>
          </a:xfrm>
          <a:prstGeom prst="rect"/>
          <a:noFill/>
          <a:ln>
            <a:noFill/>
          </a:ln>
        </p:spPr>
      </p:pic>
      <p:pic>
        <p:nvPicPr>
          <p:cNvPr id="2097217"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8839200" y="8839200"/>
            <a:ext cx="9144000" cy="5143500"/>
          </a:xfrm>
          <a:prstGeom prst="rect"/>
          <a:noFill/>
          <a:ln>
            <a:noFill/>
          </a:ln>
        </p:spPr>
      </p:pic>
      <p:pic>
        <p:nvPicPr>
          <p:cNvPr id="2097218" name="Google Shape;1859;g2139e008f02_0_0"/>
          <p:cNvPicPr preferRelativeResize="0">
            <a:picLocks/>
          </p:cNvPicPr>
          <p:nvPr/>
        </p:nvPicPr>
        <p:blipFill rotWithShape="1">
          <a:blip xmlns:r="http://schemas.openxmlformats.org/officeDocument/2006/relationships" r:embed="rId1">
            <a:alphaModFix/>
          </a:blip>
          <a:srcRect l="-65210" t="3320" r="65210" b="-3320"/>
          <a:stretch>
            <a:fillRect/>
          </a:stretch>
        </p:blipFill>
        <p:spPr>
          <a:xfrm>
            <a:off x="8991600" y="8991600"/>
            <a:ext cx="9144000" cy="5143500"/>
          </a:xfrm>
          <a:prstGeom prst="rect"/>
          <a:noFill/>
          <a:ln>
            <a:noFill/>
          </a:ln>
        </p:spPr>
      </p:pic>
      <p:sp>
        <p:nvSpPr>
          <p:cNvPr id="1048601" name="TextBox 1855"/>
          <p:cNvSpPr txBox="1"/>
          <p:nvPr/>
        </p:nvSpPr>
        <p:spPr>
          <a:xfrm>
            <a:off x="466802" y="657532"/>
            <a:ext cx="8544002" cy="777240"/>
          </a:xfrm>
          <a:prstGeom prst="rect"/>
          <a:noFill/>
        </p:spPr>
        <p:txBody>
          <a:bodyPr wrap="square">
            <a:spAutoFit/>
          </a:bodyPr>
          <a:p>
            <a:r>
              <a:rPr dirty="0" sz="1800" lang="en-US"/>
              <a:t>Video conferencing is</a:t>
            </a:r>
            <a:r>
              <a:rPr b="1" dirty="0" sz="1800" lang="en-US"/>
              <a:t> live, visual connection between two or more remote parties over the internet that simulates a face-to-face meeting</a:t>
            </a:r>
            <a:r>
              <a:rPr dirty="0" sz="1800" lang="en-US"/>
              <a:t>. Video conferencing is important because it joins people who would not normally be able to form a face-to-face connection</a:t>
            </a:r>
            <a:endParaRPr dirty="0" sz="1800" lang="en-US">
              <a:solidFill>
                <a:schemeClr val="tx1">
                  <a:lumMod val="75000"/>
                  <a:lumOff val="25000"/>
                </a:schemeClr>
              </a:solidFill>
            </a:endParaRPr>
          </a:p>
        </p:txBody>
      </p:sp>
      <p:sp>
        <p:nvSpPr>
          <p:cNvPr id="1048602" name="TextBox 1860"/>
          <p:cNvSpPr txBox="1"/>
          <p:nvPr/>
        </p:nvSpPr>
        <p:spPr>
          <a:xfrm>
            <a:off x="418102" y="3278337"/>
            <a:ext cx="8310716" cy="815341"/>
          </a:xfrm>
          <a:prstGeom prst="rect"/>
          <a:noFill/>
        </p:spPr>
        <p:txBody>
          <a:bodyPr wrap="square">
            <a:spAutoFit/>
          </a:bodyPr>
          <a:p>
            <a:r>
              <a:rPr dirty="0" sz="2000" lang="en-US"/>
              <a:t>Participants connect in a virtual meeting using HD video and audio across web, desktop, mobile or video system. Solutions like </a:t>
            </a:r>
            <a:r>
              <a:rPr dirty="0" sz="2000" lang="en-US" err="1"/>
              <a:t>Webex</a:t>
            </a:r>
            <a:r>
              <a:rPr dirty="0" sz="2000" lang="en-US"/>
              <a:t> also offer sophisticated video conferencing features like screen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609" name="矩形"/>
          <p:cNvSpPr/>
          <p:nvPr/>
        </p:nvSpPr>
        <p:spPr>
          <a:xfrm>
            <a:off x="4114737" y="2120867"/>
            <a:ext cx="914385" cy="300990"/>
          </a:xfrm>
          <a:prstGeom prst="rect"/>
          <a:noFill/>
          <a:ln w="12700" cap="flat" cmpd="sng">
            <a:noFill/>
            <a:prstDash val="solid"/>
            <a:miter/>
          </a:ln>
        </p:spPr>
      </p:sp>
      <p:sp>
        <p:nvSpPr>
          <p:cNvPr id="1048610" name="文本框"/>
          <p:cNvSpPr>
            <a:spLocks noGrp="1"/>
          </p:cNvSpPr>
          <p:nvPr>
            <p:ph type="title"/>
          </p:nvPr>
        </p:nvSpPr>
        <p:spPr>
          <a:xfrm>
            <a:off x="171387" y="202405"/>
            <a:ext cx="7886700" cy="344091"/>
          </a:xfrm>
          <a:prstGeom prst="rect"/>
          <a:noFill/>
          <a:ln w="12700" cap="flat" cmpd="sng">
            <a:noFill/>
            <a:prstDash val="solid"/>
            <a:round/>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dirty="0" sz="1400" i="0" kern="0" lang="en-US" spc="0" strike="noStrike" u="none">
                <a:solidFill>
                  <a:srgbClr val="000000"/>
                </a:solidFill>
                <a:latin typeface="Arial" charset="0"/>
                <a:ea typeface="Arial" charset="0"/>
                <a:cs typeface="Lucida Sans" charset="0"/>
              </a:rPr>
              <a:t>Task 4 :: Backend (Module 4)</a:t>
            </a:r>
            <a:endParaRPr altLang="en-US" baseline="0" b="0" cap="none" dirty="0" sz="1400" i="0" kern="0" lang="zh-CN" spc="0" strike="noStrike" u="none">
              <a:solidFill>
                <a:srgbClr val="000000"/>
              </a:solidFill>
              <a:latin typeface="Arial" charset="0"/>
              <a:ea typeface="Arial" charset="0"/>
              <a:cs typeface="Lucida Sans" charset="0"/>
            </a:endParaRPr>
          </a:p>
        </p:txBody>
      </p:sp>
      <p:sp>
        <p:nvSpPr>
          <p:cNvPr id="1048611" name="矩形"/>
          <p:cNvSpPr/>
          <p:nvPr/>
        </p:nvSpPr>
        <p:spPr>
          <a:xfrm>
            <a:off x="336581" y="836807"/>
            <a:ext cx="4574745" cy="19202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cap="none" dirty="0" sz="1800" kern="0" lang="en-US" spc="0" strike="noStrike" u="none">
                <a:solidFill>
                  <a:srgbClr val="000000"/>
                </a:solidFill>
                <a:latin typeface="Arial" charset="0"/>
                <a:ea typeface="Arial" charset="0"/>
                <a:cs typeface="Arial" charset="0"/>
              </a:rPr>
              <a:t>What is backend? </a:t>
            </a:r>
          </a:p>
          <a:p>
            <a:pPr algn="l" indent="0" marL="0">
              <a:lnSpc>
                <a:spcPct val="100000"/>
              </a:lnSpc>
              <a:spcBef>
                <a:spcPts val="0"/>
              </a:spcBef>
              <a:spcAft>
                <a:spcPts val="0"/>
              </a:spcAft>
              <a:buNone/>
            </a:pPr>
            <a:r>
              <a:rPr altLang="zh-CN" baseline="0" cap="none" dirty="0" sz="1800" kern="0" lang="en-US" spc="0" strike="noStrike" u="none">
                <a:solidFill>
                  <a:srgbClr val="000000"/>
                </a:solidFill>
                <a:latin typeface="Arial" charset="0"/>
                <a:ea typeface="Arial" charset="0"/>
                <a:cs typeface="Arial" charset="0"/>
              </a:rPr>
              <a:t>           </a:t>
            </a:r>
          </a:p>
          <a:p>
            <a:pPr algn="l" indent="0" marL="0">
              <a:lnSpc>
                <a:spcPct val="100000"/>
              </a:lnSpc>
              <a:spcBef>
                <a:spcPts val="0"/>
              </a:spcBef>
              <a:spcAft>
                <a:spcPts val="0"/>
              </a:spcAft>
              <a:buNone/>
            </a:pPr>
            <a:r>
              <a:rPr altLang="zh-CN" dirty="0" sz="1800" lang="en-US"/>
              <a:t>           </a:t>
            </a:r>
            <a:r>
              <a:rPr altLang="zh-CN" baseline="0" cap="none" dirty="0" sz="1800" kern="0" lang="en-US" spc="0" strike="noStrike" u="none">
                <a:solidFill>
                  <a:srgbClr val="000000"/>
                </a:solidFill>
                <a:latin typeface="Arial" charset="0"/>
                <a:ea typeface="Arial" charset="0"/>
                <a:cs typeface="Arial" charset="0"/>
              </a:rPr>
              <a:t>The backend includes tools for website setup and business management. Users can upload products, organize them into categories, and choose which payment methods to accept. Many food delivery platforms offer online store templates to make design fast and easy.</a:t>
            </a:r>
            <a:endParaRPr altLang="en-US" baseline="0" cap="none" dirty="0" sz="1800" kern="0" lang="zh-CN" spc="0" strike="noStrike" u="none">
              <a:solidFill>
                <a:srgbClr val="000000"/>
              </a:solidFill>
              <a:latin typeface="Arial" charset="0"/>
              <a:ea typeface="Arial"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616" name="文本框"/>
          <p:cNvSpPr>
            <a:spLocks noGrp="1"/>
          </p:cNvSpPr>
          <p:nvPr>
            <p:ph type="title"/>
          </p:nvPr>
        </p:nvSpPr>
        <p:spPr>
          <a:xfrm>
            <a:off x="135731" y="211685"/>
            <a:ext cx="7886700" cy="344091"/>
          </a:xfrm>
          <a:prstGeom prst="rect"/>
          <a:noFill/>
          <a:ln w="12700" cap="flat" cmpd="sng">
            <a:noFill/>
            <a:prstDash val="solid"/>
            <a:round/>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1400" i="0" kern="0" lang="en-US" spc="0" strike="noStrike" u="none">
                <a:solidFill>
                  <a:srgbClr val="000000"/>
                </a:solidFill>
                <a:latin typeface="Arial" charset="0"/>
                <a:ea typeface="Arial" charset="0"/>
                <a:cs typeface="Lucida Sans" charset="0"/>
              </a:rPr>
              <a:t>Task 4 :: Backend (Module 4)</a:t>
            </a:r>
            <a:endParaRPr altLang="en-US" baseline="0" b="0" cap="none" sz="1400" i="0" kern="0" lang="zh-CN" spc="0" strike="noStrike" u="none">
              <a:solidFill>
                <a:srgbClr val="000000"/>
              </a:solidFill>
              <a:latin typeface="Arial" charset="0"/>
              <a:ea typeface="Arial" charset="0"/>
              <a:cs typeface="Lucida Sans" charset="0"/>
            </a:endParaRPr>
          </a:p>
        </p:txBody>
      </p:sp>
      <p:sp>
        <p:nvSpPr>
          <p:cNvPr id="1048617" name="文本框"/>
          <p:cNvSpPr>
            <a:spLocks noGrp="1"/>
          </p:cNvSpPr>
          <p:nvPr>
            <p:ph type="body" idx="1"/>
          </p:nvPr>
        </p:nvSpPr>
        <p:spPr>
          <a:xfrm>
            <a:off x="0" y="1382234"/>
            <a:ext cx="7123814" cy="1184704"/>
          </a:xfrm>
          <a:prstGeom prst="rect"/>
          <a:noFill/>
          <a:ln w="12700" cap="flat" cmpd="sng">
            <a:noFill/>
            <a:prstDash val="solid"/>
            <a:round/>
          </a:ln>
        </p:spPr>
        <p:txBody>
          <a:bodyPr anchor="ctr" anchorCtr="0" bIns="45720" lIns="91440" rIns="91440" tIns="45720" vert="horz" wrap="square">
            <a:prstTxWarp prst="textNoShape"/>
          </a:bodyPr>
          <a:p>
            <a:r>
              <a:rPr b="1" dirty="0" sz="1800" lang="en-US"/>
              <a:t>Video Conferencing Modes</a:t>
            </a:r>
            <a:endParaRPr dirty="0" sz="1800" lang="en-US"/>
          </a:p>
          <a:p>
            <a:endParaRPr dirty="0" sz="2000" lang="en-US"/>
          </a:p>
          <a:p>
            <a:pPr>
              <a:buFont typeface="Wingdings" pitchFamily="2" charset="2"/>
              <a:buChar char="§"/>
            </a:pPr>
            <a:r>
              <a:rPr dirty="0" sz="1600" lang="en-US"/>
              <a:t>Point-to-Point (P2P) Video Conferencing</a:t>
            </a:r>
          </a:p>
          <a:p>
            <a:pPr>
              <a:buFont typeface="Wingdings" pitchFamily="2" charset="2"/>
              <a:buChar char="§"/>
            </a:pPr>
            <a:r>
              <a:rPr dirty="0" sz="1600" lang="en-US"/>
              <a:t>Multi-Point Video Conferencing</a:t>
            </a:r>
          </a:p>
          <a:p>
            <a:pPr>
              <a:buFont typeface="Wingdings" pitchFamily="2" charset="2"/>
              <a:buChar char="§"/>
            </a:pPr>
            <a:r>
              <a:rPr dirty="0" sz="1600" lang="en-US"/>
              <a:t>Role-Based Video Conferencing (virtual meeting)</a:t>
            </a:r>
          </a:p>
          <a:p>
            <a:pPr>
              <a:buFont typeface="Wingdings" pitchFamily="2" charset="2"/>
              <a:buChar char="§"/>
            </a:pPr>
            <a:r>
              <a:rPr dirty="0" sz="1600" lang="en-US"/>
              <a:t>Desktop Video Conferencing Technology</a:t>
            </a:r>
          </a:p>
          <a:p>
            <a:pPr>
              <a:buFont typeface="Wingdings" pitchFamily="2" charset="2"/>
              <a:buChar char="§"/>
            </a:pPr>
            <a:r>
              <a:rPr dirty="0" sz="1600" lang="en-US"/>
              <a:t>Room-Based Video Conferencing Technology </a:t>
            </a:r>
          </a:p>
          <a:p>
            <a:pPr algn="l" indent="0" marL="0">
              <a:lnSpc>
                <a:spcPct val="100000"/>
              </a:lnSpc>
              <a:spcBef>
                <a:spcPts val="0"/>
              </a:spcBef>
              <a:spcAft>
                <a:spcPts val="0"/>
              </a:spcAft>
              <a:buFont typeface="Wingdings" pitchFamily="2" charset="2"/>
              <a:buChar char="§"/>
            </a:pPr>
            <a:endParaRPr altLang="en-US" baseline="0" b="1" cap="none" dirty="0" sz="2000" i="1" kern="0" lang="zh-CN" spc="0" strike="noStrike" u="none">
              <a:solidFill>
                <a:schemeClr val="tx1"/>
              </a:solidFill>
              <a:latin typeface="Satoshi" charset="0"/>
              <a:ea typeface="Arial" charset="0"/>
              <a:cs typeface="Lucida Sans"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639" name="文本框"/>
          <p:cNvSpPr>
            <a:spLocks noGrp="1"/>
          </p:cNvSpPr>
          <p:nvPr>
            <p:ph type="body" idx="1"/>
          </p:nvPr>
        </p:nvSpPr>
        <p:spPr>
          <a:xfrm>
            <a:off x="3719245" y="2264415"/>
            <a:ext cx="1714799" cy="320100"/>
          </a:xfrm>
          <a:prstGeom prst="rect"/>
          <a:noFill/>
          <a:ln w="12700" cap="flat" cmpd="sng">
            <a:noFill/>
            <a:prstDash val="solid"/>
            <a:round/>
          </a:ln>
        </p:spPr>
        <p:txBody>
          <a:bodyPr anchor="ctr" anchorCtr="0" bIns="45700" lIns="91425" rIns="91425" tIns="45700" vert="horz" wrap="square">
            <a:prstTxWarp prst="textNoShape"/>
          </a:bodyPr>
          <a:p>
            <a:pPr algn="ctr" indent="0" marL="0">
              <a:lnSpc>
                <a:spcPct val="100000"/>
              </a:lnSpc>
              <a:spcBef>
                <a:spcPts val="0"/>
              </a:spcBef>
              <a:spcAft>
                <a:spcPts val="0"/>
              </a:spcAft>
              <a:buNone/>
            </a:pPr>
            <a:r>
              <a:rPr altLang="zh-CN" baseline="0" b="1" cap="none" sz="1800" i="0" kern="0" lang="en-US" spc="0" strike="noStrike" u="none">
                <a:solidFill>
                  <a:srgbClr val="223669"/>
                </a:solidFill>
                <a:latin typeface="EB Garamond" charset="0"/>
                <a:ea typeface="EB Garamond" charset="0"/>
                <a:cs typeface="EB Garamond" charset="0"/>
                <a:sym typeface="EB Garamond" charset="0"/>
              </a:rPr>
              <a:t>Check-List</a:t>
            </a:r>
            <a:endParaRPr altLang="en-US" baseline="0" b="1" cap="none" sz="1800" i="0" kern="0" lang="zh-CN" spc="0" strike="noStrike" u="none">
              <a:solidFill>
                <a:srgbClr val="223669"/>
              </a:solidFill>
              <a:latin typeface="EB Garamond" charset="0"/>
              <a:ea typeface="EB Garamond" charset="0"/>
              <a:cs typeface="EB Garamond" charset="0"/>
              <a:sym typeface="EB Garamond" charset="0"/>
            </a:endParaRPr>
          </a:p>
        </p:txBody>
      </p:sp>
      <p:sp>
        <p:nvSpPr>
          <p:cNvPr id="1048640" name="文本框"/>
          <p:cNvSpPr>
            <a:spLocks noGrp="1"/>
          </p:cNvSpPr>
          <p:nvPr>
            <p:ph type="body" idx="2"/>
          </p:nvPr>
        </p:nvSpPr>
        <p:spPr>
          <a:xfrm>
            <a:off x="817134" y="961108"/>
            <a:ext cx="1714799" cy="320100"/>
          </a:xfrm>
          <a:prstGeom prst="rect"/>
          <a:noFill/>
          <a:ln w="12700" cap="flat" cmpd="sng">
            <a:noFill/>
            <a:prstDash val="solid"/>
            <a:round/>
          </a:ln>
        </p:spPr>
        <p:txBody>
          <a:bodyPr anchor="ctr" anchorCtr="0" bIns="45700" lIns="91425" rIns="91425" tIns="45700" vert="horz" wrap="square">
            <a:prstTxWarp prst="textNoShape"/>
          </a:bodyPr>
          <a:p>
            <a:pPr algn="r" indent="0" marL="0">
              <a:lnSpc>
                <a:spcPct val="100000"/>
              </a:lnSpc>
              <a:spcBef>
                <a:spcPts val="0"/>
              </a:spcBef>
              <a:spcAft>
                <a:spcPts val="0"/>
              </a:spcAft>
              <a:buNone/>
            </a:pPr>
            <a:r>
              <a:rPr altLang="zh-CN" baseline="0" b="0" cap="none" sz="1000" i="0" kern="0" lang="en-US" spc="0" strike="noStrike" u="none">
                <a:solidFill>
                  <a:srgbClr val="000000"/>
                </a:solidFill>
                <a:latin typeface="EB Garamond" charset="0"/>
                <a:ea typeface="EB Garamond" charset="0"/>
                <a:cs typeface="EB Garamond" charset="0"/>
                <a:sym typeface="EB Garamond" charset="0"/>
              </a:rPr>
              <a:t>Gather requirements for the project</a:t>
            </a:r>
            <a:endParaRPr altLang="en-US" baseline="0" b="0" cap="none" sz="1000" i="0" kern="0" lang="zh-CN" spc="0" strike="noStrike" u="none">
              <a:solidFill>
                <a:srgbClr val="000000"/>
              </a:solidFill>
              <a:latin typeface="EB Garamond" charset="0"/>
              <a:ea typeface="EB Garamond" charset="0"/>
              <a:cs typeface="EB Garamond" charset="0"/>
              <a:sym typeface="EB Garamond" charset="0"/>
            </a:endParaRPr>
          </a:p>
        </p:txBody>
      </p:sp>
      <p:sp>
        <p:nvSpPr>
          <p:cNvPr id="1048641" name="文本框"/>
          <p:cNvSpPr>
            <a:spLocks noGrp="1"/>
          </p:cNvSpPr>
          <p:nvPr>
            <p:ph type="body" idx="3"/>
          </p:nvPr>
        </p:nvSpPr>
        <p:spPr>
          <a:xfrm>
            <a:off x="633920" y="2188616"/>
            <a:ext cx="1714800" cy="320100"/>
          </a:xfrm>
          <a:prstGeom prst="rect"/>
          <a:noFill/>
          <a:ln w="12700" cap="flat" cmpd="sng">
            <a:noFill/>
            <a:prstDash val="solid"/>
            <a:round/>
          </a:ln>
        </p:spPr>
        <p:txBody>
          <a:bodyPr anchor="ctr" anchorCtr="0" bIns="45700" lIns="91425" rIns="91425" tIns="45700" vert="horz" wrap="square">
            <a:prstTxWarp prst="textNoShape"/>
          </a:bodyPr>
          <a:p>
            <a:pPr algn="r" indent="0" marL="0">
              <a:lnSpc>
                <a:spcPct val="100000"/>
              </a:lnSpc>
              <a:spcBef>
                <a:spcPts val="0"/>
              </a:spcBef>
              <a:spcAft>
                <a:spcPts val="0"/>
              </a:spcAft>
              <a:buNone/>
            </a:pPr>
            <a:r>
              <a:rPr altLang="zh-CN" baseline="0" b="0" cap="none" sz="1000" i="0" kern="0" lang="en-US" spc="0" strike="noStrike" u="none">
                <a:solidFill>
                  <a:srgbClr val="000000"/>
                </a:solidFill>
                <a:latin typeface="EB Garamond" charset="0"/>
                <a:ea typeface="EB Garamond" charset="0"/>
                <a:cs typeface="EB Garamond" charset="0"/>
                <a:sym typeface="EB Garamond" charset="0"/>
              </a:rPr>
              <a:t>Prepare database design schemas</a:t>
            </a:r>
            <a:endParaRPr altLang="en-US" baseline="0" b="0" cap="none" sz="1000" i="0" kern="0" lang="zh-CN" spc="0" strike="noStrike" u="none">
              <a:solidFill>
                <a:srgbClr val="000000"/>
              </a:solidFill>
              <a:latin typeface="EB Garamond" charset="0"/>
              <a:ea typeface="EB Garamond" charset="0"/>
              <a:cs typeface="EB Garamond" charset="0"/>
              <a:sym typeface="EB Garamond" charset="0"/>
            </a:endParaRPr>
          </a:p>
        </p:txBody>
      </p:sp>
      <p:sp>
        <p:nvSpPr>
          <p:cNvPr id="1048642" name="文本框"/>
          <p:cNvSpPr>
            <a:spLocks noGrp="1"/>
          </p:cNvSpPr>
          <p:nvPr>
            <p:ph type="body" idx="4"/>
          </p:nvPr>
        </p:nvSpPr>
        <p:spPr>
          <a:xfrm>
            <a:off x="803908" y="3448851"/>
            <a:ext cx="1714800" cy="320100"/>
          </a:xfrm>
          <a:prstGeom prst="rect"/>
          <a:noFill/>
          <a:ln w="12700" cap="flat" cmpd="sng">
            <a:noFill/>
            <a:prstDash val="solid"/>
            <a:round/>
          </a:ln>
        </p:spPr>
        <p:txBody>
          <a:bodyPr anchor="ctr" anchorCtr="0" bIns="45700" lIns="91425" rIns="91425" tIns="45700" vert="horz" wrap="square">
            <a:prstTxWarp prst="textNoShape"/>
          </a:bodyPr>
          <a:p>
            <a:pPr algn="r" indent="0" marL="0">
              <a:lnSpc>
                <a:spcPct val="100000"/>
              </a:lnSpc>
              <a:spcBef>
                <a:spcPts val="0"/>
              </a:spcBef>
              <a:spcAft>
                <a:spcPts val="0"/>
              </a:spcAft>
              <a:buNone/>
            </a:pPr>
            <a:r>
              <a:rPr altLang="zh-CN" baseline="0" b="0" cap="none" sz="1000" i="0" kern="0" lang="en-US" spc="0" strike="noStrike" u="none">
                <a:solidFill>
                  <a:srgbClr val="000000"/>
                </a:solidFill>
                <a:latin typeface="EB Garamond" charset="0"/>
                <a:ea typeface="EB Garamond" charset="0"/>
                <a:cs typeface="EB Garamond" charset="0"/>
                <a:sym typeface="EB Garamond" charset="0"/>
              </a:rPr>
              <a:t>Get your initial project Structure ready</a:t>
            </a:r>
            <a:endParaRPr altLang="en-US" baseline="0" b="0" cap="none" sz="1000" i="0" kern="0" lang="zh-CN" spc="0" strike="noStrike" u="none">
              <a:solidFill>
                <a:srgbClr val="000000"/>
              </a:solidFill>
              <a:latin typeface="EB Garamond" charset="0"/>
              <a:ea typeface="EB Garamond" charset="0"/>
              <a:cs typeface="EB Garamond" charset="0"/>
              <a:sym typeface="EB Garamond" charset="0"/>
            </a:endParaRPr>
          </a:p>
        </p:txBody>
      </p:sp>
      <p:sp>
        <p:nvSpPr>
          <p:cNvPr id="1048643" name="文本框"/>
          <p:cNvSpPr>
            <a:spLocks noGrp="1"/>
          </p:cNvSpPr>
          <p:nvPr>
            <p:ph type="body" idx="5"/>
          </p:nvPr>
        </p:nvSpPr>
        <p:spPr>
          <a:xfrm>
            <a:off x="1798245" y="4258551"/>
            <a:ext cx="1714800" cy="320100"/>
          </a:xfrm>
          <a:prstGeom prst="rect"/>
          <a:noFill/>
          <a:ln w="12700" cap="flat" cmpd="sng">
            <a:noFill/>
            <a:prstDash val="solid"/>
            <a:round/>
          </a:ln>
        </p:spPr>
        <p:txBody>
          <a:bodyPr anchor="ctr" anchorCtr="0" bIns="45700" lIns="91425" rIns="91425" tIns="45700" vert="horz" wrap="square">
            <a:prstTxWarp prst="textNoShape"/>
          </a:bodyPr>
          <a:p>
            <a:pPr algn="r" indent="0" marL="0">
              <a:lnSpc>
                <a:spcPct val="100000"/>
              </a:lnSpc>
              <a:spcBef>
                <a:spcPts val="0"/>
              </a:spcBef>
              <a:spcAft>
                <a:spcPts val="0"/>
              </a:spcAft>
              <a:buNone/>
            </a:pPr>
            <a:r>
              <a:rPr altLang="zh-CN" baseline="0" b="0" cap="none" sz="1000" i="0" kern="0" lang="en-US" spc="0" strike="noStrike" u="none">
                <a:solidFill>
                  <a:srgbClr val="000000"/>
                </a:solidFill>
                <a:latin typeface="EB Garamond" charset="0"/>
                <a:ea typeface="EB Garamond" charset="0"/>
                <a:cs typeface="EB Garamond" charset="0"/>
                <a:sym typeface="EB Garamond" charset="0"/>
              </a:rPr>
              <a:t>Initiate a git repository</a:t>
            </a:r>
            <a:endParaRPr altLang="en-US" baseline="0" b="0" cap="none" sz="1000" i="0" kern="0" lang="zh-CN" spc="0" strike="noStrike" u="none">
              <a:solidFill>
                <a:srgbClr val="000000"/>
              </a:solidFill>
              <a:latin typeface="EB Garamond" charset="0"/>
              <a:ea typeface="EB Garamond" charset="0"/>
              <a:cs typeface="EB Garamond" charset="0"/>
              <a:sym typeface="EB Garamond" charset="0"/>
            </a:endParaRPr>
          </a:p>
        </p:txBody>
      </p:sp>
      <p:sp>
        <p:nvSpPr>
          <p:cNvPr id="1048644" name="文本框"/>
          <p:cNvSpPr>
            <a:spLocks noGrp="1"/>
          </p:cNvSpPr>
          <p:nvPr>
            <p:ph type="body" idx="6"/>
          </p:nvPr>
        </p:nvSpPr>
        <p:spPr>
          <a:xfrm>
            <a:off x="6615516" y="961108"/>
            <a:ext cx="1714800" cy="320100"/>
          </a:xfrm>
          <a:prstGeom prst="rect"/>
          <a:noFill/>
          <a:ln w="12700" cap="flat" cmpd="sng">
            <a:noFill/>
            <a:prstDash val="solid"/>
            <a:round/>
          </a:ln>
        </p:spPr>
        <p:txBody>
          <a:bodyPr anchor="ctr" anchorCtr="0" bIns="45700" lIns="91425" rIns="91425" tIns="45700"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rgbClr val="000000"/>
                </a:solidFill>
                <a:latin typeface="EB Garamond" charset="0"/>
                <a:ea typeface="EB Garamond" charset="0"/>
                <a:cs typeface="EB Garamond" charset="0"/>
                <a:sym typeface="EB Garamond" charset="0"/>
              </a:rPr>
              <a:t>add Readme.md file with description of the project</a:t>
            </a:r>
            <a:endParaRPr altLang="en-US" baseline="0" b="0" cap="none" sz="1000" i="0" kern="0" lang="zh-CN" spc="0" strike="noStrike" u="none">
              <a:solidFill>
                <a:srgbClr val="000000"/>
              </a:solidFill>
              <a:latin typeface="EB Garamond" charset="0"/>
              <a:ea typeface="EB Garamond" charset="0"/>
              <a:cs typeface="EB Garamond" charset="0"/>
              <a:sym typeface="EB Garamond" charset="0"/>
            </a:endParaRPr>
          </a:p>
        </p:txBody>
      </p:sp>
      <p:sp>
        <p:nvSpPr>
          <p:cNvPr id="1048645" name="文本框"/>
          <p:cNvSpPr>
            <a:spLocks noGrp="1"/>
          </p:cNvSpPr>
          <p:nvPr>
            <p:ph type="body" idx="7"/>
          </p:nvPr>
        </p:nvSpPr>
        <p:spPr>
          <a:xfrm>
            <a:off x="6787153" y="2188616"/>
            <a:ext cx="1714800" cy="320100"/>
          </a:xfrm>
          <a:prstGeom prst="rect"/>
          <a:noFill/>
          <a:ln w="12700" cap="flat" cmpd="sng">
            <a:noFill/>
            <a:prstDash val="solid"/>
            <a:round/>
          </a:ln>
        </p:spPr>
        <p:txBody>
          <a:bodyPr anchor="ctr" anchorCtr="0" bIns="45700" lIns="91425" rIns="91425" tIns="45700"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rgbClr val="000000"/>
                </a:solidFill>
                <a:latin typeface="EB Garamond" charset="0"/>
                <a:ea typeface="EB Garamond" charset="0"/>
                <a:cs typeface="EB Garamond" charset="0"/>
                <a:sym typeface="EB Garamond" charset="0"/>
              </a:rPr>
              <a:t>Commit all changes with "first commit"</a:t>
            </a:r>
            <a:endParaRPr altLang="en-US" baseline="0" b="0" cap="none" sz="1000" i="0" kern="0" lang="zh-CN" spc="0" strike="noStrike" u="none">
              <a:solidFill>
                <a:srgbClr val="000000"/>
              </a:solidFill>
              <a:latin typeface="EB Garamond" charset="0"/>
              <a:ea typeface="EB Garamond" charset="0"/>
              <a:cs typeface="EB Garamond" charset="0"/>
              <a:sym typeface="EB Garamond" charset="0"/>
            </a:endParaRPr>
          </a:p>
        </p:txBody>
      </p:sp>
      <p:sp>
        <p:nvSpPr>
          <p:cNvPr id="1048646" name="文本框"/>
          <p:cNvSpPr>
            <a:spLocks noGrp="1"/>
          </p:cNvSpPr>
          <p:nvPr>
            <p:ph type="body" idx="8"/>
          </p:nvPr>
        </p:nvSpPr>
        <p:spPr>
          <a:xfrm>
            <a:off x="6602289" y="3448851"/>
            <a:ext cx="1714800" cy="320100"/>
          </a:xfrm>
          <a:prstGeom prst="rect"/>
          <a:noFill/>
          <a:ln w="12700" cap="flat" cmpd="sng">
            <a:noFill/>
            <a:prstDash val="solid"/>
            <a:round/>
          </a:ln>
        </p:spPr>
        <p:txBody>
          <a:bodyPr anchor="ctr" anchorCtr="0" bIns="45700" lIns="91425" rIns="91425" tIns="45700"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rgbClr val="000000"/>
                </a:solidFill>
                <a:latin typeface="EB Garamond" charset="0"/>
                <a:ea typeface="EB Garamond" charset="0"/>
                <a:cs typeface="EB Garamond" charset="0"/>
                <a:sym typeface="EB Garamond" charset="0"/>
              </a:rPr>
              <a:t>create a repository on github realted to project</a:t>
            </a:r>
            <a:endParaRPr altLang="en-US" baseline="0" b="0" cap="none" sz="1000" i="0" kern="0" lang="zh-CN" spc="0" strike="noStrike" u="none">
              <a:solidFill>
                <a:srgbClr val="000000"/>
              </a:solidFill>
              <a:latin typeface="EB Garamond" charset="0"/>
              <a:ea typeface="EB Garamond" charset="0"/>
              <a:cs typeface="EB Garamond" charset="0"/>
              <a:sym typeface="EB Garamond" charset="0"/>
            </a:endParaRPr>
          </a:p>
        </p:txBody>
      </p:sp>
      <p:sp>
        <p:nvSpPr>
          <p:cNvPr id="1048647" name="文本框"/>
          <p:cNvSpPr>
            <a:spLocks noGrp="1"/>
          </p:cNvSpPr>
          <p:nvPr>
            <p:ph type="body" idx="9"/>
          </p:nvPr>
        </p:nvSpPr>
        <p:spPr>
          <a:xfrm>
            <a:off x="5584938" y="4258551"/>
            <a:ext cx="1714800" cy="320100"/>
          </a:xfrm>
          <a:prstGeom prst="rect"/>
          <a:noFill/>
          <a:ln w="12700" cap="flat" cmpd="sng">
            <a:noFill/>
            <a:prstDash val="solid"/>
            <a:round/>
          </a:ln>
        </p:spPr>
        <p:txBody>
          <a:bodyPr anchor="ctr" anchorCtr="0" bIns="45700" lIns="91425" rIns="91425" tIns="45700"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rgbClr val="000000"/>
                </a:solidFill>
                <a:latin typeface="EB Garamond" charset="0"/>
                <a:ea typeface="EB Garamond" charset="0"/>
                <a:cs typeface="EB Garamond" charset="0"/>
                <a:sym typeface="EB Garamond" charset="0"/>
              </a:rPr>
              <a:t>Push your changes to github</a:t>
            </a:r>
            <a:endParaRPr altLang="en-US" baseline="0" b="0" cap="none" sz="1000" i="0" kern="0" lang="zh-CN" spc="0" strike="noStrike" u="none">
              <a:solidFill>
                <a:srgbClr val="000000"/>
              </a:solidFill>
              <a:latin typeface="EB Garamond" charset="0"/>
              <a:ea typeface="EB Garamond" charset="0"/>
              <a:cs typeface="EB Garamond" charset="0"/>
              <a:sym typeface="EB Garamond" charset="0"/>
            </a:endParaRPr>
          </a:p>
        </p:txBody>
      </p:sp>
      <p:sp>
        <p:nvSpPr>
          <p:cNvPr id="1048648" name="矩形"/>
          <p:cNvSpPr/>
          <p:nvPr/>
        </p:nvSpPr>
        <p:spPr>
          <a:xfrm>
            <a:off x="193300" y="125175"/>
            <a:ext cx="3126300" cy="474951"/>
          </a:xfrm>
          <a:prstGeom prst="rect"/>
          <a:noFill/>
          <a:ln w="12700" cap="flat" cmpd="sng">
            <a:noFill/>
            <a:prstDash val="solid"/>
            <a:round/>
          </a:ln>
        </p:spPr>
        <p:txBody>
          <a:bodyPr anchor="t" anchorCtr="0" bIns="91425" lIns="91425" rIns="91425" tIns="91425"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C88C32"/>
                </a:solidFill>
                <a:latin typeface="EB Garamond" charset="0"/>
                <a:ea typeface="EB Garamond" charset="0"/>
                <a:cs typeface="EB Garamond" charset="0"/>
                <a:sym typeface="EB Garamond" charset="0"/>
              </a:rPr>
              <a:t>Assessment Parameter</a:t>
            </a:r>
            <a:endParaRPr altLang="en-US" baseline="0" b="1" cap="none" sz="2400" i="0" kern="0" lang="zh-CN" spc="0" strike="noStrike" u="none">
              <a:solidFill>
                <a:srgbClr val="C88C32"/>
              </a:solidFill>
              <a:latin typeface="EB Garamond" charset="0"/>
              <a:ea typeface="EB Garamond" charset="0"/>
              <a:cs typeface="EB Garamond" charset="0"/>
              <a:sym typeface="EB Garamond"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1" name="Shape 1878"/>
        <p:cNvGrpSpPr/>
        <p:nvPr/>
      </p:nvGrpSpPr>
      <p:grpSpPr>
        <a:xfrm>
          <a:off x="0" y="0"/>
          <a:ext cx="0" cy="0"/>
          <a:chOff x="0" y="0"/>
          <a:chExt cx="0" cy="0"/>
        </a:xfrm>
      </p:grpSpPr>
      <p:sp>
        <p:nvSpPr>
          <p:cNvPr id="1048655" name="Google Shape;1879;p212"/>
          <p:cNvSpPr txBox="1">
            <a:spLocks noGrp="1"/>
          </p:cNvSpPr>
          <p:nvPr>
            <p:ph type="body" idx="1"/>
          </p:nvPr>
        </p:nvSpPr>
        <p:spPr>
          <a:xfrm>
            <a:off x="2634216" y="802314"/>
            <a:ext cx="4016956" cy="449263"/>
          </a:xfrm>
          <a:prstGeom prst="rect"/>
          <a:noFill/>
          <a:ln>
            <a:noFill/>
          </a:ln>
        </p:spPr>
        <p:txBody>
          <a:bodyPr anchor="ctr" anchorCtr="0" bIns="45700" lIns="91425" rIns="91425" spcFirstLastPara="1" tIns="45700" wrap="square">
            <a:normAutofit/>
          </a:bodyPr>
          <a:p>
            <a:pPr algn="ctr" indent="0" lvl="0" marL="0" rtl="0">
              <a:lnSpc>
                <a:spcPct val="100000"/>
              </a:lnSpc>
              <a:spcBef>
                <a:spcPts val="0"/>
              </a:spcBef>
              <a:spcAft>
                <a:spcPts val="0"/>
              </a:spcAft>
              <a:buClr>
                <a:schemeClr val="lt1"/>
              </a:buClr>
              <a:buSzPts val="1800"/>
              <a:buNone/>
            </a:pPr>
            <a:r>
              <a:rPr dirty="0" lang="en-US"/>
              <a:t>Submission </a:t>
            </a:r>
            <a:r>
              <a:rPr dirty="0" lang="en-US" err="1"/>
              <a:t>Github</a:t>
            </a:r>
            <a:endParaRPr dirty="0"/>
          </a:p>
        </p:txBody>
      </p:sp>
      <p:sp>
        <p:nvSpPr>
          <p:cNvPr id="1049809" name=""/>
          <p:cNvSpPr txBox="1"/>
          <p:nvPr/>
        </p:nvSpPr>
        <p:spPr>
          <a:xfrm rot="21562880">
            <a:off x="3972300" y="1436645"/>
            <a:ext cx="3021946" cy="1463041"/>
          </a:xfrm>
          <a:prstGeom prst="rect"/>
        </p:spPr>
        <p:txBody>
          <a:bodyPr rtlCol="0" wrap="square">
            <a:spAutoFit/>
          </a:bodyPr>
          <a:p>
            <a:r>
              <a:rPr sz="2800" lang="en-US">
                <a:solidFill>
                  <a:srgbClr val="000000"/>
                </a:solidFill>
              </a:rPr>
              <a:t>https://github.com/Nisha2129/Video-conferencing-backend-.git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5" name="Shape 1884"/>
        <p:cNvGrpSpPr/>
        <p:nvPr/>
      </p:nvGrpSpPr>
      <p:grpSpPr>
        <a:xfrm>
          <a:off x="0" y="0"/>
          <a:ext cx="0" cy="0"/>
          <a:chOff x="0" y="0"/>
          <a:chExt cx="0" cy="0"/>
        </a:xfrm>
      </p:grpSpPr>
      <p:pic>
        <p:nvPicPr>
          <p:cNvPr id="2097230" name="Google Shape;1885;p213"/>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Manish Sharma</dc:creator>
  <cp:lastModifiedBy>Unknown User</cp:lastModifiedBy>
  <dcterms:created xsi:type="dcterms:W3CDTF">2020-08-13T00:21:46Z</dcterms:created>
  <dcterms:modified xsi:type="dcterms:W3CDTF">2023-05-04T10:58:41Z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3881582</vt:lpwstr>
  </property>
  <property fmtid="{D5CDD505-2E9C-101B-9397-08002B2CF9AE}" pid="3" name="NXPowerLiteSettings">
    <vt:lpwstr>F7000400038000</vt:lpwstr>
  </property>
  <property fmtid="{D5CDD505-2E9C-101B-9397-08002B2CF9AE}" pid="4" name="NXPowerLiteVersion">
    <vt:lpwstr>S9.2.0</vt:lpwstr>
  </property>
  <property fmtid="{D5CDD505-2E9C-101B-9397-08002B2CF9AE}" pid="5" name="ICV">
    <vt:lpwstr>2f865c0f29014fcbaa30aceed91499da</vt:lpwstr>
  </property>
</Properties>
</file>