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2B928-39A9-423E-86B5-FDADE55017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68112-D257-479D-9223-E05E37DB9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Brief overview of the project</a:t>
          </a:r>
        </a:p>
      </dgm:t>
    </dgm:pt>
    <dgm:pt modelId="{ED440703-6A40-4D55-BB53-0BA95AEC8F91}" type="parTrans" cxnId="{D697FAE0-8B0A-4A29-8AD0-4EDECEDB2B22}">
      <dgm:prSet/>
      <dgm:spPr/>
      <dgm:t>
        <a:bodyPr/>
        <a:lstStyle/>
        <a:p>
          <a:endParaRPr lang="en-US"/>
        </a:p>
      </dgm:t>
    </dgm:pt>
    <dgm:pt modelId="{98C2FAA1-E980-4F9F-A1CB-BC59721F86CC}" type="sibTrans" cxnId="{D697FAE0-8B0A-4A29-8AD0-4EDECEDB2B22}">
      <dgm:prSet/>
      <dgm:spPr/>
      <dgm:t>
        <a:bodyPr/>
        <a:lstStyle/>
        <a:p>
          <a:endParaRPr lang="en-US"/>
        </a:p>
      </dgm:t>
    </dgm:pt>
    <dgm:pt modelId="{418A526D-697E-408E-BBA0-C891E180B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sentiment analysis in social media</a:t>
          </a:r>
        </a:p>
      </dgm:t>
    </dgm:pt>
    <dgm:pt modelId="{ABB68AEC-B6F7-48C5-968E-709C18943D70}" type="parTrans" cxnId="{E9CA6555-4BC9-49AA-8052-E78F48BE3EF3}">
      <dgm:prSet/>
      <dgm:spPr/>
      <dgm:t>
        <a:bodyPr/>
        <a:lstStyle/>
        <a:p>
          <a:endParaRPr lang="en-US"/>
        </a:p>
      </dgm:t>
    </dgm:pt>
    <dgm:pt modelId="{DC92DD8C-290C-4C8F-934F-413A391D7E56}" type="sibTrans" cxnId="{E9CA6555-4BC9-49AA-8052-E78F48BE3EF3}">
      <dgm:prSet/>
      <dgm:spPr/>
      <dgm:t>
        <a:bodyPr/>
        <a:lstStyle/>
        <a:p>
          <a:endParaRPr lang="en-US"/>
        </a:p>
      </dgm:t>
    </dgm:pt>
    <dgm:pt modelId="{77C9A6DE-E442-477B-91B6-F40727621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 Analyzing sentiment in a Twitter dataset</a:t>
          </a:r>
        </a:p>
      </dgm:t>
    </dgm:pt>
    <dgm:pt modelId="{84592FC6-9F99-484B-A15C-6FC6F1772444}" type="parTrans" cxnId="{AB2CB14D-2DBF-48E0-B4F7-8FFDEC61BC18}">
      <dgm:prSet/>
      <dgm:spPr/>
      <dgm:t>
        <a:bodyPr/>
        <a:lstStyle/>
        <a:p>
          <a:endParaRPr lang="en-US"/>
        </a:p>
      </dgm:t>
    </dgm:pt>
    <dgm:pt modelId="{8CBD0F8B-6B9D-4C9A-91B1-28DB08A39FB5}" type="sibTrans" cxnId="{AB2CB14D-2DBF-48E0-B4F7-8FFDEC61BC18}">
      <dgm:prSet/>
      <dgm:spPr/>
      <dgm:t>
        <a:bodyPr/>
        <a:lstStyle/>
        <a:p>
          <a:endParaRPr lang="en-US"/>
        </a:p>
      </dgm:t>
    </dgm:pt>
    <dgm:pt modelId="{09E45BFF-7004-4290-A2F0-C7EB99B95DB7}" type="pres">
      <dgm:prSet presAssocID="{2AA2B928-39A9-423E-86B5-FDADE550175F}" presName="root" presStyleCnt="0">
        <dgm:presLayoutVars>
          <dgm:dir/>
          <dgm:resizeHandles val="exact"/>
        </dgm:presLayoutVars>
      </dgm:prSet>
      <dgm:spPr/>
    </dgm:pt>
    <dgm:pt modelId="{4EACE8B8-CC9E-4098-A9B0-358904A4403F}" type="pres">
      <dgm:prSet presAssocID="{28A68112-D257-479D-9223-E05E37DB901B}" presName="compNode" presStyleCnt="0"/>
      <dgm:spPr/>
    </dgm:pt>
    <dgm:pt modelId="{D642A08C-4007-4CD6-8239-1CE57B1D4FC7}" type="pres">
      <dgm:prSet presAssocID="{28A68112-D257-479D-9223-E05E37DB901B}" presName="bgRect" presStyleLbl="bgShp" presStyleIdx="0" presStyleCnt="3"/>
      <dgm:spPr/>
    </dgm:pt>
    <dgm:pt modelId="{5231783B-A682-4B5F-A5FB-5538D9923280}" type="pres">
      <dgm:prSet presAssocID="{28A68112-D257-479D-9223-E05E37DB90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DB63DA5-F169-41FA-8199-5B4C78CC720B}" type="pres">
      <dgm:prSet presAssocID="{28A68112-D257-479D-9223-E05E37DB901B}" presName="spaceRect" presStyleCnt="0"/>
      <dgm:spPr/>
    </dgm:pt>
    <dgm:pt modelId="{E85BBB8A-0DDE-46FC-92C2-5D5794B48D8A}" type="pres">
      <dgm:prSet presAssocID="{28A68112-D257-479D-9223-E05E37DB901B}" presName="parTx" presStyleLbl="revTx" presStyleIdx="0" presStyleCnt="3">
        <dgm:presLayoutVars>
          <dgm:chMax val="0"/>
          <dgm:chPref val="0"/>
        </dgm:presLayoutVars>
      </dgm:prSet>
      <dgm:spPr/>
    </dgm:pt>
    <dgm:pt modelId="{A57B1BFA-CDE9-4AE6-B2D3-B53CF8A4D578}" type="pres">
      <dgm:prSet presAssocID="{98C2FAA1-E980-4F9F-A1CB-BC59721F86CC}" presName="sibTrans" presStyleCnt="0"/>
      <dgm:spPr/>
    </dgm:pt>
    <dgm:pt modelId="{607E8E2A-2B5E-4BA2-9637-E4AB133CD32B}" type="pres">
      <dgm:prSet presAssocID="{418A526D-697E-408E-BBA0-C891E180BEB1}" presName="compNode" presStyleCnt="0"/>
      <dgm:spPr/>
    </dgm:pt>
    <dgm:pt modelId="{5EE6F2B9-4333-4E49-85F7-6C0B1EA3EB25}" type="pres">
      <dgm:prSet presAssocID="{418A526D-697E-408E-BBA0-C891E180BEB1}" presName="bgRect" presStyleLbl="bgShp" presStyleIdx="1" presStyleCnt="3"/>
      <dgm:spPr/>
    </dgm:pt>
    <dgm:pt modelId="{6FA730F2-3310-406E-86AD-F87BF402D155}" type="pres">
      <dgm:prSet presAssocID="{418A526D-697E-408E-BBA0-C891E180BE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714B6B5-0A9A-4E80-8392-35FACBFF7360}" type="pres">
      <dgm:prSet presAssocID="{418A526D-697E-408E-BBA0-C891E180BEB1}" presName="spaceRect" presStyleCnt="0"/>
      <dgm:spPr/>
    </dgm:pt>
    <dgm:pt modelId="{5EAB498D-2942-49B2-8E0B-06654C7FD65E}" type="pres">
      <dgm:prSet presAssocID="{418A526D-697E-408E-BBA0-C891E180BEB1}" presName="parTx" presStyleLbl="revTx" presStyleIdx="1" presStyleCnt="3">
        <dgm:presLayoutVars>
          <dgm:chMax val="0"/>
          <dgm:chPref val="0"/>
        </dgm:presLayoutVars>
      </dgm:prSet>
      <dgm:spPr/>
    </dgm:pt>
    <dgm:pt modelId="{8B7233B1-229E-4F3E-BC8E-CDA08BA2F47A}" type="pres">
      <dgm:prSet presAssocID="{DC92DD8C-290C-4C8F-934F-413A391D7E56}" presName="sibTrans" presStyleCnt="0"/>
      <dgm:spPr/>
    </dgm:pt>
    <dgm:pt modelId="{F484D173-739F-4C7B-A515-71257E1FCF0B}" type="pres">
      <dgm:prSet presAssocID="{77C9A6DE-E442-477B-91B6-F40727621CF5}" presName="compNode" presStyleCnt="0"/>
      <dgm:spPr/>
    </dgm:pt>
    <dgm:pt modelId="{07A6B1A8-F296-4865-BC66-3485EF5AA74B}" type="pres">
      <dgm:prSet presAssocID="{77C9A6DE-E442-477B-91B6-F40727621CF5}" presName="bgRect" presStyleLbl="bgShp" presStyleIdx="2" presStyleCnt="3"/>
      <dgm:spPr/>
    </dgm:pt>
    <dgm:pt modelId="{F67DA754-D704-4C5B-AEC0-2C4D66AC746F}" type="pres">
      <dgm:prSet presAssocID="{77C9A6DE-E442-477B-91B6-F40727621C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E394F87-85EC-4AEC-948A-A78433C5145B}" type="pres">
      <dgm:prSet presAssocID="{77C9A6DE-E442-477B-91B6-F40727621CF5}" presName="spaceRect" presStyleCnt="0"/>
      <dgm:spPr/>
    </dgm:pt>
    <dgm:pt modelId="{AE4F7E47-D2A3-4B7C-92F0-27AFB127E99C}" type="pres">
      <dgm:prSet presAssocID="{77C9A6DE-E442-477B-91B6-F40727621C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2CB14D-2DBF-48E0-B4F7-8FFDEC61BC18}" srcId="{2AA2B928-39A9-423E-86B5-FDADE550175F}" destId="{77C9A6DE-E442-477B-91B6-F40727621CF5}" srcOrd="2" destOrd="0" parTransId="{84592FC6-9F99-484B-A15C-6FC6F1772444}" sibTransId="{8CBD0F8B-6B9D-4C9A-91B1-28DB08A39FB5}"/>
    <dgm:cxn modelId="{4A29F052-2FDD-47CD-8E7D-AC9DD84235C9}" type="presOf" srcId="{28A68112-D257-479D-9223-E05E37DB901B}" destId="{E85BBB8A-0DDE-46FC-92C2-5D5794B48D8A}" srcOrd="0" destOrd="0" presId="urn:microsoft.com/office/officeart/2018/2/layout/IconVerticalSolidList"/>
    <dgm:cxn modelId="{E9CA6555-4BC9-49AA-8052-E78F48BE3EF3}" srcId="{2AA2B928-39A9-423E-86B5-FDADE550175F}" destId="{418A526D-697E-408E-BBA0-C891E180BEB1}" srcOrd="1" destOrd="0" parTransId="{ABB68AEC-B6F7-48C5-968E-709C18943D70}" sibTransId="{DC92DD8C-290C-4C8F-934F-413A391D7E56}"/>
    <dgm:cxn modelId="{4370F6A4-FC6C-48A7-A3C2-46D114F904A2}" type="presOf" srcId="{2AA2B928-39A9-423E-86B5-FDADE550175F}" destId="{09E45BFF-7004-4290-A2F0-C7EB99B95DB7}" srcOrd="0" destOrd="0" presId="urn:microsoft.com/office/officeart/2018/2/layout/IconVerticalSolidList"/>
    <dgm:cxn modelId="{BB7CAEC2-1F60-4788-A2F2-328D345606B4}" type="presOf" srcId="{418A526D-697E-408E-BBA0-C891E180BEB1}" destId="{5EAB498D-2942-49B2-8E0B-06654C7FD65E}" srcOrd="0" destOrd="0" presId="urn:microsoft.com/office/officeart/2018/2/layout/IconVerticalSolidList"/>
    <dgm:cxn modelId="{D697FAE0-8B0A-4A29-8AD0-4EDECEDB2B22}" srcId="{2AA2B928-39A9-423E-86B5-FDADE550175F}" destId="{28A68112-D257-479D-9223-E05E37DB901B}" srcOrd="0" destOrd="0" parTransId="{ED440703-6A40-4D55-BB53-0BA95AEC8F91}" sibTransId="{98C2FAA1-E980-4F9F-A1CB-BC59721F86CC}"/>
    <dgm:cxn modelId="{F391B7F3-6019-4F0E-875C-822A30B8351E}" type="presOf" srcId="{77C9A6DE-E442-477B-91B6-F40727621CF5}" destId="{AE4F7E47-D2A3-4B7C-92F0-27AFB127E99C}" srcOrd="0" destOrd="0" presId="urn:microsoft.com/office/officeart/2018/2/layout/IconVerticalSolidList"/>
    <dgm:cxn modelId="{2C8C2009-0510-4708-9C59-D6B6F0D06695}" type="presParOf" srcId="{09E45BFF-7004-4290-A2F0-C7EB99B95DB7}" destId="{4EACE8B8-CC9E-4098-A9B0-358904A4403F}" srcOrd="0" destOrd="0" presId="urn:microsoft.com/office/officeart/2018/2/layout/IconVerticalSolidList"/>
    <dgm:cxn modelId="{ADC3B62A-CB5B-4416-889A-CF05C9E63501}" type="presParOf" srcId="{4EACE8B8-CC9E-4098-A9B0-358904A4403F}" destId="{D642A08C-4007-4CD6-8239-1CE57B1D4FC7}" srcOrd="0" destOrd="0" presId="urn:microsoft.com/office/officeart/2018/2/layout/IconVerticalSolidList"/>
    <dgm:cxn modelId="{0A72EABE-07E4-485A-9B54-BA7D8D748440}" type="presParOf" srcId="{4EACE8B8-CC9E-4098-A9B0-358904A4403F}" destId="{5231783B-A682-4B5F-A5FB-5538D9923280}" srcOrd="1" destOrd="0" presId="urn:microsoft.com/office/officeart/2018/2/layout/IconVerticalSolidList"/>
    <dgm:cxn modelId="{61156267-6A6C-41EC-9AF6-E153A5604D78}" type="presParOf" srcId="{4EACE8B8-CC9E-4098-A9B0-358904A4403F}" destId="{2DB63DA5-F169-41FA-8199-5B4C78CC720B}" srcOrd="2" destOrd="0" presId="urn:microsoft.com/office/officeart/2018/2/layout/IconVerticalSolidList"/>
    <dgm:cxn modelId="{C6BCA32D-3C19-439E-8CFB-A3E58DA7BCED}" type="presParOf" srcId="{4EACE8B8-CC9E-4098-A9B0-358904A4403F}" destId="{E85BBB8A-0DDE-46FC-92C2-5D5794B48D8A}" srcOrd="3" destOrd="0" presId="urn:microsoft.com/office/officeart/2018/2/layout/IconVerticalSolidList"/>
    <dgm:cxn modelId="{8BA954C2-7CF5-4898-AF8F-07D6BBA59754}" type="presParOf" srcId="{09E45BFF-7004-4290-A2F0-C7EB99B95DB7}" destId="{A57B1BFA-CDE9-4AE6-B2D3-B53CF8A4D578}" srcOrd="1" destOrd="0" presId="urn:microsoft.com/office/officeart/2018/2/layout/IconVerticalSolidList"/>
    <dgm:cxn modelId="{45DB29A3-29AE-4625-AA7D-BA9E36E9288E}" type="presParOf" srcId="{09E45BFF-7004-4290-A2F0-C7EB99B95DB7}" destId="{607E8E2A-2B5E-4BA2-9637-E4AB133CD32B}" srcOrd="2" destOrd="0" presId="urn:microsoft.com/office/officeart/2018/2/layout/IconVerticalSolidList"/>
    <dgm:cxn modelId="{E3723447-BC77-41E3-A676-387823D0CAA5}" type="presParOf" srcId="{607E8E2A-2B5E-4BA2-9637-E4AB133CD32B}" destId="{5EE6F2B9-4333-4E49-85F7-6C0B1EA3EB25}" srcOrd="0" destOrd="0" presId="urn:microsoft.com/office/officeart/2018/2/layout/IconVerticalSolidList"/>
    <dgm:cxn modelId="{E0D4E9FC-072F-402A-AEF6-21B4895724DD}" type="presParOf" srcId="{607E8E2A-2B5E-4BA2-9637-E4AB133CD32B}" destId="{6FA730F2-3310-406E-86AD-F87BF402D155}" srcOrd="1" destOrd="0" presId="urn:microsoft.com/office/officeart/2018/2/layout/IconVerticalSolidList"/>
    <dgm:cxn modelId="{7BC22A2D-C7BF-4E2E-BBB6-FC84D2D15DDD}" type="presParOf" srcId="{607E8E2A-2B5E-4BA2-9637-E4AB133CD32B}" destId="{3714B6B5-0A9A-4E80-8392-35FACBFF7360}" srcOrd="2" destOrd="0" presId="urn:microsoft.com/office/officeart/2018/2/layout/IconVerticalSolidList"/>
    <dgm:cxn modelId="{135E04BB-945D-4FCC-91ED-6398AC58030C}" type="presParOf" srcId="{607E8E2A-2B5E-4BA2-9637-E4AB133CD32B}" destId="{5EAB498D-2942-49B2-8E0B-06654C7FD65E}" srcOrd="3" destOrd="0" presId="urn:microsoft.com/office/officeart/2018/2/layout/IconVerticalSolidList"/>
    <dgm:cxn modelId="{A8CD886B-0791-45B9-8048-7DE388B83E89}" type="presParOf" srcId="{09E45BFF-7004-4290-A2F0-C7EB99B95DB7}" destId="{8B7233B1-229E-4F3E-BC8E-CDA08BA2F47A}" srcOrd="3" destOrd="0" presId="urn:microsoft.com/office/officeart/2018/2/layout/IconVerticalSolidList"/>
    <dgm:cxn modelId="{73B18990-2CCA-4103-875E-F5FA915FD09C}" type="presParOf" srcId="{09E45BFF-7004-4290-A2F0-C7EB99B95DB7}" destId="{F484D173-739F-4C7B-A515-71257E1FCF0B}" srcOrd="4" destOrd="0" presId="urn:microsoft.com/office/officeart/2018/2/layout/IconVerticalSolidList"/>
    <dgm:cxn modelId="{A34C6060-5CEC-4B7D-9A80-AF7F6AD7272D}" type="presParOf" srcId="{F484D173-739F-4C7B-A515-71257E1FCF0B}" destId="{07A6B1A8-F296-4865-BC66-3485EF5AA74B}" srcOrd="0" destOrd="0" presId="urn:microsoft.com/office/officeart/2018/2/layout/IconVerticalSolidList"/>
    <dgm:cxn modelId="{D5A95029-B43F-48C0-999A-17CFBBDE1EF9}" type="presParOf" srcId="{F484D173-739F-4C7B-A515-71257E1FCF0B}" destId="{F67DA754-D704-4C5B-AEC0-2C4D66AC746F}" srcOrd="1" destOrd="0" presId="urn:microsoft.com/office/officeart/2018/2/layout/IconVerticalSolidList"/>
    <dgm:cxn modelId="{2C5CAD1C-67F6-4E00-95BC-D92914035185}" type="presParOf" srcId="{F484D173-739F-4C7B-A515-71257E1FCF0B}" destId="{9E394F87-85EC-4AEC-948A-A78433C5145B}" srcOrd="2" destOrd="0" presId="urn:microsoft.com/office/officeart/2018/2/layout/IconVerticalSolidList"/>
    <dgm:cxn modelId="{D43643A3-8EC5-4D8E-85E6-3BEF3F6F5ECE}" type="presParOf" srcId="{F484D173-739F-4C7B-A515-71257E1FCF0B}" destId="{AE4F7E47-D2A3-4B7C-92F0-27AFB127E9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F3CA8-ECAD-4839-BBEF-C2C50C495BB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E7CB6-053B-4A8B-B739-93FEFAC92D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Description of the Twitter dataset</a:t>
          </a:r>
        </a:p>
      </dgm:t>
    </dgm:pt>
    <dgm:pt modelId="{C44361C1-A1A3-4CC1-AC70-DC899D8B5C58}" type="parTrans" cxnId="{A8CC3009-FF59-425F-9F52-BBBA3B9D268B}">
      <dgm:prSet/>
      <dgm:spPr/>
      <dgm:t>
        <a:bodyPr/>
        <a:lstStyle/>
        <a:p>
          <a:endParaRPr lang="en-US"/>
        </a:p>
      </dgm:t>
    </dgm:pt>
    <dgm:pt modelId="{5342EDC4-F47F-4389-952C-A58549B17CAD}" type="sibTrans" cxnId="{A8CC3009-FF59-425F-9F52-BBBA3B9D268B}">
      <dgm:prSet/>
      <dgm:spPr/>
      <dgm:t>
        <a:bodyPr/>
        <a:lstStyle/>
        <a:p>
          <a:endParaRPr lang="en-US"/>
        </a:p>
      </dgm:t>
    </dgm:pt>
    <dgm:pt modelId="{A10AC735-EFF9-4EC7-8FCE-C6A23121EB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Source of the dataset</a:t>
          </a:r>
        </a:p>
      </dgm:t>
    </dgm:pt>
    <dgm:pt modelId="{1DC7137A-FA9F-4D34-9524-A5A084AA94CF}" type="parTrans" cxnId="{2723CC5F-5865-4937-95E8-C6B667F2BC9E}">
      <dgm:prSet/>
      <dgm:spPr/>
      <dgm:t>
        <a:bodyPr/>
        <a:lstStyle/>
        <a:p>
          <a:endParaRPr lang="en-US"/>
        </a:p>
      </dgm:t>
    </dgm:pt>
    <dgm:pt modelId="{5FFEC210-4ECB-4F7C-83C9-21EB9BDACAC2}" type="sibTrans" cxnId="{2723CC5F-5865-4937-95E8-C6B667F2BC9E}">
      <dgm:prSet/>
      <dgm:spPr/>
      <dgm:t>
        <a:bodyPr/>
        <a:lstStyle/>
        <a:p>
          <a:endParaRPr lang="en-US"/>
        </a:p>
      </dgm:t>
    </dgm:pt>
    <dgm:pt modelId="{F214BBCE-B437-46C8-A38C-0CCE1D6E49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Fields/columns in the dataset</a:t>
          </a:r>
        </a:p>
      </dgm:t>
    </dgm:pt>
    <dgm:pt modelId="{75614E95-AD01-47F0-870F-5F967148EC61}" type="parTrans" cxnId="{DE28E35E-8E69-4507-A428-70AD7D0C8ED9}">
      <dgm:prSet/>
      <dgm:spPr/>
      <dgm:t>
        <a:bodyPr/>
        <a:lstStyle/>
        <a:p>
          <a:endParaRPr lang="en-US"/>
        </a:p>
      </dgm:t>
    </dgm:pt>
    <dgm:pt modelId="{A5F92F3C-F216-4CA8-8048-3CB56408C70A}" type="sibTrans" cxnId="{DE28E35E-8E69-4507-A428-70AD7D0C8ED9}">
      <dgm:prSet/>
      <dgm:spPr/>
      <dgm:t>
        <a:bodyPr/>
        <a:lstStyle/>
        <a:p>
          <a:endParaRPr lang="en-US"/>
        </a:p>
      </dgm:t>
    </dgm:pt>
    <dgm:pt modelId="{4F87CC5E-D1F0-4B7C-AB16-73FA4D95AA1E}" type="pres">
      <dgm:prSet presAssocID="{300F3CA8-ECAD-4839-BBEF-C2C50C495BB0}" presName="root" presStyleCnt="0">
        <dgm:presLayoutVars>
          <dgm:dir/>
          <dgm:resizeHandles val="exact"/>
        </dgm:presLayoutVars>
      </dgm:prSet>
      <dgm:spPr/>
    </dgm:pt>
    <dgm:pt modelId="{73DA0176-98F8-45BF-9480-03D4E9C5CDCA}" type="pres">
      <dgm:prSet presAssocID="{7EBE7CB6-053B-4A8B-B739-93FEFAC92DD7}" presName="compNode" presStyleCnt="0"/>
      <dgm:spPr/>
    </dgm:pt>
    <dgm:pt modelId="{9A233764-53BC-4540-B42D-B40A1BDD18BE}" type="pres">
      <dgm:prSet presAssocID="{7EBE7CB6-053B-4A8B-B739-93FEFAC92DD7}" presName="iconBgRect" presStyleLbl="bgShp" presStyleIdx="0" presStyleCnt="3"/>
      <dgm:spPr/>
    </dgm:pt>
    <dgm:pt modelId="{9A9DF6F8-B34A-4CA0-BE8C-153C9BA50F1B}" type="pres">
      <dgm:prSet presAssocID="{7EBE7CB6-053B-4A8B-B739-93FEFAC92D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8B7281-D6B5-4451-82E7-895B694F7079}" type="pres">
      <dgm:prSet presAssocID="{7EBE7CB6-053B-4A8B-B739-93FEFAC92DD7}" presName="spaceRect" presStyleCnt="0"/>
      <dgm:spPr/>
    </dgm:pt>
    <dgm:pt modelId="{35F7BED4-5A05-460C-AADA-2712B7EAC9C4}" type="pres">
      <dgm:prSet presAssocID="{7EBE7CB6-053B-4A8B-B739-93FEFAC92DD7}" presName="textRect" presStyleLbl="revTx" presStyleIdx="0" presStyleCnt="3">
        <dgm:presLayoutVars>
          <dgm:chMax val="1"/>
          <dgm:chPref val="1"/>
        </dgm:presLayoutVars>
      </dgm:prSet>
      <dgm:spPr/>
    </dgm:pt>
    <dgm:pt modelId="{15FA81BA-8135-4902-9A35-73EB74C1479B}" type="pres">
      <dgm:prSet presAssocID="{5342EDC4-F47F-4389-952C-A58549B17CAD}" presName="sibTrans" presStyleCnt="0"/>
      <dgm:spPr/>
    </dgm:pt>
    <dgm:pt modelId="{1DAED8B3-E3AD-4C18-86DB-2A552EA4114B}" type="pres">
      <dgm:prSet presAssocID="{A10AC735-EFF9-4EC7-8FCE-C6A23121EB04}" presName="compNode" presStyleCnt="0"/>
      <dgm:spPr/>
    </dgm:pt>
    <dgm:pt modelId="{EC786D2F-FC29-43BC-A882-527ADB09E127}" type="pres">
      <dgm:prSet presAssocID="{A10AC735-EFF9-4EC7-8FCE-C6A23121EB04}" presName="iconBgRect" presStyleLbl="bgShp" presStyleIdx="1" presStyleCnt="3"/>
      <dgm:spPr/>
    </dgm:pt>
    <dgm:pt modelId="{56ECE39D-92FE-4916-AB8D-607AD107E526}" type="pres">
      <dgm:prSet presAssocID="{A10AC735-EFF9-4EC7-8FCE-C6A23121EB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AE1732-E956-4A51-A508-646AE5AE6877}" type="pres">
      <dgm:prSet presAssocID="{A10AC735-EFF9-4EC7-8FCE-C6A23121EB04}" presName="spaceRect" presStyleCnt="0"/>
      <dgm:spPr/>
    </dgm:pt>
    <dgm:pt modelId="{0C00785C-BCD4-4009-A572-5E6A1F499AAC}" type="pres">
      <dgm:prSet presAssocID="{A10AC735-EFF9-4EC7-8FCE-C6A23121EB04}" presName="textRect" presStyleLbl="revTx" presStyleIdx="1" presStyleCnt="3">
        <dgm:presLayoutVars>
          <dgm:chMax val="1"/>
          <dgm:chPref val="1"/>
        </dgm:presLayoutVars>
      </dgm:prSet>
      <dgm:spPr/>
    </dgm:pt>
    <dgm:pt modelId="{A5A9CDE2-36C3-462C-A6CE-FBA59F13A2D7}" type="pres">
      <dgm:prSet presAssocID="{5FFEC210-4ECB-4F7C-83C9-21EB9BDACAC2}" presName="sibTrans" presStyleCnt="0"/>
      <dgm:spPr/>
    </dgm:pt>
    <dgm:pt modelId="{A48EF95A-500A-444E-B30D-CFCE0E2BFA35}" type="pres">
      <dgm:prSet presAssocID="{F214BBCE-B437-46C8-A38C-0CCE1D6E496F}" presName="compNode" presStyleCnt="0"/>
      <dgm:spPr/>
    </dgm:pt>
    <dgm:pt modelId="{4453FD52-6C9B-4916-AB98-388651CB81B7}" type="pres">
      <dgm:prSet presAssocID="{F214BBCE-B437-46C8-A38C-0CCE1D6E496F}" presName="iconBgRect" presStyleLbl="bgShp" presStyleIdx="2" presStyleCnt="3"/>
      <dgm:spPr/>
    </dgm:pt>
    <dgm:pt modelId="{6B79340C-6D84-4BB9-9D84-7DF9B786E65D}" type="pres">
      <dgm:prSet presAssocID="{F214BBCE-B437-46C8-A38C-0CCE1D6E49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C00D7DA-4A01-424A-BE60-6C5E26028DBF}" type="pres">
      <dgm:prSet presAssocID="{F214BBCE-B437-46C8-A38C-0CCE1D6E496F}" presName="spaceRect" presStyleCnt="0"/>
      <dgm:spPr/>
    </dgm:pt>
    <dgm:pt modelId="{595D409C-63AB-4999-BB2C-2F565F343751}" type="pres">
      <dgm:prSet presAssocID="{F214BBCE-B437-46C8-A38C-0CCE1D6E49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679001-F7F9-4CC7-A1C7-AC342E2D69F3}" type="presOf" srcId="{F214BBCE-B437-46C8-A38C-0CCE1D6E496F}" destId="{595D409C-63AB-4999-BB2C-2F565F343751}" srcOrd="0" destOrd="0" presId="urn:microsoft.com/office/officeart/2018/5/layout/IconCircleLabelList"/>
    <dgm:cxn modelId="{A8CC3009-FF59-425F-9F52-BBBA3B9D268B}" srcId="{300F3CA8-ECAD-4839-BBEF-C2C50C495BB0}" destId="{7EBE7CB6-053B-4A8B-B739-93FEFAC92DD7}" srcOrd="0" destOrd="0" parTransId="{C44361C1-A1A3-4CC1-AC70-DC899D8B5C58}" sibTransId="{5342EDC4-F47F-4389-952C-A58549B17CAD}"/>
    <dgm:cxn modelId="{ED525026-0A29-4313-8E0B-D7E553490584}" type="presOf" srcId="{7EBE7CB6-053B-4A8B-B739-93FEFAC92DD7}" destId="{35F7BED4-5A05-460C-AADA-2712B7EAC9C4}" srcOrd="0" destOrd="0" presId="urn:microsoft.com/office/officeart/2018/5/layout/IconCircleLabelList"/>
    <dgm:cxn modelId="{DE28E35E-8E69-4507-A428-70AD7D0C8ED9}" srcId="{300F3CA8-ECAD-4839-BBEF-C2C50C495BB0}" destId="{F214BBCE-B437-46C8-A38C-0CCE1D6E496F}" srcOrd="2" destOrd="0" parTransId="{75614E95-AD01-47F0-870F-5F967148EC61}" sibTransId="{A5F92F3C-F216-4CA8-8048-3CB56408C70A}"/>
    <dgm:cxn modelId="{2723CC5F-5865-4937-95E8-C6B667F2BC9E}" srcId="{300F3CA8-ECAD-4839-BBEF-C2C50C495BB0}" destId="{A10AC735-EFF9-4EC7-8FCE-C6A23121EB04}" srcOrd="1" destOrd="0" parTransId="{1DC7137A-FA9F-4D34-9524-A5A084AA94CF}" sibTransId="{5FFEC210-4ECB-4F7C-83C9-21EB9BDACAC2}"/>
    <dgm:cxn modelId="{FB607C59-DA83-42CF-9CEA-9F85880AE536}" type="presOf" srcId="{300F3CA8-ECAD-4839-BBEF-C2C50C495BB0}" destId="{4F87CC5E-D1F0-4B7C-AB16-73FA4D95AA1E}" srcOrd="0" destOrd="0" presId="urn:microsoft.com/office/officeart/2018/5/layout/IconCircleLabelList"/>
    <dgm:cxn modelId="{8F31719B-97CB-4260-A2F9-8697C1FBF903}" type="presOf" srcId="{A10AC735-EFF9-4EC7-8FCE-C6A23121EB04}" destId="{0C00785C-BCD4-4009-A572-5E6A1F499AAC}" srcOrd="0" destOrd="0" presId="urn:microsoft.com/office/officeart/2018/5/layout/IconCircleLabelList"/>
    <dgm:cxn modelId="{8C13C71A-15FE-47B0-8FF1-D0FDF07179D0}" type="presParOf" srcId="{4F87CC5E-D1F0-4B7C-AB16-73FA4D95AA1E}" destId="{73DA0176-98F8-45BF-9480-03D4E9C5CDCA}" srcOrd="0" destOrd="0" presId="urn:microsoft.com/office/officeart/2018/5/layout/IconCircleLabelList"/>
    <dgm:cxn modelId="{78998FA9-34D8-480C-9483-33E520084BC8}" type="presParOf" srcId="{73DA0176-98F8-45BF-9480-03D4E9C5CDCA}" destId="{9A233764-53BC-4540-B42D-B40A1BDD18BE}" srcOrd="0" destOrd="0" presId="urn:microsoft.com/office/officeart/2018/5/layout/IconCircleLabelList"/>
    <dgm:cxn modelId="{7852D3CF-35EE-4F46-9283-6CA8D0E2024B}" type="presParOf" srcId="{73DA0176-98F8-45BF-9480-03D4E9C5CDCA}" destId="{9A9DF6F8-B34A-4CA0-BE8C-153C9BA50F1B}" srcOrd="1" destOrd="0" presId="urn:microsoft.com/office/officeart/2018/5/layout/IconCircleLabelList"/>
    <dgm:cxn modelId="{DF50386B-5812-4118-9F30-4CE483ECB67A}" type="presParOf" srcId="{73DA0176-98F8-45BF-9480-03D4E9C5CDCA}" destId="{E08B7281-D6B5-4451-82E7-895B694F7079}" srcOrd="2" destOrd="0" presId="urn:microsoft.com/office/officeart/2018/5/layout/IconCircleLabelList"/>
    <dgm:cxn modelId="{E6A38015-7E7A-4A0C-A215-0704E2C41A2C}" type="presParOf" srcId="{73DA0176-98F8-45BF-9480-03D4E9C5CDCA}" destId="{35F7BED4-5A05-460C-AADA-2712B7EAC9C4}" srcOrd="3" destOrd="0" presId="urn:microsoft.com/office/officeart/2018/5/layout/IconCircleLabelList"/>
    <dgm:cxn modelId="{BF4AB9F5-BA5E-4483-9CB8-422E3DD0CB73}" type="presParOf" srcId="{4F87CC5E-D1F0-4B7C-AB16-73FA4D95AA1E}" destId="{15FA81BA-8135-4902-9A35-73EB74C1479B}" srcOrd="1" destOrd="0" presId="urn:microsoft.com/office/officeart/2018/5/layout/IconCircleLabelList"/>
    <dgm:cxn modelId="{0AE29DB0-1EFC-436D-B83E-8039D5EF1DB5}" type="presParOf" srcId="{4F87CC5E-D1F0-4B7C-AB16-73FA4D95AA1E}" destId="{1DAED8B3-E3AD-4C18-86DB-2A552EA4114B}" srcOrd="2" destOrd="0" presId="urn:microsoft.com/office/officeart/2018/5/layout/IconCircleLabelList"/>
    <dgm:cxn modelId="{525F6BBD-5529-440B-9A3D-BFCF82B6446C}" type="presParOf" srcId="{1DAED8B3-E3AD-4C18-86DB-2A552EA4114B}" destId="{EC786D2F-FC29-43BC-A882-527ADB09E127}" srcOrd="0" destOrd="0" presId="urn:microsoft.com/office/officeart/2018/5/layout/IconCircleLabelList"/>
    <dgm:cxn modelId="{40FF00A4-DEB0-45C2-AD97-0DE7D8CC41F3}" type="presParOf" srcId="{1DAED8B3-E3AD-4C18-86DB-2A552EA4114B}" destId="{56ECE39D-92FE-4916-AB8D-607AD107E526}" srcOrd="1" destOrd="0" presId="urn:microsoft.com/office/officeart/2018/5/layout/IconCircleLabelList"/>
    <dgm:cxn modelId="{2B165D78-F80D-4BC7-A745-8995034D9833}" type="presParOf" srcId="{1DAED8B3-E3AD-4C18-86DB-2A552EA4114B}" destId="{2AAE1732-E956-4A51-A508-646AE5AE6877}" srcOrd="2" destOrd="0" presId="urn:microsoft.com/office/officeart/2018/5/layout/IconCircleLabelList"/>
    <dgm:cxn modelId="{E7FBC7C5-4F43-4B4D-B238-B7DC88EB45EB}" type="presParOf" srcId="{1DAED8B3-E3AD-4C18-86DB-2A552EA4114B}" destId="{0C00785C-BCD4-4009-A572-5E6A1F499AAC}" srcOrd="3" destOrd="0" presId="urn:microsoft.com/office/officeart/2018/5/layout/IconCircleLabelList"/>
    <dgm:cxn modelId="{531D74BE-53E3-4A81-A888-395297FFF5E5}" type="presParOf" srcId="{4F87CC5E-D1F0-4B7C-AB16-73FA4D95AA1E}" destId="{A5A9CDE2-36C3-462C-A6CE-FBA59F13A2D7}" srcOrd="3" destOrd="0" presId="urn:microsoft.com/office/officeart/2018/5/layout/IconCircleLabelList"/>
    <dgm:cxn modelId="{A897116B-1D81-4382-922B-6324A30D1425}" type="presParOf" srcId="{4F87CC5E-D1F0-4B7C-AB16-73FA4D95AA1E}" destId="{A48EF95A-500A-444E-B30D-CFCE0E2BFA35}" srcOrd="4" destOrd="0" presId="urn:microsoft.com/office/officeart/2018/5/layout/IconCircleLabelList"/>
    <dgm:cxn modelId="{F9EC6EB1-A0A8-48DD-AECB-60D9BB4C960D}" type="presParOf" srcId="{A48EF95A-500A-444E-B30D-CFCE0E2BFA35}" destId="{4453FD52-6C9B-4916-AB98-388651CB81B7}" srcOrd="0" destOrd="0" presId="urn:microsoft.com/office/officeart/2018/5/layout/IconCircleLabelList"/>
    <dgm:cxn modelId="{B3AAE356-AFBC-4111-B6EA-EAC016798133}" type="presParOf" srcId="{A48EF95A-500A-444E-B30D-CFCE0E2BFA35}" destId="{6B79340C-6D84-4BB9-9D84-7DF9B786E65D}" srcOrd="1" destOrd="0" presId="urn:microsoft.com/office/officeart/2018/5/layout/IconCircleLabelList"/>
    <dgm:cxn modelId="{FD65A62B-62D6-4524-8F2A-0E23FF963F2C}" type="presParOf" srcId="{A48EF95A-500A-444E-B30D-CFCE0E2BFA35}" destId="{CC00D7DA-4A01-424A-BE60-6C5E26028DBF}" srcOrd="2" destOrd="0" presId="urn:microsoft.com/office/officeart/2018/5/layout/IconCircleLabelList"/>
    <dgm:cxn modelId="{A9BAFE19-DD31-4564-9775-4CEF546A79D4}" type="presParOf" srcId="{A48EF95A-500A-444E-B30D-CFCE0E2BFA35}" destId="{595D409C-63AB-4999-BB2C-2F565F3437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72218-6E4C-44B5-98CF-210FE5645B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FEA62B-DB69-4692-8AE6-0F5E563E5B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Explanation of sentiment analysis</a:t>
          </a:r>
        </a:p>
      </dgm:t>
    </dgm:pt>
    <dgm:pt modelId="{AAECB514-F45D-49ED-8D05-2037B630F6ED}" type="parTrans" cxnId="{D48472FB-CC94-47FA-8576-1EEDCBFBCD23}">
      <dgm:prSet/>
      <dgm:spPr/>
      <dgm:t>
        <a:bodyPr/>
        <a:lstStyle/>
        <a:p>
          <a:endParaRPr lang="en-US"/>
        </a:p>
      </dgm:t>
    </dgm:pt>
    <dgm:pt modelId="{C3322616-3323-4677-8202-C3ED87D1845E}" type="sibTrans" cxnId="{D48472FB-CC94-47FA-8576-1EEDCBFBCD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9FA1BA-C635-4922-8EC4-1F768A253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of TextBlob library for sentiment analysis</a:t>
          </a:r>
        </a:p>
      </dgm:t>
    </dgm:pt>
    <dgm:pt modelId="{AB96CA04-B6FA-4E50-935B-DAA377E94257}" type="parTrans" cxnId="{2F5AA178-EC18-4D11-B5B1-96A43A408A43}">
      <dgm:prSet/>
      <dgm:spPr/>
      <dgm:t>
        <a:bodyPr/>
        <a:lstStyle/>
        <a:p>
          <a:endParaRPr lang="en-US"/>
        </a:p>
      </dgm:t>
    </dgm:pt>
    <dgm:pt modelId="{5589427C-32ED-4CBD-96D1-D8808D49A9A7}" type="sibTrans" cxnId="{2F5AA178-EC18-4D11-B5B1-96A43A408A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C66D78-7581-4274-8B9D-275FBD189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Polarity and subjectivity in sentiment analysis</a:t>
          </a:r>
        </a:p>
      </dgm:t>
    </dgm:pt>
    <dgm:pt modelId="{98D3D4A8-33BC-4DD4-93C2-B9EE0032464E}" type="parTrans" cxnId="{D99A4F28-E5A4-4F4E-A188-EFC291734EEE}">
      <dgm:prSet/>
      <dgm:spPr/>
      <dgm:t>
        <a:bodyPr/>
        <a:lstStyle/>
        <a:p>
          <a:endParaRPr lang="en-US"/>
        </a:p>
      </dgm:t>
    </dgm:pt>
    <dgm:pt modelId="{F688DFC1-B945-4765-9D86-B48A1FF8052D}" type="sibTrans" cxnId="{D99A4F28-E5A4-4F4E-A188-EFC291734EEE}">
      <dgm:prSet/>
      <dgm:spPr/>
      <dgm:t>
        <a:bodyPr/>
        <a:lstStyle/>
        <a:p>
          <a:endParaRPr lang="en-US"/>
        </a:p>
      </dgm:t>
    </dgm:pt>
    <dgm:pt modelId="{7730C014-A46A-425D-8D06-FB54EFC50BA3}" type="pres">
      <dgm:prSet presAssocID="{0E972218-6E4C-44B5-98CF-210FE5645BCA}" presName="root" presStyleCnt="0">
        <dgm:presLayoutVars>
          <dgm:dir/>
          <dgm:resizeHandles val="exact"/>
        </dgm:presLayoutVars>
      </dgm:prSet>
      <dgm:spPr/>
    </dgm:pt>
    <dgm:pt modelId="{920195B4-A0CA-42BD-9A70-16407937F9B3}" type="pres">
      <dgm:prSet presAssocID="{0E972218-6E4C-44B5-98CF-210FE5645BCA}" presName="container" presStyleCnt="0">
        <dgm:presLayoutVars>
          <dgm:dir/>
          <dgm:resizeHandles val="exact"/>
        </dgm:presLayoutVars>
      </dgm:prSet>
      <dgm:spPr/>
    </dgm:pt>
    <dgm:pt modelId="{1DE5F3F4-5DDB-4CC6-A1F0-BA04D583C380}" type="pres">
      <dgm:prSet presAssocID="{38FEA62B-DB69-4692-8AE6-0F5E563E5B85}" presName="compNode" presStyleCnt="0"/>
      <dgm:spPr/>
    </dgm:pt>
    <dgm:pt modelId="{4BEDB2E5-3405-477F-9F46-5D390EB9F921}" type="pres">
      <dgm:prSet presAssocID="{38FEA62B-DB69-4692-8AE6-0F5E563E5B85}" presName="iconBgRect" presStyleLbl="bgShp" presStyleIdx="0" presStyleCnt="3"/>
      <dgm:spPr/>
    </dgm:pt>
    <dgm:pt modelId="{A9664AC7-5D87-4F4F-8578-08676825990D}" type="pres">
      <dgm:prSet presAssocID="{38FEA62B-DB69-4692-8AE6-0F5E563E5B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51288B30-2329-4D3E-897F-9D8B36034DB2}" type="pres">
      <dgm:prSet presAssocID="{38FEA62B-DB69-4692-8AE6-0F5E563E5B85}" presName="spaceRect" presStyleCnt="0"/>
      <dgm:spPr/>
    </dgm:pt>
    <dgm:pt modelId="{A4D40F6B-4B44-45E4-84E2-75B2369A1F02}" type="pres">
      <dgm:prSet presAssocID="{38FEA62B-DB69-4692-8AE6-0F5E563E5B85}" presName="textRect" presStyleLbl="revTx" presStyleIdx="0" presStyleCnt="3">
        <dgm:presLayoutVars>
          <dgm:chMax val="1"/>
          <dgm:chPref val="1"/>
        </dgm:presLayoutVars>
      </dgm:prSet>
      <dgm:spPr/>
    </dgm:pt>
    <dgm:pt modelId="{432647D9-6B7F-4FD4-9F46-DC242167EAE5}" type="pres">
      <dgm:prSet presAssocID="{C3322616-3323-4677-8202-C3ED87D1845E}" presName="sibTrans" presStyleLbl="sibTrans2D1" presStyleIdx="0" presStyleCnt="0"/>
      <dgm:spPr/>
    </dgm:pt>
    <dgm:pt modelId="{0F780154-83F2-454C-8226-5F207744EE88}" type="pres">
      <dgm:prSet presAssocID="{4F9FA1BA-C635-4922-8EC4-1F768A253EE2}" presName="compNode" presStyleCnt="0"/>
      <dgm:spPr/>
    </dgm:pt>
    <dgm:pt modelId="{E5C2560C-CAE5-4292-A61E-9F35257C2750}" type="pres">
      <dgm:prSet presAssocID="{4F9FA1BA-C635-4922-8EC4-1F768A253EE2}" presName="iconBgRect" presStyleLbl="bgShp" presStyleIdx="1" presStyleCnt="3"/>
      <dgm:spPr/>
    </dgm:pt>
    <dgm:pt modelId="{A743AE1E-4DF3-4A5F-BB8E-011F0A3A9152}" type="pres">
      <dgm:prSet presAssocID="{4F9FA1BA-C635-4922-8EC4-1F768A253E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0F228225-7630-4CB3-86A0-75845240A93A}" type="pres">
      <dgm:prSet presAssocID="{4F9FA1BA-C635-4922-8EC4-1F768A253EE2}" presName="spaceRect" presStyleCnt="0"/>
      <dgm:spPr/>
    </dgm:pt>
    <dgm:pt modelId="{ED473B30-B53F-464F-9428-A0D1781C8D2A}" type="pres">
      <dgm:prSet presAssocID="{4F9FA1BA-C635-4922-8EC4-1F768A253EE2}" presName="textRect" presStyleLbl="revTx" presStyleIdx="1" presStyleCnt="3">
        <dgm:presLayoutVars>
          <dgm:chMax val="1"/>
          <dgm:chPref val="1"/>
        </dgm:presLayoutVars>
      </dgm:prSet>
      <dgm:spPr/>
    </dgm:pt>
    <dgm:pt modelId="{AB1B0B6D-9CA3-4221-A45B-0F903059B56F}" type="pres">
      <dgm:prSet presAssocID="{5589427C-32ED-4CBD-96D1-D8808D49A9A7}" presName="sibTrans" presStyleLbl="sibTrans2D1" presStyleIdx="0" presStyleCnt="0"/>
      <dgm:spPr/>
    </dgm:pt>
    <dgm:pt modelId="{577D66C2-C4A2-4985-8D71-F929DA21C45B}" type="pres">
      <dgm:prSet presAssocID="{8EC66D78-7581-4274-8B9D-275FBD189096}" presName="compNode" presStyleCnt="0"/>
      <dgm:spPr/>
    </dgm:pt>
    <dgm:pt modelId="{44E47012-ED29-4EF8-9EF9-AE7429594866}" type="pres">
      <dgm:prSet presAssocID="{8EC66D78-7581-4274-8B9D-275FBD189096}" presName="iconBgRect" presStyleLbl="bgShp" presStyleIdx="2" presStyleCnt="3"/>
      <dgm:spPr/>
    </dgm:pt>
    <dgm:pt modelId="{8D4DDC56-538F-4B6A-A865-12BA07C9FE87}" type="pres">
      <dgm:prSet presAssocID="{8EC66D78-7581-4274-8B9D-275FBD1890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D8AD07B2-2E47-4A6E-BE2D-577442B50CE2}" type="pres">
      <dgm:prSet presAssocID="{8EC66D78-7581-4274-8B9D-275FBD189096}" presName="spaceRect" presStyleCnt="0"/>
      <dgm:spPr/>
    </dgm:pt>
    <dgm:pt modelId="{462F3A5E-F57E-4A5D-95F9-9713DE554533}" type="pres">
      <dgm:prSet presAssocID="{8EC66D78-7581-4274-8B9D-275FBD1890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A6F004-C43A-4F2D-9770-FA349D7B80D8}" type="presOf" srcId="{4F9FA1BA-C635-4922-8EC4-1F768A253EE2}" destId="{ED473B30-B53F-464F-9428-A0D1781C8D2A}" srcOrd="0" destOrd="0" presId="urn:microsoft.com/office/officeart/2018/2/layout/IconCircleList"/>
    <dgm:cxn modelId="{50BFCA1F-3848-4075-B61F-8AAC57681137}" type="presOf" srcId="{0E972218-6E4C-44B5-98CF-210FE5645BCA}" destId="{7730C014-A46A-425D-8D06-FB54EFC50BA3}" srcOrd="0" destOrd="0" presId="urn:microsoft.com/office/officeart/2018/2/layout/IconCircleList"/>
    <dgm:cxn modelId="{D99A4F28-E5A4-4F4E-A188-EFC291734EEE}" srcId="{0E972218-6E4C-44B5-98CF-210FE5645BCA}" destId="{8EC66D78-7581-4274-8B9D-275FBD189096}" srcOrd="2" destOrd="0" parTransId="{98D3D4A8-33BC-4DD4-93C2-B9EE0032464E}" sibTransId="{F688DFC1-B945-4765-9D86-B48A1FF8052D}"/>
    <dgm:cxn modelId="{72F03061-F1E4-469E-B63E-660E09382CF1}" type="presOf" srcId="{8EC66D78-7581-4274-8B9D-275FBD189096}" destId="{462F3A5E-F57E-4A5D-95F9-9713DE554533}" srcOrd="0" destOrd="0" presId="urn:microsoft.com/office/officeart/2018/2/layout/IconCircleList"/>
    <dgm:cxn modelId="{2F5AA178-EC18-4D11-B5B1-96A43A408A43}" srcId="{0E972218-6E4C-44B5-98CF-210FE5645BCA}" destId="{4F9FA1BA-C635-4922-8EC4-1F768A253EE2}" srcOrd="1" destOrd="0" parTransId="{AB96CA04-B6FA-4E50-935B-DAA377E94257}" sibTransId="{5589427C-32ED-4CBD-96D1-D8808D49A9A7}"/>
    <dgm:cxn modelId="{F1F26D95-1C22-4272-B487-6695751948A5}" type="presOf" srcId="{38FEA62B-DB69-4692-8AE6-0F5E563E5B85}" destId="{A4D40F6B-4B44-45E4-84E2-75B2369A1F02}" srcOrd="0" destOrd="0" presId="urn:microsoft.com/office/officeart/2018/2/layout/IconCircleList"/>
    <dgm:cxn modelId="{EC77C2A3-BFB2-4E89-9D81-471FCAEE72B5}" type="presOf" srcId="{C3322616-3323-4677-8202-C3ED87D1845E}" destId="{432647D9-6B7F-4FD4-9F46-DC242167EAE5}" srcOrd="0" destOrd="0" presId="urn:microsoft.com/office/officeart/2018/2/layout/IconCircleList"/>
    <dgm:cxn modelId="{FE8652B0-8980-436E-B21D-42FC808A0AC2}" type="presOf" srcId="{5589427C-32ED-4CBD-96D1-D8808D49A9A7}" destId="{AB1B0B6D-9CA3-4221-A45B-0F903059B56F}" srcOrd="0" destOrd="0" presId="urn:microsoft.com/office/officeart/2018/2/layout/IconCircleList"/>
    <dgm:cxn modelId="{D48472FB-CC94-47FA-8576-1EEDCBFBCD23}" srcId="{0E972218-6E4C-44B5-98CF-210FE5645BCA}" destId="{38FEA62B-DB69-4692-8AE6-0F5E563E5B85}" srcOrd="0" destOrd="0" parTransId="{AAECB514-F45D-49ED-8D05-2037B630F6ED}" sibTransId="{C3322616-3323-4677-8202-C3ED87D1845E}"/>
    <dgm:cxn modelId="{FA9D9373-0780-49B3-9757-37ABF4E561A1}" type="presParOf" srcId="{7730C014-A46A-425D-8D06-FB54EFC50BA3}" destId="{920195B4-A0CA-42BD-9A70-16407937F9B3}" srcOrd="0" destOrd="0" presId="urn:microsoft.com/office/officeart/2018/2/layout/IconCircleList"/>
    <dgm:cxn modelId="{E61267C4-A672-4DA0-988E-33432E125FB1}" type="presParOf" srcId="{920195B4-A0CA-42BD-9A70-16407937F9B3}" destId="{1DE5F3F4-5DDB-4CC6-A1F0-BA04D583C380}" srcOrd="0" destOrd="0" presId="urn:microsoft.com/office/officeart/2018/2/layout/IconCircleList"/>
    <dgm:cxn modelId="{B95B3E79-5494-4781-8FC6-500DC1CBF953}" type="presParOf" srcId="{1DE5F3F4-5DDB-4CC6-A1F0-BA04D583C380}" destId="{4BEDB2E5-3405-477F-9F46-5D390EB9F921}" srcOrd="0" destOrd="0" presId="urn:microsoft.com/office/officeart/2018/2/layout/IconCircleList"/>
    <dgm:cxn modelId="{89E10A58-3E48-4DAD-ACDE-D060D4E52C6B}" type="presParOf" srcId="{1DE5F3F4-5DDB-4CC6-A1F0-BA04D583C380}" destId="{A9664AC7-5D87-4F4F-8578-08676825990D}" srcOrd="1" destOrd="0" presId="urn:microsoft.com/office/officeart/2018/2/layout/IconCircleList"/>
    <dgm:cxn modelId="{F6741E5B-C4E9-4699-9067-FEDB54CE4763}" type="presParOf" srcId="{1DE5F3F4-5DDB-4CC6-A1F0-BA04D583C380}" destId="{51288B30-2329-4D3E-897F-9D8B36034DB2}" srcOrd="2" destOrd="0" presId="urn:microsoft.com/office/officeart/2018/2/layout/IconCircleList"/>
    <dgm:cxn modelId="{37E6BCAF-9032-4D98-B367-146BD9725086}" type="presParOf" srcId="{1DE5F3F4-5DDB-4CC6-A1F0-BA04D583C380}" destId="{A4D40F6B-4B44-45E4-84E2-75B2369A1F02}" srcOrd="3" destOrd="0" presId="urn:microsoft.com/office/officeart/2018/2/layout/IconCircleList"/>
    <dgm:cxn modelId="{27D6F5D8-172A-46B5-874B-7551BD23A851}" type="presParOf" srcId="{920195B4-A0CA-42BD-9A70-16407937F9B3}" destId="{432647D9-6B7F-4FD4-9F46-DC242167EAE5}" srcOrd="1" destOrd="0" presId="urn:microsoft.com/office/officeart/2018/2/layout/IconCircleList"/>
    <dgm:cxn modelId="{C9CA21B6-3B87-4102-B475-538767AFC46B}" type="presParOf" srcId="{920195B4-A0CA-42BD-9A70-16407937F9B3}" destId="{0F780154-83F2-454C-8226-5F207744EE88}" srcOrd="2" destOrd="0" presId="urn:microsoft.com/office/officeart/2018/2/layout/IconCircleList"/>
    <dgm:cxn modelId="{03A7BE85-4E84-4FFD-852B-63C963D019B8}" type="presParOf" srcId="{0F780154-83F2-454C-8226-5F207744EE88}" destId="{E5C2560C-CAE5-4292-A61E-9F35257C2750}" srcOrd="0" destOrd="0" presId="urn:microsoft.com/office/officeart/2018/2/layout/IconCircleList"/>
    <dgm:cxn modelId="{8750A45F-1030-4B34-B8DF-44FF34A81B83}" type="presParOf" srcId="{0F780154-83F2-454C-8226-5F207744EE88}" destId="{A743AE1E-4DF3-4A5F-BB8E-011F0A3A9152}" srcOrd="1" destOrd="0" presId="urn:microsoft.com/office/officeart/2018/2/layout/IconCircleList"/>
    <dgm:cxn modelId="{BF08C850-1C86-4BBA-BEF0-40334A650C67}" type="presParOf" srcId="{0F780154-83F2-454C-8226-5F207744EE88}" destId="{0F228225-7630-4CB3-86A0-75845240A93A}" srcOrd="2" destOrd="0" presId="urn:microsoft.com/office/officeart/2018/2/layout/IconCircleList"/>
    <dgm:cxn modelId="{9EC4E063-38ED-4EAF-A726-308CE40C122F}" type="presParOf" srcId="{0F780154-83F2-454C-8226-5F207744EE88}" destId="{ED473B30-B53F-464F-9428-A0D1781C8D2A}" srcOrd="3" destOrd="0" presId="urn:microsoft.com/office/officeart/2018/2/layout/IconCircleList"/>
    <dgm:cxn modelId="{C53611E0-D175-47F8-B531-484B04FC85EE}" type="presParOf" srcId="{920195B4-A0CA-42BD-9A70-16407937F9B3}" destId="{AB1B0B6D-9CA3-4221-A45B-0F903059B56F}" srcOrd="3" destOrd="0" presId="urn:microsoft.com/office/officeart/2018/2/layout/IconCircleList"/>
    <dgm:cxn modelId="{9ADB5FE1-1BBA-4717-A3A7-A6908DC1357B}" type="presParOf" srcId="{920195B4-A0CA-42BD-9A70-16407937F9B3}" destId="{577D66C2-C4A2-4985-8D71-F929DA21C45B}" srcOrd="4" destOrd="0" presId="urn:microsoft.com/office/officeart/2018/2/layout/IconCircleList"/>
    <dgm:cxn modelId="{5D628572-0126-4A23-A279-4AAC94247F2A}" type="presParOf" srcId="{577D66C2-C4A2-4985-8D71-F929DA21C45B}" destId="{44E47012-ED29-4EF8-9EF9-AE7429594866}" srcOrd="0" destOrd="0" presId="urn:microsoft.com/office/officeart/2018/2/layout/IconCircleList"/>
    <dgm:cxn modelId="{70EBBEEC-B257-4C0E-8D9C-A4F35EDCC67E}" type="presParOf" srcId="{577D66C2-C4A2-4985-8D71-F929DA21C45B}" destId="{8D4DDC56-538F-4B6A-A865-12BA07C9FE87}" srcOrd="1" destOrd="0" presId="urn:microsoft.com/office/officeart/2018/2/layout/IconCircleList"/>
    <dgm:cxn modelId="{64CC439D-6FF1-4B6D-AC33-CB9E35C01C56}" type="presParOf" srcId="{577D66C2-C4A2-4985-8D71-F929DA21C45B}" destId="{D8AD07B2-2E47-4A6E-BE2D-577442B50CE2}" srcOrd="2" destOrd="0" presId="urn:microsoft.com/office/officeart/2018/2/layout/IconCircleList"/>
    <dgm:cxn modelId="{427DD188-6305-4B74-A14E-AE3D08838B5A}" type="presParOf" srcId="{577D66C2-C4A2-4985-8D71-F929DA21C45B}" destId="{462F3A5E-F57E-4A5D-95F9-9713DE5545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06D3F2-9801-4E87-AE06-2F8BD5140D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1DBF566-BAC3-4EB1-880C-AF23D73D40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Pie chart representation of sentiment distribution</a:t>
          </a:r>
        </a:p>
      </dgm:t>
    </dgm:pt>
    <dgm:pt modelId="{FC3B618C-1C95-4E8B-91A4-A2C7722D2831}" type="parTrans" cxnId="{DC873BF0-1B35-43AB-9B0C-6AACCC9499E4}">
      <dgm:prSet/>
      <dgm:spPr/>
      <dgm:t>
        <a:bodyPr/>
        <a:lstStyle/>
        <a:p>
          <a:endParaRPr lang="en-US"/>
        </a:p>
      </dgm:t>
    </dgm:pt>
    <dgm:pt modelId="{7936B9C9-5087-4689-9B3C-5F43C668F977}" type="sibTrans" cxnId="{DC873BF0-1B35-43AB-9B0C-6AACCC9499E4}">
      <dgm:prSet/>
      <dgm:spPr/>
      <dgm:t>
        <a:bodyPr/>
        <a:lstStyle/>
        <a:p>
          <a:endParaRPr lang="en-US"/>
        </a:p>
      </dgm:t>
    </dgm:pt>
    <dgm:pt modelId="{C1460EC2-70E8-4CE9-A4F7-2861D94B3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Percentage of positive, neutral, and negative sentiments</a:t>
          </a:r>
        </a:p>
      </dgm:t>
    </dgm:pt>
    <dgm:pt modelId="{72F52877-A477-4E64-B114-B0BDDB0017AF}" type="parTrans" cxnId="{DBAAB394-C7B4-4D1A-8BB0-48280AD78049}">
      <dgm:prSet/>
      <dgm:spPr/>
      <dgm:t>
        <a:bodyPr/>
        <a:lstStyle/>
        <a:p>
          <a:endParaRPr lang="en-US"/>
        </a:p>
      </dgm:t>
    </dgm:pt>
    <dgm:pt modelId="{CD04C624-5E69-40F4-9E13-03C8D4E54CB6}" type="sibTrans" cxnId="{DBAAB394-C7B4-4D1A-8BB0-48280AD78049}">
      <dgm:prSet/>
      <dgm:spPr/>
      <dgm:t>
        <a:bodyPr/>
        <a:lstStyle/>
        <a:p>
          <a:endParaRPr lang="en-US"/>
        </a:p>
      </dgm:t>
    </dgm:pt>
    <dgm:pt modelId="{C192236A-CB07-4634-86FF-845959BF5A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Visualization of sentiment distribution</a:t>
          </a:r>
        </a:p>
      </dgm:t>
    </dgm:pt>
    <dgm:pt modelId="{8BE925EA-0904-40CD-8C7D-AFEC2265A37C}" type="parTrans" cxnId="{5BCC9DC3-A318-4DA7-AFAD-6BB51534AD8B}">
      <dgm:prSet/>
      <dgm:spPr/>
      <dgm:t>
        <a:bodyPr/>
        <a:lstStyle/>
        <a:p>
          <a:endParaRPr lang="en-US"/>
        </a:p>
      </dgm:t>
    </dgm:pt>
    <dgm:pt modelId="{2B351581-9223-41A3-A96E-861F6B684549}" type="sibTrans" cxnId="{5BCC9DC3-A318-4DA7-AFAD-6BB51534AD8B}">
      <dgm:prSet/>
      <dgm:spPr/>
      <dgm:t>
        <a:bodyPr/>
        <a:lstStyle/>
        <a:p>
          <a:endParaRPr lang="en-US"/>
        </a:p>
      </dgm:t>
    </dgm:pt>
    <dgm:pt modelId="{1A0A50E6-E24F-4ED5-B17B-2AB07A919936}" type="pres">
      <dgm:prSet presAssocID="{8506D3F2-9801-4E87-AE06-2F8BD5140DF2}" presName="root" presStyleCnt="0">
        <dgm:presLayoutVars>
          <dgm:dir/>
          <dgm:resizeHandles val="exact"/>
        </dgm:presLayoutVars>
      </dgm:prSet>
      <dgm:spPr/>
    </dgm:pt>
    <dgm:pt modelId="{0B9671CA-FDEC-4F86-87AD-939DDEE78D51}" type="pres">
      <dgm:prSet presAssocID="{F1DBF566-BAC3-4EB1-880C-AF23D73D40FE}" presName="compNode" presStyleCnt="0"/>
      <dgm:spPr/>
    </dgm:pt>
    <dgm:pt modelId="{C44FE506-F86D-4EF4-A1A1-E2511260FE0A}" type="pres">
      <dgm:prSet presAssocID="{F1DBF566-BAC3-4EB1-880C-AF23D73D40FE}" presName="iconBgRect" presStyleLbl="bgShp" presStyleIdx="0" presStyleCnt="3"/>
      <dgm:spPr/>
    </dgm:pt>
    <dgm:pt modelId="{39BF9AE0-7DDC-4949-A8CB-7013FD84CECB}" type="pres">
      <dgm:prSet presAssocID="{F1DBF566-BAC3-4EB1-880C-AF23D73D40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C48A2FB3-D56A-42E4-91C0-2B73E21DDACB}" type="pres">
      <dgm:prSet presAssocID="{F1DBF566-BAC3-4EB1-880C-AF23D73D40FE}" presName="spaceRect" presStyleCnt="0"/>
      <dgm:spPr/>
    </dgm:pt>
    <dgm:pt modelId="{E843B20D-595A-49A5-836D-4E6B25EEF3E4}" type="pres">
      <dgm:prSet presAssocID="{F1DBF566-BAC3-4EB1-880C-AF23D73D40FE}" presName="textRect" presStyleLbl="revTx" presStyleIdx="0" presStyleCnt="3">
        <dgm:presLayoutVars>
          <dgm:chMax val="1"/>
          <dgm:chPref val="1"/>
        </dgm:presLayoutVars>
      </dgm:prSet>
      <dgm:spPr/>
    </dgm:pt>
    <dgm:pt modelId="{72CE8488-00BE-4C42-8292-94393950DB3B}" type="pres">
      <dgm:prSet presAssocID="{7936B9C9-5087-4689-9B3C-5F43C668F977}" presName="sibTrans" presStyleCnt="0"/>
      <dgm:spPr/>
    </dgm:pt>
    <dgm:pt modelId="{EF1AC8ED-F5B8-452E-B6F4-97B0DED59C3D}" type="pres">
      <dgm:prSet presAssocID="{C1460EC2-70E8-4CE9-A4F7-2861D94B3EC0}" presName="compNode" presStyleCnt="0"/>
      <dgm:spPr/>
    </dgm:pt>
    <dgm:pt modelId="{30509F12-86E6-4E8F-B66F-E67A9E42B82C}" type="pres">
      <dgm:prSet presAssocID="{C1460EC2-70E8-4CE9-A4F7-2861D94B3EC0}" presName="iconBgRect" presStyleLbl="bgShp" presStyleIdx="1" presStyleCnt="3"/>
      <dgm:spPr/>
    </dgm:pt>
    <dgm:pt modelId="{8A590122-FDB2-492E-B8A7-668BAD9FEF52}" type="pres">
      <dgm:prSet presAssocID="{C1460EC2-70E8-4CE9-A4F7-2861D94B3E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18822B97-76AA-426F-B0DF-1CFFBCDB327C}" type="pres">
      <dgm:prSet presAssocID="{C1460EC2-70E8-4CE9-A4F7-2861D94B3EC0}" presName="spaceRect" presStyleCnt="0"/>
      <dgm:spPr/>
    </dgm:pt>
    <dgm:pt modelId="{2B341E62-7531-42EA-9024-9C50CA1C3159}" type="pres">
      <dgm:prSet presAssocID="{C1460EC2-70E8-4CE9-A4F7-2861D94B3EC0}" presName="textRect" presStyleLbl="revTx" presStyleIdx="1" presStyleCnt="3">
        <dgm:presLayoutVars>
          <dgm:chMax val="1"/>
          <dgm:chPref val="1"/>
        </dgm:presLayoutVars>
      </dgm:prSet>
      <dgm:spPr/>
    </dgm:pt>
    <dgm:pt modelId="{2F842740-7CB7-4DDF-8947-0AD0FE9A45A1}" type="pres">
      <dgm:prSet presAssocID="{CD04C624-5E69-40F4-9E13-03C8D4E54CB6}" presName="sibTrans" presStyleCnt="0"/>
      <dgm:spPr/>
    </dgm:pt>
    <dgm:pt modelId="{D13929BE-83EE-4A6F-B124-F349497537B0}" type="pres">
      <dgm:prSet presAssocID="{C192236A-CB07-4634-86FF-845959BF5A52}" presName="compNode" presStyleCnt="0"/>
      <dgm:spPr/>
    </dgm:pt>
    <dgm:pt modelId="{50A20DC5-F9E2-4282-AB1C-3EBC0D022D39}" type="pres">
      <dgm:prSet presAssocID="{C192236A-CB07-4634-86FF-845959BF5A52}" presName="iconBgRect" presStyleLbl="bgShp" presStyleIdx="2" presStyleCnt="3"/>
      <dgm:spPr/>
    </dgm:pt>
    <dgm:pt modelId="{CAAF9C43-574B-4501-B00A-6F911F433323}" type="pres">
      <dgm:prSet presAssocID="{C192236A-CB07-4634-86FF-845959BF5A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ED285C-4A5E-431C-AA49-8F0B0D43876D}" type="pres">
      <dgm:prSet presAssocID="{C192236A-CB07-4634-86FF-845959BF5A52}" presName="spaceRect" presStyleCnt="0"/>
      <dgm:spPr/>
    </dgm:pt>
    <dgm:pt modelId="{C04444E8-9CC1-4903-8111-95850CA962D9}" type="pres">
      <dgm:prSet presAssocID="{C192236A-CB07-4634-86FF-845959BF5A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ACC627-244E-4B65-A6BB-5A154EB8CD34}" type="presOf" srcId="{C192236A-CB07-4634-86FF-845959BF5A52}" destId="{C04444E8-9CC1-4903-8111-95850CA962D9}" srcOrd="0" destOrd="0" presId="urn:microsoft.com/office/officeart/2018/5/layout/IconCircleLabelList"/>
    <dgm:cxn modelId="{0E87746C-DF98-40F8-A58C-7CA99B7CA88F}" type="presOf" srcId="{C1460EC2-70E8-4CE9-A4F7-2861D94B3EC0}" destId="{2B341E62-7531-42EA-9024-9C50CA1C3159}" srcOrd="0" destOrd="0" presId="urn:microsoft.com/office/officeart/2018/5/layout/IconCircleLabelList"/>
    <dgm:cxn modelId="{DBAAB394-C7B4-4D1A-8BB0-48280AD78049}" srcId="{8506D3F2-9801-4E87-AE06-2F8BD5140DF2}" destId="{C1460EC2-70E8-4CE9-A4F7-2861D94B3EC0}" srcOrd="1" destOrd="0" parTransId="{72F52877-A477-4E64-B114-B0BDDB0017AF}" sibTransId="{CD04C624-5E69-40F4-9E13-03C8D4E54CB6}"/>
    <dgm:cxn modelId="{E5FB18B1-D09F-459E-A404-080217DB826B}" type="presOf" srcId="{F1DBF566-BAC3-4EB1-880C-AF23D73D40FE}" destId="{E843B20D-595A-49A5-836D-4E6B25EEF3E4}" srcOrd="0" destOrd="0" presId="urn:microsoft.com/office/officeart/2018/5/layout/IconCircleLabelList"/>
    <dgm:cxn modelId="{5BCC9DC3-A318-4DA7-AFAD-6BB51534AD8B}" srcId="{8506D3F2-9801-4E87-AE06-2F8BD5140DF2}" destId="{C192236A-CB07-4634-86FF-845959BF5A52}" srcOrd="2" destOrd="0" parTransId="{8BE925EA-0904-40CD-8C7D-AFEC2265A37C}" sibTransId="{2B351581-9223-41A3-A96E-861F6B684549}"/>
    <dgm:cxn modelId="{79D9AAD3-7A88-4CB4-88F3-0B6D5E9481DA}" type="presOf" srcId="{8506D3F2-9801-4E87-AE06-2F8BD5140DF2}" destId="{1A0A50E6-E24F-4ED5-B17B-2AB07A919936}" srcOrd="0" destOrd="0" presId="urn:microsoft.com/office/officeart/2018/5/layout/IconCircleLabelList"/>
    <dgm:cxn modelId="{DC873BF0-1B35-43AB-9B0C-6AACCC9499E4}" srcId="{8506D3F2-9801-4E87-AE06-2F8BD5140DF2}" destId="{F1DBF566-BAC3-4EB1-880C-AF23D73D40FE}" srcOrd="0" destOrd="0" parTransId="{FC3B618C-1C95-4E8B-91A4-A2C7722D2831}" sibTransId="{7936B9C9-5087-4689-9B3C-5F43C668F977}"/>
    <dgm:cxn modelId="{AB7DAFCF-B5F9-4130-BEE7-C1449A01F3FA}" type="presParOf" srcId="{1A0A50E6-E24F-4ED5-B17B-2AB07A919936}" destId="{0B9671CA-FDEC-4F86-87AD-939DDEE78D51}" srcOrd="0" destOrd="0" presId="urn:microsoft.com/office/officeart/2018/5/layout/IconCircleLabelList"/>
    <dgm:cxn modelId="{170D4205-90AE-4E7F-B185-636525570022}" type="presParOf" srcId="{0B9671CA-FDEC-4F86-87AD-939DDEE78D51}" destId="{C44FE506-F86D-4EF4-A1A1-E2511260FE0A}" srcOrd="0" destOrd="0" presId="urn:microsoft.com/office/officeart/2018/5/layout/IconCircleLabelList"/>
    <dgm:cxn modelId="{04109F5C-3FB6-4E90-8300-A9EB84330BDE}" type="presParOf" srcId="{0B9671CA-FDEC-4F86-87AD-939DDEE78D51}" destId="{39BF9AE0-7DDC-4949-A8CB-7013FD84CECB}" srcOrd="1" destOrd="0" presId="urn:microsoft.com/office/officeart/2018/5/layout/IconCircleLabelList"/>
    <dgm:cxn modelId="{C224AD72-2E48-4B94-953D-0D77614F62B6}" type="presParOf" srcId="{0B9671CA-FDEC-4F86-87AD-939DDEE78D51}" destId="{C48A2FB3-D56A-42E4-91C0-2B73E21DDACB}" srcOrd="2" destOrd="0" presId="urn:microsoft.com/office/officeart/2018/5/layout/IconCircleLabelList"/>
    <dgm:cxn modelId="{B788D1A6-8E17-4810-B0AB-0CE88B7F9792}" type="presParOf" srcId="{0B9671CA-FDEC-4F86-87AD-939DDEE78D51}" destId="{E843B20D-595A-49A5-836D-4E6B25EEF3E4}" srcOrd="3" destOrd="0" presId="urn:microsoft.com/office/officeart/2018/5/layout/IconCircleLabelList"/>
    <dgm:cxn modelId="{5428C06E-6B24-4C7E-9007-A0F86B60C619}" type="presParOf" srcId="{1A0A50E6-E24F-4ED5-B17B-2AB07A919936}" destId="{72CE8488-00BE-4C42-8292-94393950DB3B}" srcOrd="1" destOrd="0" presId="urn:microsoft.com/office/officeart/2018/5/layout/IconCircleLabelList"/>
    <dgm:cxn modelId="{056A8FCD-C3EE-467F-AD0C-26DD1EDB158F}" type="presParOf" srcId="{1A0A50E6-E24F-4ED5-B17B-2AB07A919936}" destId="{EF1AC8ED-F5B8-452E-B6F4-97B0DED59C3D}" srcOrd="2" destOrd="0" presId="urn:microsoft.com/office/officeart/2018/5/layout/IconCircleLabelList"/>
    <dgm:cxn modelId="{BD5F9C9C-E483-4F64-B082-50742897EAA1}" type="presParOf" srcId="{EF1AC8ED-F5B8-452E-B6F4-97B0DED59C3D}" destId="{30509F12-86E6-4E8F-B66F-E67A9E42B82C}" srcOrd="0" destOrd="0" presId="urn:microsoft.com/office/officeart/2018/5/layout/IconCircleLabelList"/>
    <dgm:cxn modelId="{26DBACA1-334F-4C7C-A9C3-E2FC166C946B}" type="presParOf" srcId="{EF1AC8ED-F5B8-452E-B6F4-97B0DED59C3D}" destId="{8A590122-FDB2-492E-B8A7-668BAD9FEF52}" srcOrd="1" destOrd="0" presId="urn:microsoft.com/office/officeart/2018/5/layout/IconCircleLabelList"/>
    <dgm:cxn modelId="{B42E5CFF-ABAB-4AB4-B471-6CC2F3E84C25}" type="presParOf" srcId="{EF1AC8ED-F5B8-452E-B6F4-97B0DED59C3D}" destId="{18822B97-76AA-426F-B0DF-1CFFBCDB327C}" srcOrd="2" destOrd="0" presId="urn:microsoft.com/office/officeart/2018/5/layout/IconCircleLabelList"/>
    <dgm:cxn modelId="{D9FFADA5-117B-4C92-9295-818FA6DD9A4B}" type="presParOf" srcId="{EF1AC8ED-F5B8-452E-B6F4-97B0DED59C3D}" destId="{2B341E62-7531-42EA-9024-9C50CA1C3159}" srcOrd="3" destOrd="0" presId="urn:microsoft.com/office/officeart/2018/5/layout/IconCircleLabelList"/>
    <dgm:cxn modelId="{C9B7BE8E-1B82-4E80-89C9-9C844D2C69D7}" type="presParOf" srcId="{1A0A50E6-E24F-4ED5-B17B-2AB07A919936}" destId="{2F842740-7CB7-4DDF-8947-0AD0FE9A45A1}" srcOrd="3" destOrd="0" presId="urn:microsoft.com/office/officeart/2018/5/layout/IconCircleLabelList"/>
    <dgm:cxn modelId="{97E9EBFD-A721-4157-91CA-60F4170C22C1}" type="presParOf" srcId="{1A0A50E6-E24F-4ED5-B17B-2AB07A919936}" destId="{D13929BE-83EE-4A6F-B124-F349497537B0}" srcOrd="4" destOrd="0" presId="urn:microsoft.com/office/officeart/2018/5/layout/IconCircleLabelList"/>
    <dgm:cxn modelId="{724B2DE3-8887-4AF8-950C-5A7C37F5F788}" type="presParOf" srcId="{D13929BE-83EE-4A6F-B124-F349497537B0}" destId="{50A20DC5-F9E2-4282-AB1C-3EBC0D022D39}" srcOrd="0" destOrd="0" presId="urn:microsoft.com/office/officeart/2018/5/layout/IconCircleLabelList"/>
    <dgm:cxn modelId="{576846BB-E884-4380-AFC9-548EAD0D6C56}" type="presParOf" srcId="{D13929BE-83EE-4A6F-B124-F349497537B0}" destId="{CAAF9C43-574B-4501-B00A-6F911F433323}" srcOrd="1" destOrd="0" presId="urn:microsoft.com/office/officeart/2018/5/layout/IconCircleLabelList"/>
    <dgm:cxn modelId="{CF6F16BD-300A-409D-9B6D-96B09A2B9231}" type="presParOf" srcId="{D13929BE-83EE-4A6F-B124-F349497537B0}" destId="{2CED285C-4A5E-431C-AA49-8F0B0D43876D}" srcOrd="2" destOrd="0" presId="urn:microsoft.com/office/officeart/2018/5/layout/IconCircleLabelList"/>
    <dgm:cxn modelId="{E4F96267-6C56-43F3-AAFC-DC94AD3E04A3}" type="presParOf" srcId="{D13929BE-83EE-4A6F-B124-F349497537B0}" destId="{C04444E8-9CC1-4903-8111-95850CA962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958D44-C4E6-44B9-A21D-76C28C6A07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B67693-4FB0-449F-978E-F70156CD83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results for predicting future sentiment distributions</a:t>
          </a:r>
        </a:p>
      </dgm:t>
    </dgm:pt>
    <dgm:pt modelId="{268EFA09-631C-4888-AF8F-52E77FDC3A87}" type="parTrans" cxnId="{CAE8FE88-3041-42C5-B861-06B77713AA22}">
      <dgm:prSet/>
      <dgm:spPr/>
      <dgm:t>
        <a:bodyPr/>
        <a:lstStyle/>
        <a:p>
          <a:endParaRPr lang="en-US"/>
        </a:p>
      </dgm:t>
    </dgm:pt>
    <dgm:pt modelId="{06436C7D-E3AD-4EF0-B146-600905519BCC}" type="sibTrans" cxnId="{CAE8FE88-3041-42C5-B861-06B77713AA22}">
      <dgm:prSet/>
      <dgm:spPr/>
      <dgm:t>
        <a:bodyPr/>
        <a:lstStyle/>
        <a:p>
          <a:endParaRPr lang="en-US"/>
        </a:p>
      </dgm:t>
    </dgm:pt>
    <dgm:pt modelId="{21A23C9E-1846-499A-96E4-6CFF038BE2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key factor for positive distribution</a:t>
          </a:r>
        </a:p>
      </dgm:t>
    </dgm:pt>
    <dgm:pt modelId="{2719AD0E-9020-4B92-93D7-E888CFE8C8E9}" type="parTrans" cxnId="{968A5C66-0D24-4B8F-B113-76CCC5ACF57F}">
      <dgm:prSet/>
      <dgm:spPr/>
      <dgm:t>
        <a:bodyPr/>
        <a:lstStyle/>
        <a:p>
          <a:endParaRPr lang="en-US"/>
        </a:p>
      </dgm:t>
    </dgm:pt>
    <dgm:pt modelId="{ACD6C637-C635-4767-BC52-0AA35D9DC2E5}" type="sibTrans" cxnId="{968A5C66-0D24-4B8F-B113-76CCC5ACF57F}">
      <dgm:prSet/>
      <dgm:spPr/>
      <dgm:t>
        <a:bodyPr/>
        <a:lstStyle/>
        <a:p>
          <a:endParaRPr lang="en-US"/>
        </a:p>
      </dgm:t>
    </dgm:pt>
    <dgm:pt modelId="{D9E40E56-255B-41CD-B828-41FEE40FB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Similarity</a:t>
          </a:r>
          <a:r>
            <a:rPr lang="en-US" baseline="0" dirty="0"/>
            <a:t> calculation of key factors for success </a:t>
          </a:r>
          <a:r>
            <a:rPr lang="en-US" baseline="0" dirty="0" err="1"/>
            <a:t>predection</a:t>
          </a:r>
          <a:r>
            <a:rPr lang="en-US" baseline="0" dirty="0"/>
            <a:t> </a:t>
          </a:r>
          <a:endParaRPr lang="en-US" dirty="0"/>
        </a:p>
      </dgm:t>
    </dgm:pt>
    <dgm:pt modelId="{A730F4AA-B968-4017-B498-FA271621A480}" type="parTrans" cxnId="{F094CC1A-E00A-477D-A7AC-04A44AFF964E}">
      <dgm:prSet/>
      <dgm:spPr/>
      <dgm:t>
        <a:bodyPr/>
        <a:lstStyle/>
        <a:p>
          <a:endParaRPr lang="en-US"/>
        </a:p>
      </dgm:t>
    </dgm:pt>
    <dgm:pt modelId="{03CE9C21-633D-47DD-A734-BE59942590F6}" type="sibTrans" cxnId="{F094CC1A-E00A-477D-A7AC-04A44AFF964E}">
      <dgm:prSet/>
      <dgm:spPr/>
      <dgm:t>
        <a:bodyPr/>
        <a:lstStyle/>
        <a:p>
          <a:endParaRPr lang="en-US"/>
        </a:p>
      </dgm:t>
    </dgm:pt>
    <dgm:pt modelId="{EC34CDEB-6072-47E5-86F0-66DFD3A42571}" type="pres">
      <dgm:prSet presAssocID="{66958D44-C4E6-44B9-A21D-76C28C6A0747}" presName="root" presStyleCnt="0">
        <dgm:presLayoutVars>
          <dgm:dir/>
          <dgm:resizeHandles val="exact"/>
        </dgm:presLayoutVars>
      </dgm:prSet>
      <dgm:spPr/>
    </dgm:pt>
    <dgm:pt modelId="{0D4515FB-F5FA-4ECF-8C84-C0452CEC8A4E}" type="pres">
      <dgm:prSet presAssocID="{BAB67693-4FB0-449F-978E-F70156CD83F7}" presName="compNode" presStyleCnt="0"/>
      <dgm:spPr/>
    </dgm:pt>
    <dgm:pt modelId="{C79B12C4-5AF3-4DB6-857F-F64679752B91}" type="pres">
      <dgm:prSet presAssocID="{BAB67693-4FB0-449F-978E-F70156CD83F7}" presName="bgRect" presStyleLbl="bgShp" presStyleIdx="0" presStyleCnt="3"/>
      <dgm:spPr/>
    </dgm:pt>
    <dgm:pt modelId="{686BCC71-5550-4155-952C-8B41E1FE486E}" type="pres">
      <dgm:prSet presAssocID="{BAB67693-4FB0-449F-978E-F70156CD83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BD95A2-8ED4-4839-8CD2-BD094B8F239B}" type="pres">
      <dgm:prSet presAssocID="{BAB67693-4FB0-449F-978E-F70156CD83F7}" presName="spaceRect" presStyleCnt="0"/>
      <dgm:spPr/>
    </dgm:pt>
    <dgm:pt modelId="{A9EE61FB-14F5-48B7-A03F-F39605F06548}" type="pres">
      <dgm:prSet presAssocID="{BAB67693-4FB0-449F-978E-F70156CD83F7}" presName="parTx" presStyleLbl="revTx" presStyleIdx="0" presStyleCnt="3">
        <dgm:presLayoutVars>
          <dgm:chMax val="0"/>
          <dgm:chPref val="0"/>
        </dgm:presLayoutVars>
      </dgm:prSet>
      <dgm:spPr/>
    </dgm:pt>
    <dgm:pt modelId="{F0C466B3-5BB0-4655-A185-FFAFD091F124}" type="pres">
      <dgm:prSet presAssocID="{06436C7D-E3AD-4EF0-B146-600905519BCC}" presName="sibTrans" presStyleCnt="0"/>
      <dgm:spPr/>
    </dgm:pt>
    <dgm:pt modelId="{04178CA9-5663-455E-A7D1-BF4038406994}" type="pres">
      <dgm:prSet presAssocID="{21A23C9E-1846-499A-96E4-6CFF038BE258}" presName="compNode" presStyleCnt="0"/>
      <dgm:spPr/>
    </dgm:pt>
    <dgm:pt modelId="{E009F088-0750-4C9D-8F55-4E4BF3905A55}" type="pres">
      <dgm:prSet presAssocID="{21A23C9E-1846-499A-96E4-6CFF038BE258}" presName="bgRect" presStyleLbl="bgShp" presStyleIdx="1" presStyleCnt="3"/>
      <dgm:spPr/>
    </dgm:pt>
    <dgm:pt modelId="{EEC90D9C-1985-419E-8ABA-7666CC8A7EEF}" type="pres">
      <dgm:prSet presAssocID="{21A23C9E-1846-499A-96E4-6CFF038BE2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A036CCE-792E-4791-9FF2-FC270A6BEB46}" type="pres">
      <dgm:prSet presAssocID="{21A23C9E-1846-499A-96E4-6CFF038BE258}" presName="spaceRect" presStyleCnt="0"/>
      <dgm:spPr/>
    </dgm:pt>
    <dgm:pt modelId="{6B1FEF6F-A90B-43A9-98ED-842DB9E3F90B}" type="pres">
      <dgm:prSet presAssocID="{21A23C9E-1846-499A-96E4-6CFF038BE258}" presName="parTx" presStyleLbl="revTx" presStyleIdx="1" presStyleCnt="3">
        <dgm:presLayoutVars>
          <dgm:chMax val="0"/>
          <dgm:chPref val="0"/>
        </dgm:presLayoutVars>
      </dgm:prSet>
      <dgm:spPr/>
    </dgm:pt>
    <dgm:pt modelId="{7FA603D5-2E6B-469F-9C91-8766CFF26909}" type="pres">
      <dgm:prSet presAssocID="{ACD6C637-C635-4767-BC52-0AA35D9DC2E5}" presName="sibTrans" presStyleCnt="0"/>
      <dgm:spPr/>
    </dgm:pt>
    <dgm:pt modelId="{93973FF9-33DF-4D53-9F18-0ECFC407C01B}" type="pres">
      <dgm:prSet presAssocID="{D9E40E56-255B-41CD-B828-41FEE40FB70E}" presName="compNode" presStyleCnt="0"/>
      <dgm:spPr/>
    </dgm:pt>
    <dgm:pt modelId="{3789621F-0431-4083-955A-0920F9B51248}" type="pres">
      <dgm:prSet presAssocID="{D9E40E56-255B-41CD-B828-41FEE40FB70E}" presName="bgRect" presStyleLbl="bgShp" presStyleIdx="2" presStyleCnt="3"/>
      <dgm:spPr/>
    </dgm:pt>
    <dgm:pt modelId="{31B53A5E-AAC9-4A3A-987B-811687F8211F}" type="pres">
      <dgm:prSet presAssocID="{D9E40E56-255B-41CD-B828-41FEE40FB7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B3BF080-B1F5-4EE8-95D9-08F2C1B7C070}" type="pres">
      <dgm:prSet presAssocID="{D9E40E56-255B-41CD-B828-41FEE40FB70E}" presName="spaceRect" presStyleCnt="0"/>
      <dgm:spPr/>
    </dgm:pt>
    <dgm:pt modelId="{05519F7B-6C36-43DC-A34D-2A04927E4B7B}" type="pres">
      <dgm:prSet presAssocID="{D9E40E56-255B-41CD-B828-41FEE40FB7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94CC1A-E00A-477D-A7AC-04A44AFF964E}" srcId="{66958D44-C4E6-44B9-A21D-76C28C6A0747}" destId="{D9E40E56-255B-41CD-B828-41FEE40FB70E}" srcOrd="2" destOrd="0" parTransId="{A730F4AA-B968-4017-B498-FA271621A480}" sibTransId="{03CE9C21-633D-47DD-A734-BE59942590F6}"/>
    <dgm:cxn modelId="{968A5C66-0D24-4B8F-B113-76CCC5ACF57F}" srcId="{66958D44-C4E6-44B9-A21D-76C28C6A0747}" destId="{21A23C9E-1846-499A-96E4-6CFF038BE258}" srcOrd="1" destOrd="0" parTransId="{2719AD0E-9020-4B92-93D7-E888CFE8C8E9}" sibTransId="{ACD6C637-C635-4767-BC52-0AA35D9DC2E5}"/>
    <dgm:cxn modelId="{8DA67871-2FBD-44EE-8EA4-B3E96D78DD73}" type="presOf" srcId="{66958D44-C4E6-44B9-A21D-76C28C6A0747}" destId="{EC34CDEB-6072-47E5-86F0-66DFD3A42571}" srcOrd="0" destOrd="0" presId="urn:microsoft.com/office/officeart/2018/2/layout/IconVerticalSolidList"/>
    <dgm:cxn modelId="{94222883-464E-41DC-BDA9-EB71A499CF49}" type="presOf" srcId="{D9E40E56-255B-41CD-B828-41FEE40FB70E}" destId="{05519F7B-6C36-43DC-A34D-2A04927E4B7B}" srcOrd="0" destOrd="0" presId="urn:microsoft.com/office/officeart/2018/2/layout/IconVerticalSolidList"/>
    <dgm:cxn modelId="{929BBB86-C817-47FD-B914-A120EEE5AAEA}" type="presOf" srcId="{BAB67693-4FB0-449F-978E-F70156CD83F7}" destId="{A9EE61FB-14F5-48B7-A03F-F39605F06548}" srcOrd="0" destOrd="0" presId="urn:microsoft.com/office/officeart/2018/2/layout/IconVerticalSolidList"/>
    <dgm:cxn modelId="{CAE8FE88-3041-42C5-B861-06B77713AA22}" srcId="{66958D44-C4E6-44B9-A21D-76C28C6A0747}" destId="{BAB67693-4FB0-449F-978E-F70156CD83F7}" srcOrd="0" destOrd="0" parTransId="{268EFA09-631C-4888-AF8F-52E77FDC3A87}" sibTransId="{06436C7D-E3AD-4EF0-B146-600905519BCC}"/>
    <dgm:cxn modelId="{849BF3E6-6E33-4D66-8EE9-6B710023B3C9}" type="presOf" srcId="{21A23C9E-1846-499A-96E4-6CFF038BE258}" destId="{6B1FEF6F-A90B-43A9-98ED-842DB9E3F90B}" srcOrd="0" destOrd="0" presId="urn:microsoft.com/office/officeart/2018/2/layout/IconVerticalSolidList"/>
    <dgm:cxn modelId="{3588A619-9FF9-42E5-B815-FD3FD51BD919}" type="presParOf" srcId="{EC34CDEB-6072-47E5-86F0-66DFD3A42571}" destId="{0D4515FB-F5FA-4ECF-8C84-C0452CEC8A4E}" srcOrd="0" destOrd="0" presId="urn:microsoft.com/office/officeart/2018/2/layout/IconVerticalSolidList"/>
    <dgm:cxn modelId="{074D3CF7-547B-40D2-837C-2C0302BE147B}" type="presParOf" srcId="{0D4515FB-F5FA-4ECF-8C84-C0452CEC8A4E}" destId="{C79B12C4-5AF3-4DB6-857F-F64679752B91}" srcOrd="0" destOrd="0" presId="urn:microsoft.com/office/officeart/2018/2/layout/IconVerticalSolidList"/>
    <dgm:cxn modelId="{3CF6A94D-1D24-457E-8D5D-F053F5E97ACF}" type="presParOf" srcId="{0D4515FB-F5FA-4ECF-8C84-C0452CEC8A4E}" destId="{686BCC71-5550-4155-952C-8B41E1FE486E}" srcOrd="1" destOrd="0" presId="urn:microsoft.com/office/officeart/2018/2/layout/IconVerticalSolidList"/>
    <dgm:cxn modelId="{0128A6CD-0F97-4F8E-A1C1-C15E880A4281}" type="presParOf" srcId="{0D4515FB-F5FA-4ECF-8C84-C0452CEC8A4E}" destId="{67BD95A2-8ED4-4839-8CD2-BD094B8F239B}" srcOrd="2" destOrd="0" presId="urn:microsoft.com/office/officeart/2018/2/layout/IconVerticalSolidList"/>
    <dgm:cxn modelId="{2C2E5EBE-F637-463C-A7CB-F544551ED593}" type="presParOf" srcId="{0D4515FB-F5FA-4ECF-8C84-C0452CEC8A4E}" destId="{A9EE61FB-14F5-48B7-A03F-F39605F06548}" srcOrd="3" destOrd="0" presId="urn:microsoft.com/office/officeart/2018/2/layout/IconVerticalSolidList"/>
    <dgm:cxn modelId="{65E191CB-DAD4-4013-9926-9AE994624248}" type="presParOf" srcId="{EC34CDEB-6072-47E5-86F0-66DFD3A42571}" destId="{F0C466B3-5BB0-4655-A185-FFAFD091F124}" srcOrd="1" destOrd="0" presId="urn:microsoft.com/office/officeart/2018/2/layout/IconVerticalSolidList"/>
    <dgm:cxn modelId="{A7A66380-6223-4D46-8C73-AEA12E6D2A65}" type="presParOf" srcId="{EC34CDEB-6072-47E5-86F0-66DFD3A42571}" destId="{04178CA9-5663-455E-A7D1-BF4038406994}" srcOrd="2" destOrd="0" presId="urn:microsoft.com/office/officeart/2018/2/layout/IconVerticalSolidList"/>
    <dgm:cxn modelId="{8E8EA8C5-3502-468F-BCA1-20F0C2CB9526}" type="presParOf" srcId="{04178CA9-5663-455E-A7D1-BF4038406994}" destId="{E009F088-0750-4C9D-8F55-4E4BF3905A55}" srcOrd="0" destOrd="0" presId="urn:microsoft.com/office/officeart/2018/2/layout/IconVerticalSolidList"/>
    <dgm:cxn modelId="{88004F2A-5247-4B86-B7E1-FF410E8A119E}" type="presParOf" srcId="{04178CA9-5663-455E-A7D1-BF4038406994}" destId="{EEC90D9C-1985-419E-8ABA-7666CC8A7EEF}" srcOrd="1" destOrd="0" presId="urn:microsoft.com/office/officeart/2018/2/layout/IconVerticalSolidList"/>
    <dgm:cxn modelId="{46195295-80B4-4B05-8944-AA026E631B3F}" type="presParOf" srcId="{04178CA9-5663-455E-A7D1-BF4038406994}" destId="{6A036CCE-792E-4791-9FF2-FC270A6BEB46}" srcOrd="2" destOrd="0" presId="urn:microsoft.com/office/officeart/2018/2/layout/IconVerticalSolidList"/>
    <dgm:cxn modelId="{E80F3A76-B2C6-404C-BDB7-0AD43BF30BCE}" type="presParOf" srcId="{04178CA9-5663-455E-A7D1-BF4038406994}" destId="{6B1FEF6F-A90B-43A9-98ED-842DB9E3F90B}" srcOrd="3" destOrd="0" presId="urn:microsoft.com/office/officeart/2018/2/layout/IconVerticalSolidList"/>
    <dgm:cxn modelId="{04F5D584-4A0F-4540-A3AA-5EBFA5147108}" type="presParOf" srcId="{EC34CDEB-6072-47E5-86F0-66DFD3A42571}" destId="{7FA603D5-2E6B-469F-9C91-8766CFF26909}" srcOrd="3" destOrd="0" presId="urn:microsoft.com/office/officeart/2018/2/layout/IconVerticalSolidList"/>
    <dgm:cxn modelId="{FE509033-235F-4BF0-924E-5058724B6BBA}" type="presParOf" srcId="{EC34CDEB-6072-47E5-86F0-66DFD3A42571}" destId="{93973FF9-33DF-4D53-9F18-0ECFC407C01B}" srcOrd="4" destOrd="0" presId="urn:microsoft.com/office/officeart/2018/2/layout/IconVerticalSolidList"/>
    <dgm:cxn modelId="{52AE4DA9-76E5-4947-A16A-F201057A702E}" type="presParOf" srcId="{93973FF9-33DF-4D53-9F18-0ECFC407C01B}" destId="{3789621F-0431-4083-955A-0920F9B51248}" srcOrd="0" destOrd="0" presId="urn:microsoft.com/office/officeart/2018/2/layout/IconVerticalSolidList"/>
    <dgm:cxn modelId="{386F00E9-4CE7-4987-AE4D-5E87F385FC56}" type="presParOf" srcId="{93973FF9-33DF-4D53-9F18-0ECFC407C01B}" destId="{31B53A5E-AAC9-4A3A-987B-811687F8211F}" srcOrd="1" destOrd="0" presId="urn:microsoft.com/office/officeart/2018/2/layout/IconVerticalSolidList"/>
    <dgm:cxn modelId="{99048E21-B22D-40BB-A37D-1A3BAB96793C}" type="presParOf" srcId="{93973FF9-33DF-4D53-9F18-0ECFC407C01B}" destId="{4B3BF080-B1F5-4EE8-95D9-08F2C1B7C070}" srcOrd="2" destOrd="0" presId="urn:microsoft.com/office/officeart/2018/2/layout/IconVerticalSolidList"/>
    <dgm:cxn modelId="{46E9232D-C254-4FC3-AC82-08A51CA70F9D}" type="presParOf" srcId="{93973FF9-33DF-4D53-9F18-0ECFC407C01B}" destId="{05519F7B-6C36-43DC-A34D-2A04927E4B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EAD3EB-20D8-4491-A294-3DDF8D00D7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0BF2FD-F772-43E0-AF2B-870F6309CB87}">
      <dgm:prSet/>
      <dgm:spPr/>
      <dgm:t>
        <a:bodyPr/>
        <a:lstStyle/>
        <a:p>
          <a:r>
            <a:rPr lang="en-US"/>
            <a:t>Possible improvements or extensions to the project</a:t>
          </a:r>
        </a:p>
      </dgm:t>
    </dgm:pt>
    <dgm:pt modelId="{BB6A794B-4CE6-4E97-89E4-96F52C3C3AA0}" type="parTrans" cxnId="{9A4175CE-C8F7-4FD0-ACC4-44770AAEE0CF}">
      <dgm:prSet/>
      <dgm:spPr/>
      <dgm:t>
        <a:bodyPr/>
        <a:lstStyle/>
        <a:p>
          <a:endParaRPr lang="en-US"/>
        </a:p>
      </dgm:t>
    </dgm:pt>
    <dgm:pt modelId="{F1E41C76-52EF-4A04-A9D2-61D739CB8A3A}" type="sibTrans" cxnId="{9A4175CE-C8F7-4FD0-ACC4-44770AAEE0CF}">
      <dgm:prSet/>
      <dgm:spPr/>
      <dgm:t>
        <a:bodyPr/>
        <a:lstStyle/>
        <a:p>
          <a:endParaRPr lang="en-US"/>
        </a:p>
      </dgm:t>
    </dgm:pt>
    <dgm:pt modelId="{FE28157E-A1D6-4F96-9347-47B7873A7204}">
      <dgm:prSet/>
      <dgm:spPr/>
      <dgm:t>
        <a:bodyPr/>
        <a:lstStyle/>
        <a:p>
          <a:r>
            <a:rPr lang="en-US" dirty="0"/>
            <a:t>Using the result data in prediction as a feed back for brand improvement</a:t>
          </a:r>
        </a:p>
      </dgm:t>
    </dgm:pt>
    <dgm:pt modelId="{FBC793A7-F10A-4AB3-A334-838F7800A821}" type="parTrans" cxnId="{3D1E31C6-2374-4878-908B-DB25836ACEC0}">
      <dgm:prSet/>
      <dgm:spPr/>
      <dgm:t>
        <a:bodyPr/>
        <a:lstStyle/>
        <a:p>
          <a:endParaRPr lang="en-US"/>
        </a:p>
      </dgm:t>
    </dgm:pt>
    <dgm:pt modelId="{9506ACB9-6C89-426D-BEE3-38D4B8FC8C4E}" type="sibTrans" cxnId="{3D1E31C6-2374-4878-908B-DB25836ACEC0}">
      <dgm:prSet/>
      <dgm:spPr/>
      <dgm:t>
        <a:bodyPr/>
        <a:lstStyle/>
        <a:p>
          <a:endParaRPr lang="en-US"/>
        </a:p>
      </dgm:t>
    </dgm:pt>
    <dgm:pt modelId="{18BFB744-838A-4F0F-888B-D61D667070CA}" type="pres">
      <dgm:prSet presAssocID="{EAEAD3EB-20D8-4491-A294-3DDF8D00D789}" presName="root" presStyleCnt="0">
        <dgm:presLayoutVars>
          <dgm:dir/>
          <dgm:resizeHandles val="exact"/>
        </dgm:presLayoutVars>
      </dgm:prSet>
      <dgm:spPr/>
    </dgm:pt>
    <dgm:pt modelId="{8E43A888-9020-42F7-84DD-9C2693189694}" type="pres">
      <dgm:prSet presAssocID="{BD0BF2FD-F772-43E0-AF2B-870F6309CB87}" presName="compNode" presStyleCnt="0"/>
      <dgm:spPr/>
    </dgm:pt>
    <dgm:pt modelId="{ED8E423A-6D5A-449F-9137-160627BF9922}" type="pres">
      <dgm:prSet presAssocID="{BD0BF2FD-F772-43E0-AF2B-870F6309CB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29DE3B-8A14-4BD3-9394-6D766ED0C6B5}" type="pres">
      <dgm:prSet presAssocID="{BD0BF2FD-F772-43E0-AF2B-870F6309CB87}" presName="spaceRect" presStyleCnt="0"/>
      <dgm:spPr/>
    </dgm:pt>
    <dgm:pt modelId="{A2D50094-2694-4411-B68F-A24265582659}" type="pres">
      <dgm:prSet presAssocID="{BD0BF2FD-F772-43E0-AF2B-870F6309CB87}" presName="textRect" presStyleLbl="revTx" presStyleIdx="0" presStyleCnt="2">
        <dgm:presLayoutVars>
          <dgm:chMax val="1"/>
          <dgm:chPref val="1"/>
        </dgm:presLayoutVars>
      </dgm:prSet>
      <dgm:spPr/>
    </dgm:pt>
    <dgm:pt modelId="{845BE756-E18E-4E6C-800F-31EB5CE35C14}" type="pres">
      <dgm:prSet presAssocID="{F1E41C76-52EF-4A04-A9D2-61D739CB8A3A}" presName="sibTrans" presStyleCnt="0"/>
      <dgm:spPr/>
    </dgm:pt>
    <dgm:pt modelId="{A65EE883-18A2-42CC-AECF-5BBCB22AF78E}" type="pres">
      <dgm:prSet presAssocID="{FE28157E-A1D6-4F96-9347-47B7873A7204}" presName="compNode" presStyleCnt="0"/>
      <dgm:spPr/>
    </dgm:pt>
    <dgm:pt modelId="{D3E24FC4-3141-43D0-91D4-B8D8CC7C7EE9}" type="pres">
      <dgm:prSet presAssocID="{FE28157E-A1D6-4F96-9347-47B7873A72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5B0CAF9-C6F8-442A-A824-768B371D4BE0}" type="pres">
      <dgm:prSet presAssocID="{FE28157E-A1D6-4F96-9347-47B7873A7204}" presName="spaceRect" presStyleCnt="0"/>
      <dgm:spPr/>
    </dgm:pt>
    <dgm:pt modelId="{8EB48C68-DB69-4ED1-A350-076769D2F5C0}" type="pres">
      <dgm:prSet presAssocID="{FE28157E-A1D6-4F96-9347-47B7873A72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AE8318-453A-4FB2-92A5-1DC94D38EF49}" type="presOf" srcId="{BD0BF2FD-F772-43E0-AF2B-870F6309CB87}" destId="{A2D50094-2694-4411-B68F-A24265582659}" srcOrd="0" destOrd="0" presId="urn:microsoft.com/office/officeart/2018/2/layout/IconLabelList"/>
    <dgm:cxn modelId="{79B1EC58-230F-4A33-92A3-57C819E94E1A}" type="presOf" srcId="{FE28157E-A1D6-4F96-9347-47B7873A7204}" destId="{8EB48C68-DB69-4ED1-A350-076769D2F5C0}" srcOrd="0" destOrd="0" presId="urn:microsoft.com/office/officeart/2018/2/layout/IconLabelList"/>
    <dgm:cxn modelId="{96714E86-88AE-469C-A892-82DCF51C3BE9}" type="presOf" srcId="{EAEAD3EB-20D8-4491-A294-3DDF8D00D789}" destId="{18BFB744-838A-4F0F-888B-D61D667070CA}" srcOrd="0" destOrd="0" presId="urn:microsoft.com/office/officeart/2018/2/layout/IconLabelList"/>
    <dgm:cxn modelId="{3D1E31C6-2374-4878-908B-DB25836ACEC0}" srcId="{EAEAD3EB-20D8-4491-A294-3DDF8D00D789}" destId="{FE28157E-A1D6-4F96-9347-47B7873A7204}" srcOrd="1" destOrd="0" parTransId="{FBC793A7-F10A-4AB3-A334-838F7800A821}" sibTransId="{9506ACB9-6C89-426D-BEE3-38D4B8FC8C4E}"/>
    <dgm:cxn modelId="{9A4175CE-C8F7-4FD0-ACC4-44770AAEE0CF}" srcId="{EAEAD3EB-20D8-4491-A294-3DDF8D00D789}" destId="{BD0BF2FD-F772-43E0-AF2B-870F6309CB87}" srcOrd="0" destOrd="0" parTransId="{BB6A794B-4CE6-4E97-89E4-96F52C3C3AA0}" sibTransId="{F1E41C76-52EF-4A04-A9D2-61D739CB8A3A}"/>
    <dgm:cxn modelId="{6D8828C2-05BE-44C0-9526-AA3CA5A5688B}" type="presParOf" srcId="{18BFB744-838A-4F0F-888B-D61D667070CA}" destId="{8E43A888-9020-42F7-84DD-9C2693189694}" srcOrd="0" destOrd="0" presId="urn:microsoft.com/office/officeart/2018/2/layout/IconLabelList"/>
    <dgm:cxn modelId="{2E2ED9BC-7CD9-4DBA-8821-455DB374A1D8}" type="presParOf" srcId="{8E43A888-9020-42F7-84DD-9C2693189694}" destId="{ED8E423A-6D5A-449F-9137-160627BF9922}" srcOrd="0" destOrd="0" presId="urn:microsoft.com/office/officeart/2018/2/layout/IconLabelList"/>
    <dgm:cxn modelId="{4EB8F05E-C7DD-4B2A-9AFF-1CAEFC473014}" type="presParOf" srcId="{8E43A888-9020-42F7-84DD-9C2693189694}" destId="{9029DE3B-8A14-4BD3-9394-6D766ED0C6B5}" srcOrd="1" destOrd="0" presId="urn:microsoft.com/office/officeart/2018/2/layout/IconLabelList"/>
    <dgm:cxn modelId="{033DD0EB-35DF-46FB-B283-F75354B6CBC9}" type="presParOf" srcId="{8E43A888-9020-42F7-84DD-9C2693189694}" destId="{A2D50094-2694-4411-B68F-A24265582659}" srcOrd="2" destOrd="0" presId="urn:microsoft.com/office/officeart/2018/2/layout/IconLabelList"/>
    <dgm:cxn modelId="{BEFB22AB-7458-4B7D-9648-CA8EC5CB69EA}" type="presParOf" srcId="{18BFB744-838A-4F0F-888B-D61D667070CA}" destId="{845BE756-E18E-4E6C-800F-31EB5CE35C14}" srcOrd="1" destOrd="0" presId="urn:microsoft.com/office/officeart/2018/2/layout/IconLabelList"/>
    <dgm:cxn modelId="{45964233-FCC4-4FF3-ACD1-C8428BBB275C}" type="presParOf" srcId="{18BFB744-838A-4F0F-888B-D61D667070CA}" destId="{A65EE883-18A2-42CC-AECF-5BBCB22AF78E}" srcOrd="2" destOrd="0" presId="urn:microsoft.com/office/officeart/2018/2/layout/IconLabelList"/>
    <dgm:cxn modelId="{1F417C9D-EFB6-4800-B217-B713DD9D54C8}" type="presParOf" srcId="{A65EE883-18A2-42CC-AECF-5BBCB22AF78E}" destId="{D3E24FC4-3141-43D0-91D4-B8D8CC7C7EE9}" srcOrd="0" destOrd="0" presId="urn:microsoft.com/office/officeart/2018/2/layout/IconLabelList"/>
    <dgm:cxn modelId="{832C3B8D-EC34-4B69-BA3B-F84075FD85DD}" type="presParOf" srcId="{A65EE883-18A2-42CC-AECF-5BBCB22AF78E}" destId="{85B0CAF9-C6F8-442A-A824-768B371D4BE0}" srcOrd="1" destOrd="0" presId="urn:microsoft.com/office/officeart/2018/2/layout/IconLabelList"/>
    <dgm:cxn modelId="{665A789E-F7F6-430D-858C-E01C4F48EC37}" type="presParOf" srcId="{A65EE883-18A2-42CC-AECF-5BBCB22AF78E}" destId="{8EB48C68-DB69-4ED1-A350-076769D2F5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2A08C-4007-4CD6-8239-1CE57B1D4FC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1783B-A682-4B5F-A5FB-5538D992328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BBB8A-0DDE-46FC-92C2-5D5794B48D8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Brief overview of the project</a:t>
          </a:r>
        </a:p>
      </dsp:txBody>
      <dsp:txXfrm>
        <a:off x="1435590" y="531"/>
        <a:ext cx="9080009" cy="1242935"/>
      </dsp:txXfrm>
    </dsp:sp>
    <dsp:sp modelId="{5EE6F2B9-4333-4E49-85F7-6C0B1EA3EB2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30F2-3310-406E-86AD-F87BF402D15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498D-2942-49B2-8E0B-06654C7FD65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of sentiment analysis in social media</a:t>
          </a:r>
        </a:p>
      </dsp:txBody>
      <dsp:txXfrm>
        <a:off x="1435590" y="1554201"/>
        <a:ext cx="9080009" cy="1242935"/>
      </dsp:txXfrm>
    </dsp:sp>
    <dsp:sp modelId="{07A6B1A8-F296-4865-BC66-3485EF5AA74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DA754-D704-4C5B-AEC0-2C4D66AC746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F7E47-D2A3-4B7C-92F0-27AFB127E99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Objective: Analyzing sentiment in a Twitter dataset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33764-53BC-4540-B42D-B40A1BDD18BE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DF6F8-B34A-4CA0-BE8C-153C9BA50F1B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7BED4-5A05-460C-AADA-2712B7EAC9C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Description of the Twitter dataset</a:t>
          </a:r>
        </a:p>
      </dsp:txBody>
      <dsp:txXfrm>
        <a:off x="75768" y="3053169"/>
        <a:ext cx="3093750" cy="720000"/>
      </dsp:txXfrm>
    </dsp:sp>
    <dsp:sp modelId="{EC786D2F-FC29-43BC-A882-527ADB09E12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CE39D-92FE-4916-AB8D-607AD107E526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0785C-BCD4-4009-A572-5E6A1F499AA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Source of the dataset</a:t>
          </a:r>
        </a:p>
      </dsp:txBody>
      <dsp:txXfrm>
        <a:off x="3710925" y="3053169"/>
        <a:ext cx="3093750" cy="720000"/>
      </dsp:txXfrm>
    </dsp:sp>
    <dsp:sp modelId="{4453FD52-6C9B-4916-AB98-388651CB81B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9340C-6D84-4BB9-9D84-7DF9B786E65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409C-63AB-4999-BB2C-2F565F34375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Fields/columns in the dataset</a:t>
          </a:r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B2E5-3405-477F-9F46-5D390EB9F921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64AC7-5D87-4F4F-8578-08676825990D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40F6B-4B44-45E4-84E2-75B2369A1F02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Explanation of sentiment analysis</a:t>
          </a:r>
        </a:p>
      </dsp:txBody>
      <dsp:txXfrm>
        <a:off x="1172126" y="1727046"/>
        <a:ext cx="2114937" cy="897246"/>
      </dsp:txXfrm>
    </dsp:sp>
    <dsp:sp modelId="{E5C2560C-CAE5-4292-A61E-9F35257C2750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3AE1E-4DF3-4A5F-BB8E-011F0A3A9152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73B30-B53F-464F-9428-A0D1781C8D2A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of TextBlob library for sentiment analysis</a:t>
          </a:r>
        </a:p>
      </dsp:txBody>
      <dsp:txXfrm>
        <a:off x="4745088" y="1727046"/>
        <a:ext cx="2114937" cy="897246"/>
      </dsp:txXfrm>
    </dsp:sp>
    <dsp:sp modelId="{44E47012-ED29-4EF8-9EF9-AE7429594866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DDC56-538F-4B6A-A865-12BA07C9FE87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F3A5E-F57E-4A5D-95F9-9713DE554533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Polarity and subjectivity in sentiment analysis</a:t>
          </a:r>
        </a:p>
      </dsp:txBody>
      <dsp:txXfrm>
        <a:off x="8318049" y="1727046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FE506-F86D-4EF4-A1A1-E2511260FE0A}">
      <dsp:nvSpPr>
        <dsp:cNvPr id="0" name=""/>
        <dsp:cNvSpPr/>
      </dsp:nvSpPr>
      <dsp:spPr>
        <a:xfrm>
          <a:off x="647429" y="23057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F9AE0-7DDC-4949-A8CB-7013FD84CECB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3B20D-595A-49A5-836D-4E6B25EEF3E4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Pie chart representation of sentiment distribution</a:t>
          </a:r>
        </a:p>
      </dsp:txBody>
      <dsp:txXfrm>
        <a:off x="66086" y="2615580"/>
        <a:ext cx="2981250" cy="720000"/>
      </dsp:txXfrm>
    </dsp:sp>
    <dsp:sp modelId="{30509F12-86E6-4E8F-B66F-E67A9E42B82C}">
      <dsp:nvSpPr>
        <dsp:cNvPr id="0" name=""/>
        <dsp:cNvSpPr/>
      </dsp:nvSpPr>
      <dsp:spPr>
        <a:xfrm>
          <a:off x="4150398" y="23057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90122-FDB2-492E-B8A7-668BAD9FEF52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1E62-7531-42EA-9024-9C50CA1C3159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Percentage of positive, neutral, and negative sentiments</a:t>
          </a:r>
        </a:p>
      </dsp:txBody>
      <dsp:txXfrm>
        <a:off x="3569054" y="2615580"/>
        <a:ext cx="2981250" cy="720000"/>
      </dsp:txXfrm>
    </dsp:sp>
    <dsp:sp modelId="{50A20DC5-F9E2-4282-AB1C-3EBC0D022D39}">
      <dsp:nvSpPr>
        <dsp:cNvPr id="0" name=""/>
        <dsp:cNvSpPr/>
      </dsp:nvSpPr>
      <dsp:spPr>
        <a:xfrm>
          <a:off x="7653367" y="23057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F9C43-574B-4501-B00A-6F911F433323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444E8-9CC1-4903-8111-95850CA962D9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Visualization of sentiment distribution</a:t>
          </a:r>
        </a:p>
      </dsp:txBody>
      <dsp:txXfrm>
        <a:off x="7072023" y="261558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12C4-5AF3-4DB6-857F-F64679752B9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BCC71-5550-4155-952C-8B41E1FE48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E61FB-14F5-48B7-A03F-F39605F0654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the results for predicting future sentiment distributions</a:t>
          </a:r>
        </a:p>
      </dsp:txBody>
      <dsp:txXfrm>
        <a:off x="1435590" y="531"/>
        <a:ext cx="9080009" cy="1242935"/>
      </dsp:txXfrm>
    </dsp:sp>
    <dsp:sp modelId="{E009F088-0750-4C9D-8F55-4E4BF3905A5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90D9C-1985-419E-8ABA-7666CC8A7EE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FEF6F-A90B-43A9-98ED-842DB9E3F90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the key factor for positive distribution</a:t>
          </a:r>
        </a:p>
      </dsp:txBody>
      <dsp:txXfrm>
        <a:off x="1435590" y="1554201"/>
        <a:ext cx="9080009" cy="1242935"/>
      </dsp:txXfrm>
    </dsp:sp>
    <dsp:sp modelId="{3789621F-0431-4083-955A-0920F9B5124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3A5E-AAC9-4A3A-987B-811687F821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F7B-6C36-43DC-A34D-2A04927E4B7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Similarity</a:t>
          </a:r>
          <a:r>
            <a:rPr lang="en-US" sz="2500" kern="1200" baseline="0" dirty="0"/>
            <a:t> calculation of key factors for success </a:t>
          </a:r>
          <a:r>
            <a:rPr lang="en-US" sz="2500" kern="1200" baseline="0" dirty="0" err="1"/>
            <a:t>predection</a:t>
          </a:r>
          <a:r>
            <a:rPr lang="en-US" sz="2500" kern="1200" baseline="0" dirty="0"/>
            <a:t> 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E423A-6D5A-449F-9137-160627BF9922}">
      <dsp:nvSpPr>
        <dsp:cNvPr id="0" name=""/>
        <dsp:cNvSpPr/>
      </dsp:nvSpPr>
      <dsp:spPr>
        <a:xfrm>
          <a:off x="671456" y="809592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50094-2694-4411-B68F-A24265582659}">
      <dsp:nvSpPr>
        <dsp:cNvPr id="0" name=""/>
        <dsp:cNvSpPr/>
      </dsp:nvSpPr>
      <dsp:spPr>
        <a:xfrm>
          <a:off x="3206" y="222325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Possible improvements or extensions to the project</a:t>
          </a:r>
        </a:p>
      </dsp:txBody>
      <dsp:txXfrm>
        <a:off x="3206" y="2223256"/>
        <a:ext cx="2430000" cy="720000"/>
      </dsp:txXfrm>
    </dsp:sp>
    <dsp:sp modelId="{D3E24FC4-3141-43D0-91D4-B8D8CC7C7EE9}">
      <dsp:nvSpPr>
        <dsp:cNvPr id="0" name=""/>
        <dsp:cNvSpPr/>
      </dsp:nvSpPr>
      <dsp:spPr>
        <a:xfrm>
          <a:off x="3526706" y="809592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8C68-DB69-4ED1-A350-076769D2F5C0}">
      <dsp:nvSpPr>
        <dsp:cNvPr id="0" name=""/>
        <dsp:cNvSpPr/>
      </dsp:nvSpPr>
      <dsp:spPr>
        <a:xfrm>
          <a:off x="2858456" y="222325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Using the result data in prediction as a feed back for brand improvement</a:t>
          </a:r>
        </a:p>
      </dsp:txBody>
      <dsp:txXfrm>
        <a:off x="2858456" y="2223256"/>
        <a:ext cx="243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8C4C-599B-CF79-8775-1D3ABE44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397EC-2981-E0E0-ADA2-39779E529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A877-3AD9-F6A1-AE10-63AFC76F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0435-F4E4-2122-453C-6CA7BFDB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FEB8-CE17-C869-550B-7D1749E1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4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B6E-35DA-0918-E1E0-E43F234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778A-82B2-631C-96AD-1D121E6B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7C14-BFE1-F1D7-6310-49DAF919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858D-427A-3762-C561-6EB9F4E5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20C0-75F1-944E-EC96-A6C977D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9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390E2-4DA4-C005-2933-5872F25C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5892A-1042-F1E0-4E04-EF7E8524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56A9-6B6B-D889-A2FF-3E63AB21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B54E-E085-1850-5C57-D164178D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530A-2783-7B02-5C8A-CB1F5D8A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4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FE63-904F-0F20-B7A4-5EDB15CD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B6CD-13A4-15AF-5030-FE69E6BCE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4906D-FA31-1EAE-9BC8-A24EB99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6969-9386-1B69-ED05-F27B2170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7734-D6E4-9355-0542-78EE1BE9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7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E4EF-2C30-7836-95C8-A0285000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B0C9-0C38-2C27-291C-955460A8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F92B-23B6-3759-825E-76735F67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2306-8304-4E30-D770-8513A22F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36B5-706F-A226-6FAE-651E7DB5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01FB-2314-8059-6368-920B9248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E3B9-2995-42FE-5B93-FFBDEBE0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996D-D2E2-F3D4-7FFB-8B6AAB9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CEC2-BB0A-8D36-3FFC-EB9BEFBF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65A1-7F98-010B-84F9-4159C13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2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F6C-FEF4-0370-5506-2ABA8A4C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8958-718C-E619-EC59-7DF98D716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9CEF-F75A-B02D-EB7A-66E245AB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CE5C-8F24-C884-F085-41874EE5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6C41-1F83-621A-6A25-3DF69401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439BE-6F80-D0A7-B87F-68DB791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0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D705-6B2E-73CB-4681-AE8954E4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7F7B-9241-C302-54C2-E744ECB0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53D28-B906-9D0F-B743-A524724A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DEC00-5B43-183E-39C4-6DD9C4BE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9F31A-5705-7B77-2325-FA3E951F9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C6AAA-1471-3E78-F5AC-E1DEA643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98C6A-CB90-97BC-6774-B592382B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C6F9E-EB07-1A7E-B80A-BF03CA9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5CFC-3CAF-2AA6-D9F5-AC1E7E29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0DC6D-CCFE-5E97-AD06-D300E99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25A0-4E01-F6B9-3ED1-7BC37EE2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6B8-170C-286F-908D-E119362B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4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B3425-25FB-889A-B0A3-3345C505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B4AAC-9B59-9CCB-2EFE-99C6830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16130-BB68-D645-B63B-E25380A9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033F-1EB7-1EE2-0B2F-A3733925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9672-D690-5543-2E62-0FB53A22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867F-DD12-32DF-60EE-E79F9893A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CD08-7E0A-908D-227F-0E1AB41E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B81B6-924D-1743-BFC8-F13AA79F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17CD2-2DA4-2779-0E80-4BB68986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9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702C-69CB-CB4A-D82E-DCE3A006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0C12E-9CB9-DBFC-DF76-53FBDAA95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52285-D5ED-524A-094F-AC80BD21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22ACD-AF5B-090B-7ABA-3D1C9757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163A2-03B0-A4BD-F578-9A6C213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6B4A2-34DB-41BD-9DE8-45F0C00F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1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A87EF-C857-1B7E-A51D-D48947A3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8009-61F9-7ED0-71D7-D821D8E0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2405-719B-2D24-0137-518CB24E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8040B-6EC2-4844-8991-A4F12F3681E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246C-291A-9D20-620A-312E8DB01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494E-C2FD-2C9A-056B-022852AA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F6B17-0692-4D9F-B2A2-7D8EF45EE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splattered paint&#10;&#10;Description automatically generated">
            <a:extLst>
              <a:ext uri="{FF2B5EF4-FFF2-40B4-BE49-F238E27FC236}">
                <a16:creationId xmlns:a16="http://schemas.microsoft.com/office/drawing/2014/main" id="{0CC2764B-109C-D90B-036D-701760221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79" r="-1" b="34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0ACF8-90FC-04A8-00AD-470B1CF09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Sentiment Analysis of Tweets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62D3-846A-2ED6-6E58-9187012D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predictions</a:t>
            </a:r>
            <a:endParaRPr lang="en-IN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D8393CE-BED0-01A8-E8DB-7BBA4E5A5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776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3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8F645-990E-7DA7-7856-7E5F5A14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E8B6-E263-1FCE-89D1-841C523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Summary of findings</a:t>
            </a:r>
          </a:p>
          <a:p>
            <a:r>
              <a:rPr lang="en-US" sz="2000" dirty="0"/>
              <a:t>Insights gained from the sentiment analysis</a:t>
            </a:r>
          </a:p>
          <a:p>
            <a:r>
              <a:rPr lang="en-US" sz="2000" dirty="0"/>
              <a:t>Potential applications of the results</a:t>
            </a:r>
          </a:p>
          <a:p>
            <a:endParaRPr lang="en-US" sz="2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FBB1424-9A42-BDBC-B4B6-0288BEF0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B7BE-0815-30B9-F1C9-5A54E489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Future Work</a:t>
            </a:r>
          </a:p>
        </p:txBody>
      </p:sp>
      <p:pic>
        <p:nvPicPr>
          <p:cNvPr id="6" name="Picture 5" descr="A blue and white wavy pattern&#10;&#10;Description automatically generated">
            <a:extLst>
              <a:ext uri="{FF2B5EF4-FFF2-40B4-BE49-F238E27FC236}">
                <a16:creationId xmlns:a16="http://schemas.microsoft.com/office/drawing/2014/main" id="{FF14A8AA-BEB3-FBC9-2B76-801B10AB0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19" b="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2CC0DA1-73A6-49EC-0C21-AFEE00B0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687987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5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28C0C80A-B607-8AD7-8722-731FF72D7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500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A95A4-B969-CBF9-409E-5BA8A929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8F51-59E7-174E-1B50-7E29A75C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List of sources, libraries, and tools used</a:t>
            </a:r>
          </a:p>
          <a:p>
            <a:r>
              <a:rPr lang="en-US" sz="2000" dirty="0"/>
              <a:t>Pandas</a:t>
            </a:r>
          </a:p>
          <a:p>
            <a:r>
              <a:rPr lang="en-US" sz="2000" dirty="0"/>
              <a:t>Textblob</a:t>
            </a:r>
          </a:p>
          <a:p>
            <a:r>
              <a:rPr lang="en-US" sz="2000" dirty="0"/>
              <a:t>Matplotlib</a:t>
            </a:r>
          </a:p>
          <a:p>
            <a:r>
              <a:rPr lang="en-US" sz="2000" dirty="0"/>
              <a:t>re</a:t>
            </a:r>
          </a:p>
          <a:p>
            <a:r>
              <a:rPr lang="en-US" sz="2000" dirty="0"/>
              <a:t>Acknowledgment of datasets and libraries</a:t>
            </a:r>
          </a:p>
          <a:p>
            <a:r>
              <a:rPr lang="en-US" sz="2000" dirty="0"/>
              <a:t>Twitter </a:t>
            </a:r>
          </a:p>
          <a:p>
            <a:r>
              <a:rPr lang="en-US" sz="2000" dirty="0"/>
              <a:t>Tweepy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77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10794-ED28-1746-63D8-250DC3B4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8AB6-3CC1-25B0-1EF2-49444459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Nisha Tyagi –E22BCAU0128</a:t>
            </a:r>
          </a:p>
          <a:p>
            <a:r>
              <a:rPr lang="en-US" sz="2000" dirty="0"/>
              <a:t>Nikunj Goel –E22BCAU0113</a:t>
            </a:r>
          </a:p>
          <a:p>
            <a:r>
              <a:rPr lang="en-US" sz="2000" dirty="0"/>
              <a:t>Vansh Kohli –E22BCAU0022</a:t>
            </a:r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9D7278AB-D6F6-6B52-134B-09D31E7C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6" r="223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09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urntable and bokeh">
            <a:extLst>
              <a:ext uri="{FF2B5EF4-FFF2-40B4-BE49-F238E27FC236}">
                <a16:creationId xmlns:a16="http://schemas.microsoft.com/office/drawing/2014/main" id="{E2FE5C22-457B-9D2F-B6CF-E287120EC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674" b="90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C48BF-67A9-CF4B-F94E-62AD79C6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9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AEE7-FB67-5A9F-0444-A213FF1C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78299126-082A-6677-DA45-6128E5DF6F9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0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E0D8-2455-B3BD-4D19-E7232667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Purpose of project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733623AB-96EB-5989-5DE2-D712E5E2D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7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49C5-EA45-667E-F53C-24E972F9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119" y="2630161"/>
            <a:ext cx="4589491" cy="33324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 dirty="0"/>
              <a:t>Understanding Public Opinion:</a:t>
            </a:r>
          </a:p>
          <a:p>
            <a:r>
              <a:rPr lang="en-IN" sz="2000" dirty="0"/>
              <a:t>Improving Brand Interactions:</a:t>
            </a:r>
          </a:p>
          <a:p>
            <a:r>
              <a:rPr lang="en-US" sz="2000" dirty="0"/>
              <a:t>Monitoring Social and Political Trends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64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1BDB-FD2C-890B-4E0B-A9B7BF33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7E4CF8-358C-058E-8159-AC9CC199D9FB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71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044-7DCB-B555-2CDE-268D47A2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Data Cleaning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456D381-7D2D-73C9-5934-7DCA1259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94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CB7E-5A69-8DC7-C523-5AA4B74E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Importance of data cleaning</a:t>
            </a:r>
          </a:p>
          <a:p>
            <a:r>
              <a:rPr lang="en-US" sz="2000" dirty="0"/>
              <a:t>Methodology used for cleaning tweets</a:t>
            </a:r>
          </a:p>
          <a:p>
            <a:r>
              <a:rPr lang="en-US" sz="2000" dirty="0"/>
              <a:t>Data from twitter</a:t>
            </a:r>
          </a:p>
        </p:txBody>
      </p:sp>
    </p:spTree>
    <p:extLst>
      <p:ext uri="{BB962C8B-B14F-4D97-AF65-F5344CB8AC3E}">
        <p14:creationId xmlns:p14="http://schemas.microsoft.com/office/powerpoint/2010/main" val="30992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52D8-EECE-937E-9BC9-4A5F40B0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CC89DADE-CFA1-F4DD-2338-67D3B43A1A7A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9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BEF9-2A9C-3874-188D-395315E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Analyzing Tweets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6252A-0369-41CA-3775-0B2EE7595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User input for filtering tweets</a:t>
            </a:r>
          </a:p>
          <a:p>
            <a:r>
              <a:rPr lang="en-US" sz="2000" dirty="0"/>
              <a:t>Displaying filtered tweets</a:t>
            </a:r>
          </a:p>
          <a:p>
            <a:r>
              <a:rPr lang="en-US" sz="2000" dirty="0"/>
              <a:t>Example of a user query and filtered tweets</a:t>
            </a:r>
          </a:p>
          <a:p>
            <a:r>
              <a:rPr lang="en-US" sz="2000" dirty="0"/>
              <a:t>Use the sentiment analyzer on the filtered tweets </a:t>
            </a:r>
          </a:p>
          <a:p>
            <a:endParaRPr lang="en-US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F6ACB6-F5CC-78A6-C718-21B11EC155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B1914-DEB3-82B4-ACFA-A154A822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- Sentiment Distribution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8F06236-6FC4-CBCA-18B9-31576F0A7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449865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9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93353-3B1D-2287-3C78-2E46A1B7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08" y="267145"/>
            <a:ext cx="224514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Results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45BD-7D2C-F3C6-1168-C6A55611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4669" y="2167057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Displaying a sample tweet and its sentiment analysis</a:t>
            </a:r>
          </a:p>
          <a:p>
            <a:r>
              <a:rPr lang="en-US" sz="2000" dirty="0"/>
              <a:t>Visualization of sentiment score for the example tweet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DDD1E-DD79-85B5-1C97-4B471DCB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9" y="492357"/>
            <a:ext cx="7658430" cy="50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259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Sentiment Analysis of Tweets</vt:lpstr>
      <vt:lpstr>Introduction</vt:lpstr>
      <vt:lpstr>Purpose of project</vt:lpstr>
      <vt:lpstr>Project Overview</vt:lpstr>
      <vt:lpstr>Data Cleaning</vt:lpstr>
      <vt:lpstr>Sentiment Analysis</vt:lpstr>
      <vt:lpstr>Analyzing Tweets</vt:lpstr>
      <vt:lpstr>Results - Sentiment Distribution</vt:lpstr>
      <vt:lpstr>Results - Example</vt:lpstr>
      <vt:lpstr>Results for predictions</vt:lpstr>
      <vt:lpstr>Conclusion</vt:lpstr>
      <vt:lpstr>Future Work</vt:lpstr>
      <vt:lpstr>References</vt:lpstr>
      <vt:lpstr>Team 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Tweets</dc:title>
  <dc:creator>Nisha Tyagi</dc:creator>
  <cp:lastModifiedBy>Nisha Tyagi</cp:lastModifiedBy>
  <cp:revision>7</cp:revision>
  <dcterms:created xsi:type="dcterms:W3CDTF">2024-02-25T11:48:01Z</dcterms:created>
  <dcterms:modified xsi:type="dcterms:W3CDTF">2024-04-24T04:24:45Z</dcterms:modified>
</cp:coreProperties>
</file>