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5" r:id="rId8"/>
    <p:sldId id="264" r:id="rId9"/>
    <p:sldId id="268" r:id="rId10"/>
    <p:sldId id="276" r:id="rId11"/>
    <p:sldId id="273" r:id="rId12"/>
    <p:sldId id="277" r:id="rId13"/>
    <p:sldId id="278" r:id="rId14"/>
    <p:sldId id="27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9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1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F4E3-33DC-421E-B9A6-E5AFA1EAF9B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16C6-11CB-406F-84AA-0F197596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p3edtech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3edtech.com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classroom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Classroom Tutorial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77200" y="6477000"/>
            <a:ext cx="838200" cy="2286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2798307" cy="276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6107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www.p3edtech.com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7825">
            <a:off x="802021" y="2295270"/>
            <a:ext cx="38576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6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267700" y="6295251"/>
            <a:ext cx="838200" cy="439698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Completion Status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4" y="1752600"/>
            <a:ext cx="7124700" cy="315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019800" y="1905000"/>
            <a:ext cx="1066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267700" y="6295251"/>
            <a:ext cx="838200" cy="439698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Submitted Assignment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84" y="1981200"/>
            <a:ext cx="598838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2209800" y="4572000"/>
            <a:ext cx="693574" cy="604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03374" y="4714606"/>
            <a:ext cx="197342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Click on student’s name to open  submission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3890087" y="2971800"/>
            <a:ext cx="1291513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33218" y="2996045"/>
            <a:ext cx="178276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Download and save submission</a:t>
            </a:r>
            <a:endParaRPr lang="en-US" sz="16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81600" y="3124200"/>
            <a:ext cx="251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267700" y="6295251"/>
            <a:ext cx="838200" cy="439698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Feedback Privately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5" t="11247" r="19176" b="18752"/>
          <a:stretch/>
        </p:blipFill>
        <p:spPr bwMode="auto">
          <a:xfrm>
            <a:off x="914400" y="1787235"/>
            <a:ext cx="6858000" cy="377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143000" y="4876800"/>
            <a:ext cx="2667000" cy="685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267700" y="6295251"/>
            <a:ext cx="838200" cy="439698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Feedback</a:t>
            </a:r>
            <a:endParaRPr lang="en-US" dirty="0"/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44235"/>
            <a:ext cx="5943600" cy="3744895"/>
          </a:xfrm>
        </p:spPr>
      </p:pic>
    </p:spTree>
    <p:extLst>
      <p:ext uri="{BB962C8B-B14F-4D97-AF65-F5344CB8AC3E}">
        <p14:creationId xmlns:p14="http://schemas.microsoft.com/office/powerpoint/2010/main" val="6871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267700" y="6295251"/>
            <a:ext cx="838200" cy="439698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Grade and Return 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668421" cy="373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5257800" y="33528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47510" y="3619500"/>
            <a:ext cx="7768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24319" y="3352800"/>
            <a:ext cx="11049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Click here and type in grade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981200" y="2133600"/>
            <a:ext cx="685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77200" y="6477000"/>
            <a:ext cx="838200" cy="2286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viewing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676400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Feel free to browse my </a:t>
            </a:r>
            <a:r>
              <a:rPr lang="en-US" sz="2800" dirty="0" err="1" smtClean="0"/>
              <a:t>TpT</a:t>
            </a:r>
            <a:r>
              <a:rPr lang="en-US" sz="2800" dirty="0" smtClean="0"/>
              <a:t> Store for other technology resources and teacher tools.</a:t>
            </a:r>
          </a:p>
          <a:p>
            <a:endParaRPr lang="en-US" sz="2800" dirty="0"/>
          </a:p>
          <a:p>
            <a:r>
              <a:rPr lang="en-US" sz="2800" dirty="0" smtClean="0"/>
              <a:t>You can also visit my blog for additional resources and Tech Integration tips </a:t>
            </a:r>
          </a:p>
          <a:p>
            <a:r>
              <a:rPr lang="en-US" sz="2800" dirty="0" smtClean="0"/>
              <a:t>at: </a:t>
            </a:r>
            <a:r>
              <a:rPr lang="en-US" sz="2800" dirty="0" smtClean="0">
                <a:hlinkClick r:id="rId3"/>
              </a:rPr>
              <a:t>www.p3edtech.com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Nisha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8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Class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05000"/>
            <a:ext cx="2022894" cy="1914525"/>
          </a:xfrm>
        </p:spPr>
      </p:pic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01000" y="6314209"/>
            <a:ext cx="838200" cy="3810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6677"/>
            <a:ext cx="291339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290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www.p3edtech.com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33601" y="2209800"/>
            <a:ext cx="1113558" cy="1730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1201882" y="1816677"/>
            <a:ext cx="533400" cy="545523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91936" y="1797050"/>
            <a:ext cx="36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3162300" y="3999634"/>
            <a:ext cx="533400" cy="545523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47159" y="3953455"/>
            <a:ext cx="36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2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5700" y="4038600"/>
            <a:ext cx="1735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From the drop-down, click on “Create Class”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934200" y="3537169"/>
            <a:ext cx="76200" cy="824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7400" y="424342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Type in name of course and section, then click “Create”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9" name="Hexagon 28"/>
          <p:cNvSpPr/>
          <p:nvPr/>
        </p:nvSpPr>
        <p:spPr>
          <a:xfrm>
            <a:off x="5430982" y="3949467"/>
            <a:ext cx="533400" cy="545523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15841" y="3940522"/>
            <a:ext cx="36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Assignment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77200" y="6477000"/>
            <a:ext cx="838200" cy="2286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t="23726" r="16668" b="34238"/>
          <a:stretch/>
        </p:blipFill>
        <p:spPr>
          <a:xfrm>
            <a:off x="762000" y="1581151"/>
            <a:ext cx="5283129" cy="182879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2" y="3652192"/>
            <a:ext cx="5744104" cy="17335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819400" y="2191434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1273" y="249623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Click on "Assignment”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4114800" y="2349710"/>
            <a:ext cx="533400" cy="545523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52900" y="2391638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3124200" y="3810000"/>
            <a:ext cx="838200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2400" y="3924954"/>
            <a:ext cx="173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Add description and due date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rot="5400000">
            <a:off x="1429862" y="4629574"/>
            <a:ext cx="479217" cy="137075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3695700" y="3448702"/>
            <a:ext cx="533400" cy="545523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Hexagon 26"/>
          <p:cNvSpPr/>
          <p:nvPr/>
        </p:nvSpPr>
        <p:spPr>
          <a:xfrm>
            <a:off x="1647845" y="5535713"/>
            <a:ext cx="533400" cy="545523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24100" y="5579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Add extras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Those Extras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77200" y="6477000"/>
            <a:ext cx="838200" cy="2286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953375" cy="2400300"/>
          </a:xfrm>
        </p:spPr>
      </p:pic>
      <p:sp>
        <p:nvSpPr>
          <p:cNvPr id="10" name="Right Brace 9"/>
          <p:cNvSpPr/>
          <p:nvPr/>
        </p:nvSpPr>
        <p:spPr>
          <a:xfrm rot="5400000">
            <a:off x="1660814" y="3202132"/>
            <a:ext cx="613064" cy="16764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29146" y="4343401"/>
            <a:ext cx="473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Upload attachment from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 a file from your Google Drive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Link a YouTube Video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Link to a website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Adding Assignment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77200" y="6477000"/>
            <a:ext cx="838200" cy="2286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66" y="3581400"/>
            <a:ext cx="5599834" cy="168063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5" r="2853" b="4762"/>
          <a:stretch/>
        </p:blipFill>
        <p:spPr>
          <a:xfrm>
            <a:off x="914400" y="1676400"/>
            <a:ext cx="3352800" cy="1524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038600" y="2667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22537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Click “Assign”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77000" y="3390900"/>
            <a:ext cx="72390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2805" y="2228533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Click here to edit or delete assignment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13709" y="4876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0" y="4648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Add comments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7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Finalized Lesson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77200" y="6477000"/>
            <a:ext cx="838200" cy="2286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086600" cy="3837094"/>
          </a:xfrm>
        </p:spPr>
      </p:pic>
    </p:spTree>
    <p:extLst>
      <p:ext uri="{BB962C8B-B14F-4D97-AF65-F5344CB8AC3E}">
        <p14:creationId xmlns:p14="http://schemas.microsoft.com/office/powerpoint/2010/main" val="370544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Students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77200" y="6477000"/>
            <a:ext cx="838200" cy="2286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Easiest method – Click on “Students” and Give students the “class code”.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7" t="19434" r="324" b="5953"/>
          <a:stretch/>
        </p:blipFill>
        <p:spPr>
          <a:xfrm>
            <a:off x="914400" y="2729345"/>
            <a:ext cx="6949440" cy="2743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267200" y="4343400"/>
            <a:ext cx="9906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3300845"/>
            <a:ext cx="18288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95600" y="2620240"/>
            <a:ext cx="1371600" cy="661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3281794"/>
            <a:ext cx="1704975" cy="2726458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93593" y="5531611"/>
            <a:ext cx="678008" cy="550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895600" y="3886200"/>
            <a:ext cx="381000" cy="252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800" y="413904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Set permissions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Students Use the Code?</a:t>
            </a:r>
            <a:endParaRPr lang="en-US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77200" y="6477000"/>
            <a:ext cx="838200" cy="2286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0019"/>
            <a:ext cx="7239000" cy="371638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Students go to: </a:t>
            </a:r>
            <a:r>
              <a:rPr lang="en-US" dirty="0" smtClean="0">
                <a:hlinkClick r:id="rId4"/>
              </a:rPr>
              <a:t>www.classroom.google.com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Click +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Click </a:t>
            </a:r>
            <a:r>
              <a:rPr lang="en-US" sz="2400" dirty="0" smtClean="0"/>
              <a:t>on “Join Class</a:t>
            </a:r>
            <a:r>
              <a:rPr lang="en-US" sz="2400" dirty="0"/>
              <a:t>” </a:t>
            </a:r>
            <a:r>
              <a:rPr lang="en-US" sz="2400" dirty="0" smtClean="0"/>
              <a:t>and enter the </a:t>
            </a:r>
            <a:r>
              <a:rPr lang="en-US" sz="2400" dirty="0"/>
              <a:t>class </a:t>
            </a:r>
            <a:r>
              <a:rPr lang="en-US" sz="2400" dirty="0" smtClean="0"/>
              <a:t>code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0" t="8754" r="222" b="64791"/>
          <a:stretch/>
        </p:blipFill>
        <p:spPr bwMode="auto">
          <a:xfrm>
            <a:off x="852965" y="3951265"/>
            <a:ext cx="2717549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1371600" y="4419600"/>
            <a:ext cx="1143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View, Grade &amp; Return Submissions</a:t>
            </a:r>
            <a:endParaRPr lang="en-US" sz="4000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8077200" y="6477000"/>
            <a:ext cx="838200" cy="2286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914400" y="6324600"/>
            <a:ext cx="914400" cy="38100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60812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8" y="1600200"/>
            <a:ext cx="7455482" cy="2499490"/>
          </a:xfrm>
        </p:spPr>
      </p:pic>
      <p:sp>
        <p:nvSpPr>
          <p:cNvPr id="8" name="Oval 7"/>
          <p:cNvSpPr/>
          <p:nvPr/>
        </p:nvSpPr>
        <p:spPr>
          <a:xfrm>
            <a:off x="5638800" y="2632364"/>
            <a:ext cx="1371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553200" y="3546764"/>
            <a:ext cx="228600" cy="949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4495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Set point value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36222" y="2459182"/>
            <a:ext cx="813955" cy="630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28900" y="3311236"/>
            <a:ext cx="228600" cy="949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4260272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Return graded work and feedback to student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235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Google Classroom Tutorial</vt:lpstr>
      <vt:lpstr>Create a Class</vt:lpstr>
      <vt:lpstr>Add Assignment</vt:lpstr>
      <vt:lpstr>About Those Extras</vt:lpstr>
      <vt:lpstr>Finish Adding Assignment</vt:lpstr>
      <vt:lpstr>Finalized Lesson</vt:lpstr>
      <vt:lpstr>Add Students</vt:lpstr>
      <vt:lpstr>How Do Students Use the Code?</vt:lpstr>
      <vt:lpstr>View, Grade &amp; Return Submissions</vt:lpstr>
      <vt:lpstr>Assignment Completion Status</vt:lpstr>
      <vt:lpstr>Submitted Assignment</vt:lpstr>
      <vt:lpstr>Send Feedback Privately</vt:lpstr>
      <vt:lpstr>Send Feedback</vt:lpstr>
      <vt:lpstr>Assign Grade and Return Work</vt:lpstr>
      <vt:lpstr>Thank you for viewing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</dc:creator>
  <cp:lastModifiedBy>Nisha</cp:lastModifiedBy>
  <cp:revision>24</cp:revision>
  <dcterms:created xsi:type="dcterms:W3CDTF">2015-08-04T07:13:40Z</dcterms:created>
  <dcterms:modified xsi:type="dcterms:W3CDTF">2015-08-06T20:41:28Z</dcterms:modified>
</cp:coreProperties>
</file>