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62" r:id="rId12"/>
    <p:sldId id="281" r:id="rId13"/>
    <p:sldId id="282" r:id="rId14"/>
    <p:sldId id="263" r:id="rId15"/>
    <p:sldId id="264" r:id="rId16"/>
    <p:sldId id="283" r:id="rId17"/>
    <p:sldId id="271" r:id="rId18"/>
    <p:sldId id="265" r:id="rId19"/>
    <p:sldId id="267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6273-3C23-4E08-8D83-C10751A1CB27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F1F-9C0C-4217-BA2E-E56FD90E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3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6273-3C23-4E08-8D83-C10751A1CB27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F1F-9C0C-4217-BA2E-E56FD90E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6273-3C23-4E08-8D83-C10751A1CB27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F1F-9C0C-4217-BA2E-E56FD90E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5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6273-3C23-4E08-8D83-C10751A1CB27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F1F-9C0C-4217-BA2E-E56FD90E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1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6273-3C23-4E08-8D83-C10751A1CB27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F1F-9C0C-4217-BA2E-E56FD90E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4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6273-3C23-4E08-8D83-C10751A1CB27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F1F-9C0C-4217-BA2E-E56FD90E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0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6273-3C23-4E08-8D83-C10751A1CB27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F1F-9C0C-4217-BA2E-E56FD90E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6273-3C23-4E08-8D83-C10751A1CB27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F1F-9C0C-4217-BA2E-E56FD90E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6273-3C23-4E08-8D83-C10751A1CB27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F1F-9C0C-4217-BA2E-E56FD90E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6273-3C23-4E08-8D83-C10751A1CB27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F1F-9C0C-4217-BA2E-E56FD90E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9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6273-3C23-4E08-8D83-C10751A1CB27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1F1F-9C0C-4217-BA2E-E56FD90E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8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36273-3C23-4E08-8D83-C10751A1CB27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81F1F-9C0C-4217-BA2E-E56FD90E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6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3edtech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3edtech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p3edtech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3edtech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3edtech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3edtech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3edtech.com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p3edtech.com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3edtech.com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3edtech.com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ducation.weebly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p3edtech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students.weebly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p3edtech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3edtech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3edtech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p3edtech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3edtech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3edtech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p3edtech.com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p3edtech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>
            <a:hlinkClick r:id="" action="ppaction://hlinkshowjump?jump=nextslide"/>
          </p:cNvPr>
          <p:cNvSpPr/>
          <p:nvPr/>
        </p:nvSpPr>
        <p:spPr>
          <a:xfrm rot="16200000">
            <a:off x="8357264" y="5992091"/>
            <a:ext cx="533400" cy="6096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362075"/>
          </a:xfrm>
        </p:spPr>
        <p:txBody>
          <a:bodyPr anchor="ctr"/>
          <a:lstStyle/>
          <a:p>
            <a:pPr algn="ctr"/>
            <a:r>
              <a:rPr lang="en-US" dirty="0" smtClean="0"/>
              <a:t>Setup Complete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114800"/>
            <a:ext cx="7772400" cy="150018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Setup complete! This is your site name.  Your blog name is the same name followed by “/blog”.  Click the “x”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48" y="1738745"/>
            <a:ext cx="4839184" cy="3130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5600" y="6077221"/>
            <a:ext cx="35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www.p3edtech.com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953000" y="2133600"/>
            <a:ext cx="1981200" cy="304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781800" y="15240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" action="ppaction://hlinkshowjump?jump=previousslide"/>
          </p:cNvPr>
          <p:cNvSpPr/>
          <p:nvPr/>
        </p:nvSpPr>
        <p:spPr>
          <a:xfrm>
            <a:off x="464127" y="6072848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" action="ppaction://hlinkshowjump?jump=nextslide"/>
          </p:cNvPr>
          <p:cNvSpPr/>
          <p:nvPr/>
        </p:nvSpPr>
        <p:spPr>
          <a:xfrm>
            <a:off x="7848600" y="6077221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6527" y="6225248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362075"/>
          </a:xfrm>
        </p:spPr>
        <p:txBody>
          <a:bodyPr anchor="ctr"/>
          <a:lstStyle/>
          <a:p>
            <a:pPr algn="ctr"/>
            <a:r>
              <a:rPr lang="en-US" dirty="0" smtClean="0"/>
              <a:t>Edit Blog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795" y="4114800"/>
            <a:ext cx="7772400" cy="150018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Click the menu button and choose “My Sites”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55" y="1905000"/>
            <a:ext cx="4867880" cy="31347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6382" y="6144537"/>
            <a:ext cx="35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www.p3edtech.com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172200" y="2362200"/>
            <a:ext cx="12192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830777" y="2525101"/>
            <a:ext cx="1362205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hlinkClick r:id="" action="ppaction://hlinkshowjump?jump=nextslide"/>
          </p:cNvPr>
          <p:cNvSpPr/>
          <p:nvPr/>
        </p:nvSpPr>
        <p:spPr>
          <a:xfrm>
            <a:off x="7924800" y="6072848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" action="ppaction://hlinkshowjump?jump=previousslide"/>
          </p:cNvPr>
          <p:cNvSpPr/>
          <p:nvPr/>
        </p:nvSpPr>
        <p:spPr>
          <a:xfrm>
            <a:off x="457200" y="6072848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362075"/>
          </a:xfrm>
        </p:spPr>
        <p:txBody>
          <a:bodyPr anchor="ctr"/>
          <a:lstStyle/>
          <a:p>
            <a:pPr algn="ctr"/>
            <a:r>
              <a:rPr lang="en-US" dirty="0" smtClean="0"/>
              <a:t>Edit blog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340" y="3962400"/>
            <a:ext cx="7772400" cy="150018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Choose “Edit”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6077221"/>
            <a:ext cx="35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www.p3edtech.com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00200"/>
            <a:ext cx="4539116" cy="347932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57800" y="3048000"/>
            <a:ext cx="6096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3"/>
          </p:cNvCxnSpPr>
          <p:nvPr/>
        </p:nvCxnSpPr>
        <p:spPr>
          <a:xfrm flipV="1">
            <a:off x="3124200" y="3633367"/>
            <a:ext cx="2222874" cy="17768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hlinkClick r:id="" action="ppaction://hlinkshowjump?jump=previousslide"/>
          </p:cNvPr>
          <p:cNvSpPr/>
          <p:nvPr/>
        </p:nvSpPr>
        <p:spPr>
          <a:xfrm>
            <a:off x="464127" y="6090892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" action="ppaction://hlinkshowjump?jump=nextslide"/>
          </p:cNvPr>
          <p:cNvSpPr/>
          <p:nvPr/>
        </p:nvSpPr>
        <p:spPr>
          <a:xfrm>
            <a:off x="7848600" y="6005532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6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362075"/>
          </a:xfrm>
        </p:spPr>
        <p:txBody>
          <a:bodyPr anchor="ctr"/>
          <a:lstStyle/>
          <a:p>
            <a:pPr algn="ctr"/>
            <a:r>
              <a:rPr lang="en-US" dirty="0" smtClean="0"/>
              <a:t>Add new post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340" y="4126706"/>
            <a:ext cx="7772400" cy="150018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Click on “New Post”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6599513" cy="29763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934200" y="4343400"/>
            <a:ext cx="1066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5600" y="6077221"/>
            <a:ext cx="35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www.p3edtech.com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24200" y="4724400"/>
            <a:ext cx="3657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hlinkClick r:id="" action="ppaction://hlinkshowjump?jump=nextslide"/>
          </p:cNvPr>
          <p:cNvSpPr/>
          <p:nvPr/>
        </p:nvSpPr>
        <p:spPr>
          <a:xfrm>
            <a:off x="7848600" y="6072848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" action="ppaction://hlinkshowjump?jump=previousslide"/>
          </p:cNvPr>
          <p:cNvSpPr/>
          <p:nvPr/>
        </p:nvSpPr>
        <p:spPr>
          <a:xfrm>
            <a:off x="457200" y="6086335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2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362075"/>
          </a:xfrm>
        </p:spPr>
        <p:txBody>
          <a:bodyPr anchor="ctr"/>
          <a:lstStyle/>
          <a:p>
            <a:pPr algn="ctr"/>
            <a:r>
              <a:rPr lang="en-US" dirty="0" smtClean="0"/>
              <a:t>Set post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962400"/>
            <a:ext cx="7772400" cy="150018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Set Post Options based on your preferences, then choose Save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28800"/>
            <a:ext cx="5638800" cy="2677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5600" y="6077221"/>
            <a:ext cx="35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www.p3edtech.com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71600" y="1447800"/>
            <a:ext cx="1524000" cy="3352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48400" y="1447800"/>
            <a:ext cx="6858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76400"/>
            <a:ext cx="1854232" cy="3286467"/>
          </a:xfrm>
          <a:prstGeom prst="rect">
            <a:avLst/>
          </a:prstGeom>
        </p:spPr>
      </p:pic>
      <p:sp>
        <p:nvSpPr>
          <p:cNvPr id="9" name="Rectangle 8">
            <a:hlinkClick r:id="" action="ppaction://hlinkshowjump?jump=nextslide"/>
          </p:cNvPr>
          <p:cNvSpPr/>
          <p:nvPr/>
        </p:nvSpPr>
        <p:spPr>
          <a:xfrm>
            <a:off x="7848600" y="6072848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" action="ppaction://hlinkshowjump?jump=previousslide"/>
          </p:cNvPr>
          <p:cNvSpPr/>
          <p:nvPr/>
        </p:nvSpPr>
        <p:spPr>
          <a:xfrm>
            <a:off x="401782" y="6072848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362075"/>
          </a:xfrm>
        </p:spPr>
        <p:txBody>
          <a:bodyPr anchor="ctr"/>
          <a:lstStyle/>
          <a:p>
            <a:pPr algn="ctr"/>
            <a:r>
              <a:rPr lang="en-US" dirty="0" smtClean="0"/>
              <a:t>Type in post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38600"/>
            <a:ext cx="7772400" cy="150018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Click in title box and give your post a title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52600"/>
            <a:ext cx="5410200" cy="31629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6077221"/>
            <a:ext cx="35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www.p3edtech.com</a:t>
            </a:r>
            <a:endParaRPr lang="en-US" dirty="0"/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7848600" y="6019479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" action="ppaction://hlinkshowjump?jump=previousslide"/>
          </p:cNvPr>
          <p:cNvSpPr/>
          <p:nvPr/>
        </p:nvSpPr>
        <p:spPr>
          <a:xfrm>
            <a:off x="457200" y="6077221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362075"/>
          </a:xfrm>
        </p:spPr>
        <p:txBody>
          <a:bodyPr anchor="ctr"/>
          <a:lstStyle/>
          <a:p>
            <a:pPr algn="ctr"/>
            <a:r>
              <a:rPr lang="en-US" dirty="0" smtClean="0"/>
              <a:t>Add a text block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14800"/>
            <a:ext cx="7772400" cy="150018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Drag a text block from the “basic” tools,  and drop it in post area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6077221"/>
            <a:ext cx="35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www.p3edtech.com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4840195" cy="3449263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>
            <a:off x="2895600" y="2133600"/>
            <a:ext cx="1905000" cy="119123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hlinkClick r:id="" action="ppaction://hlinkshowjump?jump=nextslide"/>
          </p:cNvPr>
          <p:cNvSpPr/>
          <p:nvPr/>
        </p:nvSpPr>
        <p:spPr>
          <a:xfrm>
            <a:off x="7848600" y="6072848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" action="ppaction://hlinkshowjump?jump=previousslide"/>
          </p:cNvPr>
          <p:cNvSpPr/>
          <p:nvPr/>
        </p:nvSpPr>
        <p:spPr>
          <a:xfrm>
            <a:off x="585354" y="6056669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362075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 smtClean="0"/>
              <a:t>Type your post inside of text block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14800"/>
            <a:ext cx="7772400" cy="150018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Type your post inside of the text block, then click save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6077221"/>
            <a:ext cx="35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www.p3edtech.com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17" y="1981200"/>
            <a:ext cx="5034464" cy="3149047"/>
          </a:xfrm>
          <a:prstGeom prst="rect">
            <a:avLst/>
          </a:prstGeom>
        </p:spPr>
      </p:pic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7924800" y="6005532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" action="ppaction://hlinkshowjump?jump=previousslide"/>
          </p:cNvPr>
          <p:cNvSpPr/>
          <p:nvPr/>
        </p:nvSpPr>
        <p:spPr>
          <a:xfrm>
            <a:off x="440125" y="6065599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40" y="142876"/>
            <a:ext cx="7772400" cy="1362075"/>
          </a:xfrm>
        </p:spPr>
        <p:txBody>
          <a:bodyPr anchor="ctr"/>
          <a:lstStyle/>
          <a:p>
            <a:pPr algn="ctr"/>
            <a:r>
              <a:rPr lang="en-US" dirty="0" smtClean="0"/>
              <a:t>Reply box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340" y="4114800"/>
            <a:ext cx="6681260" cy="150018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Students may submit reply via Reply box, first name and last initial only (for safety reasons)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1828800"/>
            <a:ext cx="3629609" cy="284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95600" y="6077221"/>
            <a:ext cx="35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www.p3edtech.com</a:t>
            </a:r>
            <a:endParaRPr lang="en-US" dirty="0"/>
          </a:p>
        </p:txBody>
      </p:sp>
      <p:sp>
        <p:nvSpPr>
          <p:cNvPr id="7" name="Rectangle 6">
            <a:hlinkClick r:id="" action="ppaction://hlinkshowjump?jump=nextslide"/>
          </p:cNvPr>
          <p:cNvSpPr/>
          <p:nvPr/>
        </p:nvSpPr>
        <p:spPr>
          <a:xfrm>
            <a:off x="7848600" y="5994278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" action="ppaction://hlinkshowjump?jump=previousslide"/>
          </p:cNvPr>
          <p:cNvSpPr/>
          <p:nvPr/>
        </p:nvSpPr>
        <p:spPr>
          <a:xfrm>
            <a:off x="457200" y="6077221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" action="ppaction://hlinkshowjump?jump=nextslide"/>
          </p:cNvPr>
          <p:cNvSpPr/>
          <p:nvPr/>
        </p:nvSpPr>
        <p:spPr>
          <a:xfrm>
            <a:off x="7876309" y="6005532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6527" y="6225248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362075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 smtClean="0"/>
              <a:t>Reply to a comment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45756"/>
            <a:ext cx="7772400" cy="150018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Students can reply to the comments of others.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5352027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95600" y="6077221"/>
            <a:ext cx="35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www.p3edtech.com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62600" y="2590800"/>
            <a:ext cx="886881" cy="76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7848600" y="6072848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" action="ppaction://hlinkshowjump?jump=previousslide"/>
          </p:cNvPr>
          <p:cNvSpPr/>
          <p:nvPr/>
        </p:nvSpPr>
        <p:spPr>
          <a:xfrm>
            <a:off x="491836" y="6095633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" action="ppaction://hlinkshowjump?jump=previousslide"/>
          </p:cNvPr>
          <p:cNvSpPr/>
          <p:nvPr/>
        </p:nvSpPr>
        <p:spPr>
          <a:xfrm>
            <a:off x="464127" y="6072848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0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93543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Setup free teacher account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764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mic Sans MS" panose="030F0702030302020204" pitchFamily="66" charset="0"/>
              </a:rPr>
              <a:t>Navigate to </a:t>
            </a:r>
            <a:r>
              <a:rPr lang="en-US" sz="2400" dirty="0" smtClean="0">
                <a:latin typeface="Comic Sans MS" panose="030F0702030302020204" pitchFamily="66" charset="0"/>
                <a:hlinkClick r:id="rId2"/>
              </a:rPr>
              <a:t>education.weebly.com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32" y="2438400"/>
            <a:ext cx="3262936" cy="30202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64873" y="6045139"/>
            <a:ext cx="35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/>
              </a:rPr>
              <a:t>www.p3edtech.com</a:t>
            </a:r>
            <a:endParaRPr lang="en-US" dirty="0"/>
          </a:p>
        </p:txBody>
      </p:sp>
      <p:sp>
        <p:nvSpPr>
          <p:cNvPr id="11" name="TextBox 10">
            <a:hlinkClick r:id="" action="ppaction://hlinkshowjump?jump=previousslide"/>
          </p:cNvPr>
          <p:cNvSpPr txBox="1"/>
          <p:nvPr/>
        </p:nvSpPr>
        <p:spPr>
          <a:xfrm>
            <a:off x="381000" y="615360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hlinkClick r:id="" action="ppaction://hlinkshowjump?jump=nextslide"/>
          </p:cNvPr>
          <p:cNvSpPr txBox="1"/>
          <p:nvPr/>
        </p:nvSpPr>
        <p:spPr>
          <a:xfrm>
            <a:off x="7734300" y="608177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362075"/>
          </a:xfrm>
        </p:spPr>
        <p:txBody>
          <a:bodyPr anchor="ctr"/>
          <a:lstStyle/>
          <a:p>
            <a:pPr algn="ctr"/>
            <a:r>
              <a:rPr lang="en-US" dirty="0" smtClean="0"/>
              <a:t>Student accounts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86200"/>
            <a:ext cx="7315200" cy="150018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You may add student accounts to the teacher account, but you only get 40 free per teacher e-mail address. Each </a:t>
            </a:r>
            <a:r>
              <a:rPr lang="en-US" b="1" dirty="0" err="1" smtClean="0">
                <a:solidFill>
                  <a:schemeClr val="tx1"/>
                </a:solidFill>
              </a:rPr>
              <a:t>add’l</a:t>
            </a:r>
            <a:r>
              <a:rPr lang="en-US" b="1" dirty="0" smtClean="0">
                <a:solidFill>
                  <a:schemeClr val="tx1"/>
                </a:solidFill>
              </a:rPr>
              <a:t> costs $1 per student </a:t>
            </a:r>
            <a:r>
              <a:rPr lang="en-US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   </a:t>
            </a:r>
            <a:r>
              <a:rPr lang="en-US" b="1" dirty="0" smtClean="0">
                <a:solidFill>
                  <a:schemeClr val="tx1"/>
                </a:solidFill>
                <a:sym typeface="Wingdings" panose="05000000000000000000" pitchFamily="2" charset="2"/>
                <a:hlinkClick r:id="rId2"/>
              </a:rPr>
              <a:t>http://students.weebly.com/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76400"/>
            <a:ext cx="4509723" cy="27471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6077221"/>
            <a:ext cx="35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/>
              </a:rPr>
              <a:t>www.p3edtech.com</a:t>
            </a:r>
            <a:endParaRPr lang="en-US" dirty="0"/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7924800" y="6077221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" action="ppaction://hlinkshowjump?jump=previousslide"/>
          </p:cNvPr>
          <p:cNvSpPr/>
          <p:nvPr/>
        </p:nvSpPr>
        <p:spPr>
          <a:xfrm>
            <a:off x="457200" y="6077221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6324600" cy="35324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362075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Choose username and password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72400" cy="3962399"/>
          </a:xfrm>
        </p:spPr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17273" y="6072848"/>
            <a:ext cx="35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www.p3edtech.com</a:t>
            </a:r>
            <a:endParaRPr lang="en-US" dirty="0"/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7848600" y="6072848"/>
            <a:ext cx="1066800" cy="55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" action="ppaction://hlinkshowjump?jump=previousslide"/>
          </p:cNvPr>
          <p:cNvSpPr/>
          <p:nvPr/>
        </p:nvSpPr>
        <p:spPr>
          <a:xfrm>
            <a:off x="464127" y="6094769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8400" y="31242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48400" y="3553463"/>
            <a:ext cx="1447800" cy="16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362075"/>
          </a:xfrm>
        </p:spPr>
        <p:txBody>
          <a:bodyPr anchor="ctr"/>
          <a:lstStyle/>
          <a:p>
            <a:pPr algn="ctr"/>
            <a:r>
              <a:rPr lang="en-US" dirty="0" smtClean="0"/>
              <a:t>Add Site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76400"/>
            <a:ext cx="7772400" cy="3886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Click to Add Site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6436" y="6144537"/>
            <a:ext cx="35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www.p3edtech.com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717964"/>
            <a:ext cx="5638801" cy="342923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905000" y="1905000"/>
            <a:ext cx="1066800" cy="609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219199" y="2667000"/>
            <a:ext cx="1066801" cy="2438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hlinkClick r:id="" action="ppaction://hlinkshowjump?jump=nextslide"/>
          </p:cNvPr>
          <p:cNvSpPr/>
          <p:nvPr/>
        </p:nvSpPr>
        <p:spPr>
          <a:xfrm>
            <a:off x="7924800" y="6001159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" action="ppaction://hlinkshowjump?jump=previousslide"/>
          </p:cNvPr>
          <p:cNvSpPr/>
          <p:nvPr/>
        </p:nvSpPr>
        <p:spPr>
          <a:xfrm>
            <a:off x="457200" y="6072848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362075"/>
          </a:xfrm>
        </p:spPr>
        <p:txBody>
          <a:bodyPr anchor="ctr"/>
          <a:lstStyle/>
          <a:p>
            <a:pPr algn="ctr"/>
            <a:r>
              <a:rPr lang="en-US" dirty="0" smtClean="0"/>
              <a:t>Choose “blog”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00200"/>
            <a:ext cx="7772400" cy="396239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Choose Blog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6382" y="6112271"/>
            <a:ext cx="35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www.p3edtech.com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69533"/>
            <a:ext cx="5334000" cy="325966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133600" y="4114800"/>
            <a:ext cx="152400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7924800" y="6001159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" action="ppaction://hlinkshowjump?jump=previousslide"/>
          </p:cNvPr>
          <p:cNvSpPr/>
          <p:nvPr/>
        </p:nvSpPr>
        <p:spPr>
          <a:xfrm>
            <a:off x="457200" y="6102974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696200" cy="1362075"/>
          </a:xfrm>
        </p:spPr>
        <p:txBody>
          <a:bodyPr anchor="ctr"/>
          <a:lstStyle/>
          <a:p>
            <a:pPr algn="ctr"/>
            <a:r>
              <a:rPr lang="en-US" dirty="0" smtClean="0"/>
              <a:t>Choose theme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1676400"/>
            <a:ext cx="7656513" cy="380999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Select theme and click on “Choose”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5000"/>
            <a:ext cx="7159300" cy="31627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69509" y="6144537"/>
            <a:ext cx="35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www.p3edtech.com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343400" y="3962400"/>
            <a:ext cx="2743200" cy="11053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858000" y="3276600"/>
            <a:ext cx="1143000" cy="685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7848600" y="6072848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" action="ppaction://hlinkshowjump?jump=previousslide"/>
          </p:cNvPr>
          <p:cNvSpPr/>
          <p:nvPr/>
        </p:nvSpPr>
        <p:spPr>
          <a:xfrm>
            <a:off x="381000" y="6035841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76400"/>
            <a:ext cx="3429000" cy="305314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981200" y="4729549"/>
            <a:ext cx="3162300" cy="604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362075"/>
          </a:xfrm>
        </p:spPr>
        <p:txBody>
          <a:bodyPr anchor="ctr"/>
          <a:lstStyle/>
          <a:p>
            <a:pPr algn="ctr"/>
            <a:r>
              <a:rPr lang="en-US" dirty="0" smtClean="0"/>
              <a:t>Choose a domain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14801"/>
            <a:ext cx="7467600" cy="1447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Choose Subdomain of </a:t>
            </a:r>
            <a:r>
              <a:rPr lang="en-US" b="1" dirty="0" err="1" smtClean="0">
                <a:solidFill>
                  <a:schemeClr val="tx1"/>
                </a:solidFill>
              </a:rPr>
              <a:t>Weebly</a:t>
            </a:r>
            <a:r>
              <a:rPr lang="en-US" b="1" dirty="0" smtClean="0">
                <a:solidFill>
                  <a:schemeClr val="tx1"/>
                </a:solidFill>
              </a:rPr>
              <a:t> (free),  type in site name, click on Continue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191000" y="3124200"/>
            <a:ext cx="19050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8727" y="6144537"/>
            <a:ext cx="35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www.p3edtech.com</a:t>
            </a:r>
            <a:endParaRPr lang="en-US" dirty="0"/>
          </a:p>
        </p:txBody>
      </p:sp>
      <p:sp>
        <p:nvSpPr>
          <p:cNvPr id="9" name="Rectangle 8">
            <a:hlinkClick r:id="" action="ppaction://hlinkshowjump?jump=nextslide"/>
          </p:cNvPr>
          <p:cNvSpPr/>
          <p:nvPr/>
        </p:nvSpPr>
        <p:spPr>
          <a:xfrm>
            <a:off x="7924800" y="6072848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" action="ppaction://hlinkshowjump?jump=previousslide"/>
          </p:cNvPr>
          <p:cNvSpPr/>
          <p:nvPr/>
        </p:nvSpPr>
        <p:spPr>
          <a:xfrm>
            <a:off x="457200" y="6001159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1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362075"/>
          </a:xfrm>
        </p:spPr>
        <p:txBody>
          <a:bodyPr anchor="ctr"/>
          <a:lstStyle/>
          <a:p>
            <a:pPr algn="ctr"/>
            <a:r>
              <a:rPr lang="en-US" dirty="0" smtClean="0"/>
              <a:t>Customize blog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618" y="4087887"/>
            <a:ext cx="6116782" cy="139851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Customize settings based on your preferences and click on Publish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09359" y="6077221"/>
            <a:ext cx="35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www.p3edtech.com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6988254" cy="308538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981200" y="2057400"/>
            <a:ext cx="5410200" cy="3276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34200" y="1524000"/>
            <a:ext cx="968454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" action="ppaction://hlinkshowjump?jump=nextslide"/>
          </p:cNvPr>
          <p:cNvSpPr/>
          <p:nvPr/>
        </p:nvSpPr>
        <p:spPr>
          <a:xfrm>
            <a:off x="7923436" y="6072848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" action="ppaction://hlinkshowjump?jump=previousslide"/>
          </p:cNvPr>
          <p:cNvSpPr/>
          <p:nvPr/>
        </p:nvSpPr>
        <p:spPr>
          <a:xfrm>
            <a:off x="384463" y="6095633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362075"/>
          </a:xfrm>
        </p:spPr>
        <p:txBody>
          <a:bodyPr anchor="ctr"/>
          <a:lstStyle/>
          <a:p>
            <a:pPr algn="ctr"/>
            <a:r>
              <a:rPr lang="en-US" dirty="0" smtClean="0"/>
              <a:t>Choose site category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340" y="4122180"/>
            <a:ext cx="7772400" cy="150018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Choose Site Category, then click Continue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4873" y="6144537"/>
            <a:ext cx="35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www.p3edtech.com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316" y="1752600"/>
            <a:ext cx="4406447" cy="311967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105400" y="45720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7924800" y="6061226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" action="ppaction://hlinkshowjump?jump=previousslide"/>
          </p:cNvPr>
          <p:cNvSpPr/>
          <p:nvPr/>
        </p:nvSpPr>
        <p:spPr>
          <a:xfrm>
            <a:off x="557645" y="6061226"/>
            <a:ext cx="1059873" cy="512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0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287</Words>
  <Application>Microsoft Office PowerPoint</Application>
  <PresentationFormat>On-screen Show (4:3)</PresentationFormat>
  <Paragraphs>57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Setup free teacher account</vt:lpstr>
      <vt:lpstr>Choose username and password</vt:lpstr>
      <vt:lpstr>Add Site</vt:lpstr>
      <vt:lpstr>Choose “blog”</vt:lpstr>
      <vt:lpstr>Choose theme</vt:lpstr>
      <vt:lpstr>Choose a domain</vt:lpstr>
      <vt:lpstr>Customize blog settings</vt:lpstr>
      <vt:lpstr>Choose site category</vt:lpstr>
      <vt:lpstr>Setup Complete</vt:lpstr>
      <vt:lpstr>Edit Blog page</vt:lpstr>
      <vt:lpstr>Edit blog</vt:lpstr>
      <vt:lpstr>Add new post</vt:lpstr>
      <vt:lpstr>Set post options</vt:lpstr>
      <vt:lpstr>Type in post title</vt:lpstr>
      <vt:lpstr>Add a text block</vt:lpstr>
      <vt:lpstr>Type your post inside of text block</vt:lpstr>
      <vt:lpstr>Reply box</vt:lpstr>
      <vt:lpstr>Reply to a comment</vt:lpstr>
      <vt:lpstr>Student accounts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Weebly</dc:title>
  <dc:creator>Nisha</dc:creator>
  <cp:lastModifiedBy>Nisha</cp:lastModifiedBy>
  <cp:revision>34</cp:revision>
  <dcterms:created xsi:type="dcterms:W3CDTF">2015-08-15T19:03:49Z</dcterms:created>
  <dcterms:modified xsi:type="dcterms:W3CDTF">2015-08-20T07:53:22Z</dcterms:modified>
</cp:coreProperties>
</file>