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B247-989B-20CAB0D989CD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5-B247-989B-20CAB0D989CD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05-B247-989B-20CAB0D98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490661" y="287450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NAME:B.NISHANTHI</a:t>
            </a:r>
          </a:p>
          <a:p>
            <a:r>
              <a:rPr lang="en-US" sz="2400" dirty="0"/>
              <a:t>REGISTER NO: 312213541and asunm1455251122457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nishanthi302005@gmail.com</cp:lastModifiedBy>
  <cp:revision>2</cp:revision>
  <dcterms:created xsi:type="dcterms:W3CDTF">2024-03-27T08:07:22Z</dcterms:created>
  <dcterms:modified xsi:type="dcterms:W3CDTF">2024-09-03T05:48:21Z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