
<file path=[Content_Types].xml><?xml version="1.0" encoding="utf-8"?>
<Types xmlns="http://schemas.openxmlformats.org/package/2006/content-types">
  <Default Extension="fntdata" ContentType="application/x-fontdata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eg"/>
  <Override PartName="/ppt/notesSlides/notesSlide8.xml" ContentType="application/vnd.openxmlformats-officedocument.presentationml.notesSlide+xml"/>
  <Override PartName="/ppt/media/image5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71" r:id="rId2"/>
    <p:sldId id="275" r:id="rId3"/>
    <p:sldId id="276" r:id="rId4"/>
    <p:sldId id="277" r:id="rId5"/>
    <p:sldId id="27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73" r:id="rId18"/>
    <p:sldId id="274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Josefin Sans" pitchFamily="2" charset="0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95fa46d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95fa46d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5fa46d3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95fa46d3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95fa46d3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95fa46d3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95fa46d3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95fa46d3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5fa46d3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5fa46d3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2024-297F-4862-9F40-4270B11EA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-7</a:t>
            </a:r>
            <a:br>
              <a:rPr lang="en-IN" dirty="0"/>
            </a:br>
            <a:r>
              <a:rPr lang="en-IN" dirty="0"/>
              <a:t>REAL TIME FACE MASK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B7E5B-6F60-467B-B5D9-E6F6E2AE9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                                                                         NANCY SOM</a:t>
            </a:r>
          </a:p>
          <a:p>
            <a:r>
              <a:rPr lang="en-IN" dirty="0"/>
              <a:t>                                                                         NIDHI MITRA</a:t>
            </a:r>
          </a:p>
          <a:p>
            <a:r>
              <a:rPr lang="en-IN" dirty="0"/>
              <a:t>                                                                              NIKITA MOGHA</a:t>
            </a:r>
          </a:p>
          <a:p>
            <a:r>
              <a:rPr lang="en-IN" dirty="0"/>
              <a:t>                                                              NISHA</a:t>
            </a:r>
          </a:p>
          <a:p>
            <a:r>
              <a:rPr lang="en-IN" dirty="0"/>
              <a:t>                                                                           TITIKSHA SAINI</a:t>
            </a:r>
          </a:p>
        </p:txBody>
      </p:sp>
    </p:spTree>
    <p:extLst>
      <p:ext uri="{BB962C8B-B14F-4D97-AF65-F5344CB8AC3E}">
        <p14:creationId xmlns:p14="http://schemas.microsoft.com/office/powerpoint/2010/main" val="318885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1141413" y="927339"/>
            <a:ext cx="9905998" cy="486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algorithm has four stages: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Haar Feature Selection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Creating an Integral Image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Adaboost Training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Cascading Classifiers</a:t>
            </a:r>
            <a:endParaRPr/>
          </a:p>
          <a:p>
            <a:pPr marL="285750" lvl="0" indent="-1587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66172" y="852217"/>
            <a:ext cx="5373537" cy="5373537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54" name="Google Shape;154;p24"/>
          <p:cNvSpPr txBox="1"/>
          <p:nvPr/>
        </p:nvSpPr>
        <p:spPr>
          <a:xfrm>
            <a:off x="870370" y="855992"/>
            <a:ext cx="336142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4 Types of haar features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 descr="A picture containing 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9682" y="2673649"/>
            <a:ext cx="11009461" cy="34559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526211" y="540589"/>
            <a:ext cx="1109644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human faces share some similar properties. These regularities may be matched using 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Haar Features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few properties common to human faces: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nose bridge region is brighter than the eyes.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5870" y="2491775"/>
            <a:ext cx="11757083" cy="4193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324928" y="1259456"/>
            <a:ext cx="6653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eye region is darker than the upper-cheeks.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1144438" y="569344"/>
            <a:ext cx="9917501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four features matched by this algorithm are then sought in the image of a face.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Rectangle features: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Value = Σ (pixels in black area) - Σ (pixels in white area)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this value is close to 1 that means that there is a haar feature.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this value is close to 0 that means that there is no possibility of a face being available or a face/haar feature there.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Then wherever the face features are detected it says that there is a face available in that particular sliding window.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Face is detected it will return the x,y,w,h (x , y , width , height) of the location of the face.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1086929" y="1978324"/>
            <a:ext cx="1078014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Now, there are a lot of pre-built files to use known as haar cascade data.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our project we use – haarcascade_frontalface_default.xml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the help of this xml file we will be able to detect all the faces.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E6F0-3D08-4D12-A556-BBBB1CFA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NUMPY   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2135-7D11-4B9A-9810-F074B466C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Numpy stands for numerical python and handles n-dimensional array in python.</a:t>
            </a:r>
          </a:p>
          <a:p>
            <a:r>
              <a:rPr lang="en-IN" dirty="0"/>
              <a:t>Array stores the RGB values of images.</a:t>
            </a:r>
          </a:p>
        </p:txBody>
      </p:sp>
    </p:spTree>
    <p:extLst>
      <p:ext uri="{BB962C8B-B14F-4D97-AF65-F5344CB8AC3E}">
        <p14:creationId xmlns:p14="http://schemas.microsoft.com/office/powerpoint/2010/main" val="332795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5844-4B81-4043-9881-56ADD53D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837383"/>
          </a:xfrm>
        </p:spPr>
        <p:txBody>
          <a:bodyPr>
            <a:normAutofit/>
          </a:bodyPr>
          <a:lstStyle/>
          <a:p>
            <a:r>
              <a:rPr lang="en-IN" dirty="0"/>
              <a:t>-The with mask images is saved in the file </a:t>
            </a:r>
            <a:r>
              <a:rPr lang="en-IN" dirty="0" err="1"/>
              <a:t>with_mask</a:t>
            </a:r>
            <a:r>
              <a:rPr lang="en-IN" dirty="0"/>
              <a:t> and without mask images is saved in the file </a:t>
            </a:r>
            <a:r>
              <a:rPr lang="en-IN" dirty="0" err="1"/>
              <a:t>without_mask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-Images in the files are reshaped and converted from 4-D to 2-D so that implementation becomes easier and complexity is reduced.</a:t>
            </a:r>
            <a:br>
              <a:rPr lang="en-IN" dirty="0"/>
            </a:br>
            <a:r>
              <a:rPr lang="en-IN" dirty="0"/>
              <a:t>-Labels stores first 400 pointing to with mask and having values 0,rest 400 pointing to without mask and value 1.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022F-4A23-4C41-AC70-5F6A4A02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1" y="6557817"/>
            <a:ext cx="9905998" cy="9236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6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A246-57C0-4C5B-A98B-F3A131AF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190836"/>
          </a:xfrm>
        </p:spPr>
        <p:txBody>
          <a:bodyPr/>
          <a:lstStyle/>
          <a:p>
            <a:r>
              <a:rPr lang="en-IN" dirty="0"/>
              <a:t>Output 0 means wearing mask.</a:t>
            </a:r>
            <a:br>
              <a:rPr lang="en-IN" dirty="0"/>
            </a:br>
            <a:r>
              <a:rPr lang="en-IN" dirty="0"/>
              <a:t>Output 1 means not wearing mask.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 A dictionary is used to represent the values of 0 and 1.</a:t>
            </a:r>
          </a:p>
        </p:txBody>
      </p:sp>
    </p:spTree>
    <p:extLst>
      <p:ext uri="{BB962C8B-B14F-4D97-AF65-F5344CB8AC3E}">
        <p14:creationId xmlns:p14="http://schemas.microsoft.com/office/powerpoint/2010/main" val="252113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1141425" y="609600"/>
            <a:ext cx="9906000" cy="225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 cap="small" dirty="0"/>
              <a:t>SKLEARN LIBRARY</a:t>
            </a:r>
            <a:endParaRPr b="1" dirty="0"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862700" y="2861100"/>
            <a:ext cx="10184700" cy="299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SzPts val="320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Sklearn</a:t>
            </a:r>
            <a:r>
              <a:rPr lang="en-US" sz="3200" dirty="0"/>
              <a:t> (or Scikit-learn) is a Python library that offers various features for data processing that can be used for classification, clustering, and model selection.</a:t>
            </a:r>
            <a:endParaRPr sz="3200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7E6-4B85-4D4B-8846-07ADC14E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27"/>
            <a:ext cx="9905998" cy="5781964"/>
          </a:xfrm>
        </p:spPr>
        <p:txBody>
          <a:bodyPr>
            <a:normAutofit/>
          </a:bodyPr>
          <a:lstStyle/>
          <a:p>
            <a:r>
              <a:rPr lang="en-IN" sz="4800" b="1" i="0" u="sng" dirty="0">
                <a:effectLst/>
                <a:latin typeface="Josefin Sans" panose="020B0604020202020204" pitchFamily="2" charset="0"/>
              </a:rPr>
              <a:t>Introduction to Image Processing</a:t>
            </a:r>
            <a:br>
              <a:rPr lang="en-IN" b="1" dirty="0">
                <a:latin typeface="Josefin Sans" panose="020B0604020202020204" pitchFamily="2" charset="0"/>
              </a:rPr>
            </a:br>
            <a:br>
              <a:rPr lang="en-IN" b="1" i="0" dirty="0">
                <a:effectLst/>
                <a:latin typeface="Josefin Sans" panose="020B0604020202020204" pitchFamily="2" charset="0"/>
              </a:rPr>
            </a:br>
            <a:r>
              <a:rPr lang="en-US" dirty="0"/>
              <a:t>Images are simply a collection </a:t>
            </a:r>
            <a:br>
              <a:rPr lang="en-US" dirty="0"/>
            </a:br>
            <a:r>
              <a:rPr lang="en-US" dirty="0"/>
              <a:t>of colors in </a:t>
            </a:r>
            <a:r>
              <a:rPr lang="en-US" dirty="0" err="1"/>
              <a:t>red,green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blue format. As a human,</a:t>
            </a:r>
            <a:br>
              <a:rPr lang="en-US" dirty="0"/>
            </a:br>
            <a:r>
              <a:rPr lang="en-US" dirty="0"/>
              <a:t> we see an image with some</a:t>
            </a:r>
            <a:br>
              <a:rPr lang="en-US" dirty="0"/>
            </a:br>
            <a:r>
              <a:rPr lang="en-US" dirty="0"/>
              <a:t> object or shape in it, but for</a:t>
            </a:r>
            <a:br>
              <a:rPr lang="en-US" dirty="0"/>
            </a:br>
            <a:r>
              <a:rPr lang="en-US" dirty="0"/>
              <a:t> computers it is just an array</a:t>
            </a:r>
            <a:br>
              <a:rPr lang="en-US" dirty="0"/>
            </a:br>
            <a:r>
              <a:rPr lang="en-US" dirty="0"/>
              <a:t> with color values</a:t>
            </a:r>
            <a:br>
              <a:rPr lang="en-US" dirty="0"/>
            </a:br>
            <a:r>
              <a:rPr lang="en-US" dirty="0"/>
              <a:t> ranging from 0 to 255</a:t>
            </a:r>
            <a:br>
              <a:rPr lang="en-IN" b="1" i="0" dirty="0">
                <a:effectLst/>
                <a:latin typeface="Josefin Sans" panose="020B0604020202020204" pitchFamily="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23B5-E8DA-43ED-9FB6-B35090D3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1141413" y="6585528"/>
            <a:ext cx="9905998" cy="45719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0D38F-9A31-4131-B6AE-075B0183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945" y="1476567"/>
            <a:ext cx="4445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4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143000" y="740650"/>
            <a:ext cx="9906000" cy="50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80"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939125" y="600600"/>
            <a:ext cx="10527300" cy="565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Model_selection is a method for setting a blueprint to analyze data and then using it to measure new data. Selecting a proper model allows you to generate accurate results when making a prediction.</a:t>
            </a:r>
            <a:endParaRPr sz="2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To do that, you need to train your model by using a specific dataset. Then, you test the model against another dataset.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141425" y="609600"/>
            <a:ext cx="9906000" cy="89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1075900" y="1583450"/>
            <a:ext cx="9906000" cy="369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6400" algn="l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you have one dataset, you'll need to split it by using the Sklearn train_test_split function first.</a:t>
            </a:r>
            <a:endParaRPr sz="2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train_test_split is a function in Sklearn model selection for splitting data arrays into two subsets: for training data and for testing data.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933950" y="1561600"/>
            <a:ext cx="10379700" cy="424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</a:t>
            </a:r>
            <a:r>
              <a:rPr lang="en-US" sz="2100"/>
              <a:t>Sklearn test_train_split has several parameters. A basic example of the syntax would look like this: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train_test_split(X, labels, test_size=0.25)</a:t>
            </a:r>
            <a:endParaRPr sz="2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- X is the 800.</a:t>
            </a:r>
            <a:endParaRPr sz="21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- Labels = Mask or Non-mask (0/1)</a:t>
            </a:r>
            <a:endParaRPr sz="2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       test_size. This parameter specifies the size of the testing dataset.</a:t>
            </a:r>
            <a:endParaRPr sz="210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1142988" y="609600"/>
            <a:ext cx="9906000" cy="190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/>
              <a:t>SVC MODEL</a:t>
            </a:r>
            <a:endParaRPr sz="4900" b="1"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961000" y="1845475"/>
            <a:ext cx="9906000" cy="3636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 sz="2400" cap="none">
                <a:latin typeface="Roboto"/>
                <a:ea typeface="Roboto"/>
                <a:cs typeface="Roboto"/>
                <a:sym typeface="Roboto"/>
              </a:rPr>
              <a:t>The objective of a Linear SVC (Support Vector Classifier) is to fit to the data you provide, returning a "best fit" hyperplane that divides, or categorizes, your data</a:t>
            </a:r>
            <a:r>
              <a:rPr lang="en-US" sz="2400" cap="none">
                <a:solidFill>
                  <a:srgbClr val="ECECE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150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50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26C0-EBB3-4277-BCFF-5E073669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689600"/>
          </a:xfrm>
        </p:spPr>
        <p:txBody>
          <a:bodyPr/>
          <a:lstStyle/>
          <a:p>
            <a:r>
              <a:rPr lang="en-US" sz="4800" b="1" i="0" u="sng" dirty="0">
                <a:effectLst/>
                <a:latin typeface="Josefin Sans" pitchFamily="2" charset="0"/>
              </a:rPr>
              <a:t>Steps to Perform Image Processing :</a:t>
            </a:r>
            <a:br>
              <a:rPr lang="en-US" sz="4800" b="1" i="0" u="sng" dirty="0">
                <a:effectLst/>
                <a:latin typeface="Josefin Sans" pitchFamily="2" charset="0"/>
              </a:rPr>
            </a:br>
            <a:br>
              <a:rPr lang="en-US" b="1" i="0" u="sng" dirty="0">
                <a:effectLst/>
                <a:latin typeface="Josefin Sans" pitchFamily="2" charset="0"/>
              </a:rPr>
            </a:br>
            <a:br>
              <a:rPr lang="en-US" b="1" i="0" dirty="0">
                <a:effectLst/>
                <a:latin typeface="Josefin Sans" pitchFamily="2" charset="0"/>
              </a:rPr>
            </a:br>
            <a:r>
              <a:rPr lang="en-US" b="1" i="0" dirty="0">
                <a:effectLst/>
                <a:latin typeface="Josefin Sans" pitchFamily="2" charset="0"/>
              </a:rPr>
              <a:t>-</a:t>
            </a:r>
            <a:r>
              <a:rPr lang="en-US" dirty="0"/>
              <a:t>Load images using Python or any other programming you are working on.</a:t>
            </a:r>
            <a:br>
              <a:rPr lang="en-US" dirty="0"/>
            </a:br>
            <a:r>
              <a:rPr lang="en-US" dirty="0"/>
              <a:t>-Convert images into array</a:t>
            </a:r>
            <a:br>
              <a:rPr lang="en-US" dirty="0"/>
            </a:br>
            <a:r>
              <a:rPr lang="en-US" dirty="0"/>
              <a:t>-And finally apply some algorithm on that array</a:t>
            </a:r>
            <a:br>
              <a:rPr lang="en-US" b="1" i="0" dirty="0">
                <a:effectLst/>
                <a:latin typeface="Josefin Sans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5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5521-6FE5-4C02-8FC9-AA5B439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698836"/>
          </a:xfrm>
        </p:spPr>
        <p:txBody>
          <a:bodyPr>
            <a:normAutofit fontScale="90000"/>
          </a:bodyPr>
          <a:lstStyle/>
          <a:p>
            <a:r>
              <a:rPr lang="en-IN" sz="5300" b="1" i="0" u="sng" dirty="0">
                <a:effectLst/>
                <a:latin typeface="Josefin Sans" pitchFamily="2" charset="0"/>
              </a:rPr>
              <a:t>Introduction to OpenCV</a:t>
            </a:r>
            <a:br>
              <a:rPr lang="en-IN" sz="5300" b="1" i="0" dirty="0">
                <a:effectLst/>
                <a:latin typeface="Josefin Sans" pitchFamily="2" charset="0"/>
              </a:rPr>
            </a:br>
            <a:br>
              <a:rPr lang="en-IN" sz="5300" b="1" i="0" dirty="0">
                <a:effectLst/>
                <a:latin typeface="Josefin Sans" pitchFamily="2" charset="0"/>
              </a:rPr>
            </a:br>
            <a:r>
              <a:rPr lang="en-IN" b="1" i="0" dirty="0">
                <a:effectLst/>
                <a:latin typeface="Josefin Sans" pitchFamily="2" charset="0"/>
              </a:rPr>
              <a:t>-</a:t>
            </a:r>
            <a:r>
              <a:rPr lang="en-US" dirty="0"/>
              <a:t>OpenCV (Open Source Computer Vision Library) is an open source computer vision and machine learning software library.</a:t>
            </a:r>
            <a:br>
              <a:rPr lang="en-US" dirty="0"/>
            </a:br>
            <a:r>
              <a:rPr lang="en-US" dirty="0"/>
              <a:t>-The library has more than 2500 optimized algorithms.</a:t>
            </a:r>
            <a:br>
              <a:rPr lang="en-US" dirty="0"/>
            </a:br>
            <a:r>
              <a:rPr lang="en-US" dirty="0"/>
              <a:t>-It has C++, Python, Java and MATLAB interfaces and supports Windows, Linux, Android and Mac OS.</a:t>
            </a:r>
            <a:br>
              <a:rPr lang="en-US" dirty="0"/>
            </a:br>
            <a:r>
              <a:rPr lang="en-US" dirty="0"/>
              <a:t>-Will help us to load images in Python and convert them into array.</a:t>
            </a:r>
            <a:br>
              <a:rPr lang="en-US" dirty="0"/>
            </a:br>
            <a:r>
              <a:rPr lang="en-US" dirty="0"/>
              <a:t>-Each index of array represents (red, green, blue) color pixel which ranges from 0 to 255.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73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6607-4B1F-4137-B5E4-A14F333E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634182"/>
          </a:xfrm>
        </p:spPr>
        <p:txBody>
          <a:bodyPr>
            <a:normAutofit fontScale="90000"/>
          </a:bodyPr>
          <a:lstStyle/>
          <a:p>
            <a:r>
              <a:rPr lang="en-IN" sz="5300" b="1" i="0" u="sng" dirty="0">
                <a:effectLst/>
                <a:latin typeface="Josefin Sans" pitchFamily="2" charset="0"/>
              </a:rPr>
              <a:t>Features of OpenCV</a:t>
            </a:r>
            <a:br>
              <a:rPr lang="en-IN" b="1" i="0" dirty="0">
                <a:effectLst/>
                <a:latin typeface="Josefin Sans" pitchFamily="2" charset="0"/>
              </a:rPr>
            </a:br>
            <a:br>
              <a:rPr lang="en-IN" b="1" i="0" dirty="0">
                <a:effectLst/>
                <a:latin typeface="Josefin Sans" pitchFamily="2" charset="0"/>
              </a:rPr>
            </a:br>
            <a:r>
              <a:rPr lang="en-IN" b="1" i="0" dirty="0">
                <a:effectLst/>
                <a:latin typeface="Josefin Sans" pitchFamily="2" charset="0"/>
              </a:rPr>
              <a:t>-</a:t>
            </a:r>
            <a:r>
              <a:rPr lang="en-US" dirty="0"/>
              <a:t>Face Detection</a:t>
            </a:r>
            <a:br>
              <a:rPr lang="en-US" dirty="0"/>
            </a:br>
            <a:r>
              <a:rPr lang="en-US" dirty="0"/>
              <a:t>-Geometric Transformations</a:t>
            </a:r>
            <a:br>
              <a:rPr lang="en-US" dirty="0"/>
            </a:br>
            <a:r>
              <a:rPr lang="en-US" dirty="0"/>
              <a:t>-Image Thresholding</a:t>
            </a:r>
            <a:br>
              <a:rPr lang="en-US" dirty="0"/>
            </a:br>
            <a:r>
              <a:rPr lang="en-US" dirty="0"/>
              <a:t>-Smoothing Images</a:t>
            </a:r>
            <a:br>
              <a:rPr lang="en-US" dirty="0"/>
            </a:br>
            <a:r>
              <a:rPr lang="en-US" dirty="0"/>
              <a:t>-Canny Edge Detection</a:t>
            </a:r>
            <a:br>
              <a:rPr lang="en-US" dirty="0"/>
            </a:br>
            <a:r>
              <a:rPr lang="en-US" dirty="0"/>
              <a:t>-Background Removals</a:t>
            </a:r>
            <a:br>
              <a:rPr lang="en-US" dirty="0"/>
            </a:br>
            <a:r>
              <a:rPr lang="en-US" dirty="0"/>
              <a:t>-Image Segmentation</a:t>
            </a:r>
            <a:br>
              <a:rPr lang="en-IN" dirty="0"/>
            </a:br>
            <a:br>
              <a:rPr lang="en-IN" b="1" i="0" dirty="0">
                <a:effectLst/>
                <a:latin typeface="Josefin Sans" pitchFamily="2" charset="0"/>
              </a:rPr>
            </a:br>
            <a:br>
              <a:rPr lang="en-IN" b="1" i="0" dirty="0">
                <a:effectLst/>
                <a:latin typeface="Josefin Sans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98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VIOLA AND JONES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141413" y="467264"/>
            <a:ext cx="9905998" cy="532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 </a:t>
            </a:r>
            <a:r>
              <a:rPr lang="en-US" b="1"/>
              <a:t>Viola–Jones object detection framework</a:t>
            </a:r>
            <a:r>
              <a:rPr lang="en-US"/>
              <a:t> is an object detection framework which was proposed in 2001 by Paul Viola and Michael Jones. Although it can be trained to detect a variety of object classes, it was motivated primarily by the problem of face detection.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1141413" y="208471"/>
            <a:ext cx="9905998" cy="558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problem to be solved is detection of faces in an image. A human can do this easily, but a computer needs precise instructions and constraints. To make the task more manageable, Viola–Jones requires full view frontal upright faces.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141413" y="682924"/>
            <a:ext cx="9905998" cy="510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characteristics of Viola–Jones algorithm which make it a good detection algorithm are: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/>
              <a:t>Robust – very high detection rate (true-positive rate) &amp; very low false-positive rate always.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/>
              <a:t>Real time – For practical applications at least 2 frames per second must be processed.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/>
              <a:t>Face detection only (not recognition) - The goal is to distinguish faces from non-faces.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Widescreen</PresentationFormat>
  <Paragraphs>67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Josefin Sans</vt:lpstr>
      <vt:lpstr>Roboto</vt:lpstr>
      <vt:lpstr>Mesh</vt:lpstr>
      <vt:lpstr>GROUP -7 REAL TIME FACE MASK DETECTOR</vt:lpstr>
      <vt:lpstr>Introduction to Image Processing  Images are simply a collection  of colors in red,green, and  blue format. As a human,  we see an image with some  object or shape in it, but for  computers it is just an array  with color values  ranging from 0 to 255 </vt:lpstr>
      <vt:lpstr>Steps to Perform Image Processing :   -Load images using Python or any other programming you are working on. -Convert images into array -And finally apply some algorithm on that array </vt:lpstr>
      <vt:lpstr>Introduction to OpenCV  -OpenCV (Open Source Computer Vision Library) is an open source computer vision and machine learning software library. -The library has more than 2500 optimized algorithms. -It has C++, Python, Java and MATLAB interfaces and supports Windows, Linux, Android and Mac OS. -Will help us to load images in Python and convert them into array. -Each index of array represents (red, green, blue) color pixel which ranges from 0 to 255. </vt:lpstr>
      <vt:lpstr>Features of OpenCV  -Face Detection -Geometric Transformations -Image Thresholding -Smoothing Images -Canny Edge Detection -Background Removals -Image Segmentation   </vt:lpstr>
      <vt:lpstr>VIOLA AND JONES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NUMPY      </vt:lpstr>
      <vt:lpstr>-The with mask images is saved in the file with_mask and without mask images is saved in the file without_mask. -Images in the files are reshaped and converted from 4-D to 2-D so that implementation becomes easier and complexity is reduced. -Labels stores first 400 pointing to with mask and having values 0,rest 400 pointing to without mask and value 1.  </vt:lpstr>
      <vt:lpstr>Output 0 means wearing mask. Output 1 means not wearing mask.  - A dictionary is used to represent the values of 0 and 1.</vt:lpstr>
      <vt:lpstr>SKLEARN LIBRARY</vt:lpstr>
      <vt:lpstr>PowerPoint Presentation</vt:lpstr>
      <vt:lpstr>PowerPoint Presentation</vt:lpstr>
      <vt:lpstr>PowerPoint Presentation</vt:lpstr>
      <vt:lpstr>SVC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-7 REAL TIME FACE MASK DETECTOR</dc:title>
  <dc:creator>Aashish Mogha</dc:creator>
  <cp:lastModifiedBy>Aashish Mogha</cp:lastModifiedBy>
  <cp:revision>1</cp:revision>
  <dcterms:modified xsi:type="dcterms:W3CDTF">2021-12-21T15:49:12Z</dcterms:modified>
</cp:coreProperties>
</file>