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6236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bb679aa5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bb679aa5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c5e2eed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c5e2eed1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c5e2eed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c5e2eed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737bf878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737bf878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737bf87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737bf878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737bf878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737bf878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737bf878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737bf878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c5e2eed1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c5e2eed1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c5e2eed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c5e2eed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c5e2eed1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c5e2eed1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bb679aa5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bb679aa5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c5e2eed1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c5e2eed1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5e2eed1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c5e2eed1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c5e2eed1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c5e2eed1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dced074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dced074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dced074e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dced074e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dced074e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dced074e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dced074e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dced074e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dced074e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dced074e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dced074e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dced074e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dced074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dced074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b679aa5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b679aa5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dced074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dced074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dced074e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dced074e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737bf878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737bf878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737bf878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737bf878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bb679aa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bb679aa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bb679aa5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bb679aa5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bb679aa5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bb679aa5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bb679aa5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bb679aa5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37bf87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37bf87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37bf878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37bf878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11/3/2023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Technologies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DBMS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DBMS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720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widely used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Easiest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Basis: Normalizing data in the rows and columns of the tables (entities).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used: Structured Query Language (SQL)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Databases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Uses the object-based data model approach for storing data in the database.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Data is represented and stored in the form of objects which are similar to that of Objects used in any Object Oriented Programming Languages.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Supports Object Oriented features such as Inheritance and Polymorphism.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Example: ODABA, Gemstone/S, ObjectStore etc.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Relational Databases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combines the features of both relational databases and Object Oriented Databases.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supports Object Oriented programming features such as Inheritance and Polymorphism.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it supports referential integrity which is similar to that of RDBMS.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Ex: Oracle DB, PostgreSQL, IBM Db2.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Databases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Uses: Storing wide range of data sets.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a relational database. Data is not only stored in tabular form, but also in various other forms such as Key -Value pairs, graph format, document format etc. 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handle data in high velocity.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MongoDB.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No.1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Relational Databases, Object Relational Databases and NoSQL databases.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advantages of using ORDBMS over RDBMS?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advantages of NoSQL over RDBMS?.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Model Concepts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Relational Model, the relations are saved in tabular format.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stored along with entities.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properties : rows and columns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Rows represent records and column represents attributes.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150"/>
            <a:ext cx="8520600" cy="336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column in a table is called an attribute.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 are those properties which define a relation.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If we consider the entity (table) called Student, then Student_Roll_No,Name, marks, etc. can be considered as an attribute.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Tuple represents a single row of a table.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75" y="1825150"/>
            <a:ext cx="42371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Schema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 Schema represents the name of the relation with its attributes.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50" y="1554850"/>
            <a:ext cx="7516300" cy="33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total number of attributes in a relation is called the degree </a:t>
            </a:r>
            <a:r>
              <a:rPr lang="en" dirty="0"/>
              <a:t>of the relation.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50" y="1926336"/>
            <a:ext cx="7729975" cy="274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Cardinality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The total number of rows present in the table is known as Cardinality.</a:t>
            </a:r>
            <a:endParaRPr sz="1800" dirty="0"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95" y="1717681"/>
            <a:ext cx="6887900" cy="25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column represents a set of values for a specific attribute.</a:t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25" y="1753800"/>
            <a:ext cx="5964250" cy="25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311700" y="400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in DBMS</a:t>
            </a:r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 are attributes which helps us to identify the rows in a table.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find the relation of two tables using keys.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find a unique record or row from the table using keys.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Keys are needed?</a:t>
            </a:r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Identification of a row of data in a table.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 a relationship between as well as identify the relation between tables.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Enforce identity and integrity in a relationship.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keys in DBMS</a:t>
            </a: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50" y="1152475"/>
            <a:ext cx="84859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keys in DBMS</a:t>
            </a:r>
            <a:endParaRPr/>
          </a:p>
        </p:txBody>
      </p:sp>
      <p:sp>
        <p:nvSpPr>
          <p:cNvPr id="235" name="Google Shape;23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457200" lvl="0" indent="-31734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300" b="1" u="sng">
                <a:solidFill>
                  <a:srgbClr val="FF0000"/>
                </a:solidFill>
              </a:rPr>
              <a:t>Super Key:</a:t>
            </a:r>
            <a:r>
              <a:rPr lang="en" sz="4300"/>
              <a:t> A super key is a group of single or multiple keys which identifies rows in a table.</a:t>
            </a:r>
            <a:endParaRPr sz="4300"/>
          </a:p>
          <a:p>
            <a:pPr marL="457200" lvl="0" indent="-31734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300" b="1" u="sng">
                <a:solidFill>
                  <a:srgbClr val="FF0000"/>
                </a:solidFill>
              </a:rPr>
              <a:t>Primary Key:</a:t>
            </a:r>
            <a:r>
              <a:rPr lang="en" sz="4300"/>
              <a:t> It is a column or group of columns in a table that uniquely identify every row in that table.</a:t>
            </a:r>
            <a:endParaRPr sz="4300"/>
          </a:p>
          <a:p>
            <a:pPr marL="457200" lvl="0" indent="-31734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300" b="1" u="sng">
                <a:solidFill>
                  <a:srgbClr val="FF0000"/>
                </a:solidFill>
              </a:rPr>
              <a:t>Candidate Key: </a:t>
            </a:r>
            <a:r>
              <a:rPr lang="en" sz="4300"/>
              <a:t>A set of attributes that uniquely identifies tuples in a table. A candidate key is a super key with no repeated attributes.</a:t>
            </a:r>
            <a:endParaRPr/>
          </a:p>
          <a:p>
            <a:pPr marL="457200" lvl="0" indent="-26574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Facts and statistics stored or free flowing over an network.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and unprocessed.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data becomes processed into something meaningful, it becomes </a:t>
            </a:r>
            <a:r>
              <a:rPr lang="en" b="1">
                <a:solidFill>
                  <a:srgbClr val="FF0000"/>
                </a:solidFill>
              </a:rPr>
              <a:t>information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Keys in DBMS (contd…)</a:t>
            </a:r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 b="1" u="sng" dirty="0">
                <a:solidFill>
                  <a:srgbClr val="FF0000"/>
                </a:solidFill>
              </a:rPr>
              <a:t>Alternate key: </a:t>
            </a:r>
            <a:r>
              <a:rPr lang="en" sz="5500" dirty="0">
                <a:solidFill>
                  <a:srgbClr val="434343"/>
                </a:solidFill>
              </a:rPr>
              <a:t>An alternate key is a column or group of columns in a table that uniquely identify every row in that table.</a:t>
            </a:r>
            <a:endParaRPr sz="5500" dirty="0">
              <a:solidFill>
                <a:srgbClr val="434343"/>
              </a:solidFill>
            </a:endParaRPr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5500" b="1" u="sng" dirty="0">
                <a:solidFill>
                  <a:srgbClr val="FF0000"/>
                </a:solidFill>
              </a:rPr>
              <a:t>Foreign Key:</a:t>
            </a:r>
            <a:r>
              <a:rPr lang="en" sz="5500" dirty="0">
                <a:solidFill>
                  <a:srgbClr val="434343"/>
                </a:solidFill>
              </a:rPr>
              <a:t> It is a column that creates relationship between two tables. The purpose of Foreign keys is to maintain data integrity and allow navigation between two different instances of an entity.</a:t>
            </a:r>
            <a:endParaRPr sz="5500" dirty="0">
              <a:solidFill>
                <a:srgbClr val="434343"/>
              </a:solidFill>
            </a:endParaRPr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5500" b="1" u="sng" dirty="0">
                <a:solidFill>
                  <a:srgbClr val="FF0000"/>
                </a:solidFill>
              </a:rPr>
              <a:t>Compound Key:</a:t>
            </a:r>
            <a:r>
              <a:rPr lang="en" sz="5500" dirty="0">
                <a:solidFill>
                  <a:srgbClr val="434343"/>
                </a:solidFill>
              </a:rPr>
              <a:t> Compound key has two or more attributes that helps you to uniquely recognize a specific record. It is possible that each column may not be unique by itself in the database</a:t>
            </a:r>
            <a:r>
              <a:rPr lang="en" dirty="0">
                <a:solidFill>
                  <a:srgbClr val="434343"/>
                </a:solidFill>
              </a:rPr>
              <a:t>.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Types of Keys in DBMS (contd…)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 u="sng">
                <a:solidFill>
                  <a:srgbClr val="FF0000"/>
                </a:solidFill>
              </a:rPr>
              <a:t>Composite Key:</a:t>
            </a:r>
            <a:r>
              <a:rPr lang="en"/>
              <a:t> An artificial key which aims to uniquely identify each record is called a composite key. Composite keys are considered as unique because these are created when there is no natural primary key.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 u="sng">
                <a:solidFill>
                  <a:srgbClr val="FF0000"/>
                </a:solidFill>
              </a:rPr>
              <a:t>Surrogate Key:</a:t>
            </a:r>
            <a:r>
              <a:rPr lang="en"/>
              <a:t> An artificial key which is used to uniquely identify a record.These keys are unique because they are created when you don’t have a natural primary key.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Layer Schema</a:t>
            </a:r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database architecture, there are three layers: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Layer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Conceptual Layer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Layer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Layer Schema</a:t>
            </a:r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150"/>
            <a:ext cx="8520599" cy="37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 of interrelated data which is used to retrieve, insert and delete the data efficiently.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organized in the form of </a:t>
            </a:r>
            <a:r>
              <a:rPr lang="en" b="1">
                <a:solidFill>
                  <a:srgbClr val="FF0000"/>
                </a:solidFill>
              </a:rPr>
              <a:t>table</a:t>
            </a:r>
            <a:r>
              <a:rPr lang="en"/>
              <a:t>, </a:t>
            </a:r>
            <a:r>
              <a:rPr lang="en" b="1">
                <a:solidFill>
                  <a:srgbClr val="FF0000"/>
                </a:solidFill>
              </a:rPr>
              <a:t>schema</a:t>
            </a:r>
            <a:r>
              <a:rPr lang="en"/>
              <a:t>,</a:t>
            </a:r>
            <a:r>
              <a:rPr lang="en" b="1"/>
              <a:t> </a:t>
            </a:r>
            <a:r>
              <a:rPr lang="en" b="1">
                <a:solidFill>
                  <a:srgbClr val="FF0000"/>
                </a:solidFill>
              </a:rPr>
              <a:t>views</a:t>
            </a:r>
            <a:r>
              <a:rPr lang="en"/>
              <a:t>, </a:t>
            </a:r>
            <a:r>
              <a:rPr lang="en" b="1">
                <a:solidFill>
                  <a:srgbClr val="FF0000"/>
                </a:solidFill>
              </a:rPr>
              <a:t>reports</a:t>
            </a:r>
            <a:r>
              <a:rPr lang="en"/>
              <a:t>, etc.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Insertion</a:t>
            </a:r>
            <a:r>
              <a:rPr lang="en"/>
              <a:t>, </a:t>
            </a:r>
            <a:r>
              <a:rPr lang="en" b="1">
                <a:solidFill>
                  <a:srgbClr val="FF0000"/>
                </a:solidFill>
              </a:rPr>
              <a:t>retrieval</a:t>
            </a:r>
            <a:r>
              <a:rPr lang="en"/>
              <a:t>, and </a:t>
            </a:r>
            <a:r>
              <a:rPr lang="en" b="1">
                <a:solidFill>
                  <a:srgbClr val="FF0000"/>
                </a:solidFill>
              </a:rPr>
              <a:t>deletion</a:t>
            </a:r>
            <a:r>
              <a:rPr lang="en"/>
              <a:t> of data in a database is very easy.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Systems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that allows creation, definition and manipulation of a database.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tools to perform various operations such as creating databases, storing and updating of the data, creating the tables and so on.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protection and security to the databases.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DBMS Technologies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9675"/>
            <a:ext cx="8520600" cy="34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v/s File Systems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9850"/>
            <a:ext cx="8520600" cy="36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v/s File Systems (contd…)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Databases v/s File Systems (contd…)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5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</TotalTime>
  <Words>909</Words>
  <Application>Microsoft Office PowerPoint</Application>
  <PresentationFormat>On-screen Show (16:9)</PresentationFormat>
  <Paragraphs>93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Slipstream</vt:lpstr>
      <vt:lpstr>Database Technologies</vt:lpstr>
      <vt:lpstr>Day 1</vt:lpstr>
      <vt:lpstr>What is Data?</vt:lpstr>
      <vt:lpstr>Database</vt:lpstr>
      <vt:lpstr>Database Management Systems</vt:lpstr>
      <vt:lpstr>Popular DBMS Technologies</vt:lpstr>
      <vt:lpstr>Databases v/s File Systems</vt:lpstr>
      <vt:lpstr>Databases v/s File Systems (contd…)</vt:lpstr>
      <vt:lpstr>Databases v/s File Systems (contd…)</vt:lpstr>
      <vt:lpstr>Applications of DBMS</vt:lpstr>
      <vt:lpstr>Types of DBMS</vt:lpstr>
      <vt:lpstr>Relational Databases</vt:lpstr>
      <vt:lpstr>Object Oriented Databases</vt:lpstr>
      <vt:lpstr>Object Relational Databases</vt:lpstr>
      <vt:lpstr>NoSQL Databases</vt:lpstr>
      <vt:lpstr>Assignment No.1</vt:lpstr>
      <vt:lpstr>Relational Model Concepts</vt:lpstr>
      <vt:lpstr>Table</vt:lpstr>
      <vt:lpstr>Tables</vt:lpstr>
      <vt:lpstr>Attributes</vt:lpstr>
      <vt:lpstr>Tuples</vt:lpstr>
      <vt:lpstr>Relation Schema</vt:lpstr>
      <vt:lpstr>Degree</vt:lpstr>
      <vt:lpstr>Cardinality</vt:lpstr>
      <vt:lpstr>Column</vt:lpstr>
      <vt:lpstr>Keys in DBMS</vt:lpstr>
      <vt:lpstr>Why Keys are needed?</vt:lpstr>
      <vt:lpstr>Types of keys in DBMS</vt:lpstr>
      <vt:lpstr>Types of keys in DBMS</vt:lpstr>
      <vt:lpstr>Types of Keys in DBMS (contd…)</vt:lpstr>
      <vt:lpstr>Types of Keys in DBMS (contd…) </vt:lpstr>
      <vt:lpstr>Three Layer Schema</vt:lpstr>
      <vt:lpstr>3- Layer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Technologies</dc:title>
  <cp:lastModifiedBy>CDAC</cp:lastModifiedBy>
  <cp:revision>3</cp:revision>
  <dcterms:modified xsi:type="dcterms:W3CDTF">2023-11-03T13:00:08Z</dcterms:modified>
</cp:coreProperties>
</file>