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DEDC16-2127-4EFE-8181-2360F837E9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3923C9-336B-4834-A3D2-1F7C448CB4F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ENTITY RELATIONSHIP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Composite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attribute, which is composed of many other attributes, is called composite attribute.</a:t>
            </a:r>
          </a:p>
          <a:p>
            <a:r>
              <a:rPr lang="en-IN" dirty="0" smtClean="0"/>
              <a:t>It is represented by an </a:t>
            </a:r>
            <a:r>
              <a:rPr lang="en-IN" b="1" u="sng" dirty="0" smtClean="0">
                <a:solidFill>
                  <a:srgbClr val="FF0000"/>
                </a:solidFill>
              </a:rPr>
              <a:t>ellipse </a:t>
            </a:r>
            <a:r>
              <a:rPr lang="en-IN" b="1" u="sng" dirty="0" smtClean="0">
                <a:solidFill>
                  <a:srgbClr val="FF0000"/>
                </a:solidFill>
              </a:rPr>
              <a:t>which is connected to another </a:t>
            </a:r>
            <a:r>
              <a:rPr lang="en-IN" b="1" u="sng" dirty="0" smtClean="0">
                <a:solidFill>
                  <a:srgbClr val="FF0000"/>
                </a:solidFill>
              </a:rPr>
              <a:t>ellipse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Example: An attribute name can be divided into first name, middle name and last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1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1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Multivalued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attribute may contain more than one values. Such kind of attributes are called as </a:t>
            </a:r>
            <a:r>
              <a:rPr lang="en-IN" b="1" u="sng" dirty="0" smtClean="0">
                <a:solidFill>
                  <a:srgbClr val="FF0000"/>
                </a:solidFill>
              </a:rPr>
              <a:t>multivalued attributes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Multivalued attributes are represented by  </a:t>
            </a:r>
            <a:r>
              <a:rPr lang="en-IN" b="1" u="sng" dirty="0" smtClean="0">
                <a:solidFill>
                  <a:srgbClr val="FF0000"/>
                </a:solidFill>
              </a:rPr>
              <a:t>double eclipse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Ex: Phone Number, </a:t>
            </a:r>
            <a:r>
              <a:rPr lang="en-IN" dirty="0" err="1" smtClean="0"/>
              <a:t>Email_Id</a:t>
            </a:r>
            <a:r>
              <a:rPr lang="en-IN" dirty="0" smtClean="0"/>
              <a:t> etc.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3384376" cy="403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2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Derived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attribute which can be derived from another attribute is called as derived attribute.</a:t>
            </a:r>
          </a:p>
          <a:p>
            <a:r>
              <a:rPr lang="en-IN" dirty="0" smtClean="0"/>
              <a:t>Derived attributes are denoted using </a:t>
            </a:r>
            <a:r>
              <a:rPr lang="en-IN" b="1" u="sng" dirty="0" smtClean="0">
                <a:solidFill>
                  <a:srgbClr val="FF0000"/>
                </a:solidFill>
              </a:rPr>
              <a:t>dashed ellipse.</a:t>
            </a:r>
          </a:p>
          <a:p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6048672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7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Relationships are used to define the relationship between entities.</a:t>
            </a:r>
          </a:p>
          <a:p>
            <a:r>
              <a:rPr lang="en-IN" dirty="0" smtClean="0"/>
              <a:t>It is denoted by a </a:t>
            </a:r>
            <a:r>
              <a:rPr lang="en-IN" b="1" u="sng" dirty="0" smtClean="0">
                <a:solidFill>
                  <a:srgbClr val="FF0000"/>
                </a:solidFill>
              </a:rPr>
              <a:t>Rhombus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5648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8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One-to-one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 only one instance of an entity is associated with the relationship, it can be called as </a:t>
            </a:r>
            <a:r>
              <a:rPr lang="en-IN" b="1" u="sng" dirty="0" smtClean="0">
                <a:solidFill>
                  <a:srgbClr val="FF0000"/>
                </a:solidFill>
              </a:rPr>
              <a:t>one-to-one relationship</a:t>
            </a:r>
            <a:r>
              <a:rPr lang="en-IN" b="1" dirty="0" smtClean="0"/>
              <a:t>.</a:t>
            </a:r>
          </a:p>
          <a:p>
            <a:endParaRPr lang="en-IN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5514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7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One-to-many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 in a relationship, one instance from the entity is associated in a relationship with multiple instances of the right entity, it is said to be a </a:t>
            </a:r>
            <a:r>
              <a:rPr lang="en-IN" b="1" u="sng" dirty="0" smtClean="0">
                <a:solidFill>
                  <a:srgbClr val="FF0000"/>
                </a:solidFill>
              </a:rPr>
              <a:t>one-to-many relationship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54864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2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Many-to-one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b="1" u="sng" dirty="0" smtClean="0">
                <a:solidFill>
                  <a:srgbClr val="FF0000"/>
                </a:solidFill>
              </a:rPr>
              <a:t>many-to-one relationship</a:t>
            </a:r>
            <a:r>
              <a:rPr lang="en-IN" dirty="0" smtClean="0"/>
              <a:t>, many instances of the left entity is associated  in a relationship with one instance of the right entity.</a:t>
            </a:r>
          </a:p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54387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 to many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b="1" u="sng" dirty="0" smtClean="0">
                <a:solidFill>
                  <a:srgbClr val="FF0000"/>
                </a:solidFill>
              </a:rPr>
              <a:t>many-to- many </a:t>
            </a:r>
            <a:r>
              <a:rPr lang="en-IN" dirty="0" smtClean="0"/>
              <a:t>relationship, multiple instances of the left entity is associated in a relationship with multiple entities on the right.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54387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9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E R Diagram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5"/>
            <a:ext cx="8208912" cy="4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5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 ER Diagram?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ER diagram stands for Entity- Relationship Diagram</a:t>
            </a:r>
          </a:p>
          <a:p>
            <a:r>
              <a:rPr lang="en-IN" sz="2800" dirty="0" smtClean="0"/>
              <a:t>Used to define data elements and relationships specified for a system.</a:t>
            </a:r>
          </a:p>
          <a:p>
            <a:r>
              <a:rPr lang="en-IN" sz="2800" dirty="0" smtClean="0"/>
              <a:t>Develops conceptual design for a database.</a:t>
            </a:r>
          </a:p>
          <a:p>
            <a:r>
              <a:rPr lang="en-IN" sz="2800" dirty="0" smtClean="0"/>
              <a:t>E-R Diagrams are basically database structure portrayed in a diagrammatic manner.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32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Let us consider designing a database for a school. In a school, there are many people such as students, teachers, employees, etc. All these can be considered as entities in database terminology. Let us take an example of student entity.</a:t>
            </a:r>
            <a:endParaRPr lang="en-IN" dirty="0"/>
          </a:p>
          <a:p>
            <a:r>
              <a:rPr lang="en-IN" sz="2800" dirty="0" smtClean="0"/>
              <a:t>An entity can be classified as any object, class, person or place.</a:t>
            </a:r>
          </a:p>
          <a:p>
            <a:r>
              <a:rPr lang="en-IN" sz="2800" dirty="0" smtClean="0"/>
              <a:t>In an ER diagram, entities are represented by a </a:t>
            </a:r>
            <a:r>
              <a:rPr lang="en-IN" sz="2800" b="1" u="sng" dirty="0" smtClean="0">
                <a:solidFill>
                  <a:srgbClr val="FF0000"/>
                </a:solidFill>
              </a:rPr>
              <a:t>rectangle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36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an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48883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8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Weak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Weak entities are those entities that are dependent on another entity.</a:t>
            </a:r>
          </a:p>
          <a:p>
            <a:r>
              <a:rPr lang="en-IN" dirty="0" smtClean="0"/>
              <a:t>Weak entities are represented by  </a:t>
            </a:r>
            <a:r>
              <a:rPr lang="en-IN" b="1" u="sng" dirty="0" smtClean="0">
                <a:solidFill>
                  <a:srgbClr val="FF0000"/>
                </a:solidFill>
              </a:rPr>
              <a:t>double rectangle.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6984776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5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Attributes are those that describes the property of an entity.  </a:t>
            </a:r>
          </a:p>
          <a:p>
            <a:r>
              <a:rPr lang="en-IN" dirty="0" smtClean="0"/>
              <a:t>Attributes are represented by an </a:t>
            </a:r>
            <a:r>
              <a:rPr lang="en-IN" b="1" u="sng" dirty="0" smtClean="0">
                <a:solidFill>
                  <a:srgbClr val="FF0000"/>
                </a:solidFill>
              </a:rPr>
              <a:t>ellipse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Example: </a:t>
            </a:r>
            <a:r>
              <a:rPr lang="en-IN" dirty="0" err="1" smtClean="0"/>
              <a:t>RollNo</a:t>
            </a:r>
            <a:r>
              <a:rPr lang="en-IN" dirty="0" smtClean="0"/>
              <a:t>, Name, age, etc.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938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attribute.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48883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8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Key attributes are those attributes that define the main properties of the entity.</a:t>
            </a:r>
          </a:p>
          <a:p>
            <a:r>
              <a:rPr lang="en-IN" dirty="0" smtClean="0"/>
              <a:t>The key attributes mainly represent the primary key.</a:t>
            </a:r>
          </a:p>
          <a:p>
            <a:r>
              <a:rPr lang="en-IN" dirty="0" smtClean="0"/>
              <a:t>It is represented by </a:t>
            </a:r>
            <a:r>
              <a:rPr lang="en-IN" b="1" u="sng" dirty="0" smtClean="0">
                <a:solidFill>
                  <a:srgbClr val="FF0000"/>
                </a:solidFill>
              </a:rPr>
              <a:t>an </a:t>
            </a:r>
            <a:r>
              <a:rPr lang="en-IN" b="1" u="sng" dirty="0" smtClean="0">
                <a:solidFill>
                  <a:srgbClr val="FF0000"/>
                </a:solidFill>
              </a:rPr>
              <a:t>ellipse </a:t>
            </a:r>
            <a:r>
              <a:rPr lang="en-IN" b="1" u="sng" dirty="0" smtClean="0">
                <a:solidFill>
                  <a:srgbClr val="FF0000"/>
                </a:solidFill>
              </a:rPr>
              <a:t>with text underlined.</a:t>
            </a:r>
          </a:p>
          <a:p>
            <a:r>
              <a:rPr lang="en-IN" dirty="0" smtClean="0"/>
              <a:t>Ex: Id, SSN No,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0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262</TotalTime>
  <Words>468</Words>
  <Application>Microsoft Office PowerPoint</Application>
  <PresentationFormat>On-screen Show (4:3)</PresentationFormat>
  <Paragraphs>47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ENTITY RELATIONSHIP DIAGRAM</vt:lpstr>
      <vt:lpstr>What is an ER Diagram?</vt:lpstr>
      <vt:lpstr>Entities</vt:lpstr>
      <vt:lpstr>Example of an entity</vt:lpstr>
      <vt:lpstr>Weak Entity</vt:lpstr>
      <vt:lpstr>Attributes</vt:lpstr>
      <vt:lpstr>Example for attribute.</vt:lpstr>
      <vt:lpstr>Key Attribute</vt:lpstr>
      <vt:lpstr>PowerPoint Presentation</vt:lpstr>
      <vt:lpstr>Composite Attributes</vt:lpstr>
      <vt:lpstr>PowerPoint Presentation</vt:lpstr>
      <vt:lpstr>Multivalued attribute</vt:lpstr>
      <vt:lpstr>Derived attribute</vt:lpstr>
      <vt:lpstr>Relationships</vt:lpstr>
      <vt:lpstr>One-to-one relationship</vt:lpstr>
      <vt:lpstr>One-to-many relationship</vt:lpstr>
      <vt:lpstr>Many-to-one relationship</vt:lpstr>
      <vt:lpstr>Many to many relationship</vt:lpstr>
      <vt:lpstr>Sample E 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CDAC</dc:creator>
  <cp:lastModifiedBy>CDAC</cp:lastModifiedBy>
  <cp:revision>15</cp:revision>
  <dcterms:created xsi:type="dcterms:W3CDTF">2023-11-02T08:08:09Z</dcterms:created>
  <dcterms:modified xsi:type="dcterms:W3CDTF">2023-11-03T12:44:01Z</dcterms:modified>
</cp:coreProperties>
</file>