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408" r:id="rId8"/>
    <p:sldId id="263" r:id="rId9"/>
    <p:sldId id="264" r:id="rId10"/>
    <p:sldId id="406" r:id="rId11"/>
    <p:sldId id="265" r:id="rId12"/>
    <p:sldId id="272" r:id="rId13"/>
    <p:sldId id="273" r:id="rId14"/>
    <p:sldId id="280" r:id="rId15"/>
    <p:sldId id="274" r:id="rId16"/>
    <p:sldId id="275" r:id="rId17"/>
    <p:sldId id="277" r:id="rId18"/>
    <p:sldId id="276" r:id="rId19"/>
    <p:sldId id="270" r:id="rId20"/>
    <p:sldId id="271" r:id="rId21"/>
    <p:sldId id="258" r:id="rId22"/>
    <p:sldId id="268" r:id="rId23"/>
    <p:sldId id="269" r:id="rId24"/>
    <p:sldId id="407" r:id="rId25"/>
    <p:sldId id="279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4392B-BE64-49D8-95D7-1A69806A91E8}" v="10" dt="2023-11-22T03:31:58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9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DC Staff2" userId="016fabcb90da52fa" providerId="LiveId" clId="{8D54392B-BE64-49D8-95D7-1A69806A91E8}"/>
    <pc:docChg chg="undo custSel addSld delSld modSld sldOrd">
      <pc:chgData name="STDC Staff2" userId="016fabcb90da52fa" providerId="LiveId" clId="{8D54392B-BE64-49D8-95D7-1A69806A91E8}" dt="2023-11-22T07:12:39.857" v="386" actId="1076"/>
      <pc:docMkLst>
        <pc:docMk/>
      </pc:docMkLst>
      <pc:sldChg chg="modSp mod">
        <pc:chgData name="STDC Staff2" userId="016fabcb90da52fa" providerId="LiveId" clId="{8D54392B-BE64-49D8-95D7-1A69806A91E8}" dt="2023-11-22T02:27:06.482" v="6" actId="207"/>
        <pc:sldMkLst>
          <pc:docMk/>
          <pc:sldMk cId="824848163" sldId="257"/>
        </pc:sldMkLst>
        <pc:spChg chg="mod">
          <ac:chgData name="STDC Staff2" userId="016fabcb90da52fa" providerId="LiveId" clId="{8D54392B-BE64-49D8-95D7-1A69806A91E8}" dt="2023-11-22T02:27:06.482" v="6" actId="207"/>
          <ac:spMkLst>
            <pc:docMk/>
            <pc:sldMk cId="824848163" sldId="257"/>
            <ac:spMk id="21" creationId="{00000000-0000-0000-0000-000000000000}"/>
          </ac:spMkLst>
        </pc:spChg>
      </pc:sldChg>
      <pc:sldChg chg="modSp mod">
        <pc:chgData name="STDC Staff2" userId="016fabcb90da52fa" providerId="LiveId" clId="{8D54392B-BE64-49D8-95D7-1A69806A91E8}" dt="2023-11-22T04:25:02.725" v="280" actId="20577"/>
        <pc:sldMkLst>
          <pc:docMk/>
          <pc:sldMk cId="544361773" sldId="259"/>
        </pc:sldMkLst>
        <pc:spChg chg="mod">
          <ac:chgData name="STDC Staff2" userId="016fabcb90da52fa" providerId="LiveId" clId="{8D54392B-BE64-49D8-95D7-1A69806A91E8}" dt="2023-11-22T04:25:02.725" v="280" actId="20577"/>
          <ac:spMkLst>
            <pc:docMk/>
            <pc:sldMk cId="544361773" sldId="259"/>
            <ac:spMk id="21" creationId="{00000000-0000-0000-0000-000000000000}"/>
          </ac:spMkLst>
        </pc:spChg>
      </pc:sldChg>
      <pc:sldChg chg="modSp mod">
        <pc:chgData name="STDC Staff2" userId="016fabcb90da52fa" providerId="LiveId" clId="{8D54392B-BE64-49D8-95D7-1A69806A91E8}" dt="2023-11-22T04:51:50.374" v="319" actId="20577"/>
        <pc:sldMkLst>
          <pc:docMk/>
          <pc:sldMk cId="709718622" sldId="264"/>
        </pc:sldMkLst>
        <pc:spChg chg="mod">
          <ac:chgData name="STDC Staff2" userId="016fabcb90da52fa" providerId="LiveId" clId="{8D54392B-BE64-49D8-95D7-1A69806A91E8}" dt="2023-11-22T04:51:50.374" v="319" actId="20577"/>
          <ac:spMkLst>
            <pc:docMk/>
            <pc:sldMk cId="709718622" sldId="264"/>
            <ac:spMk id="21" creationId="{00000000-0000-0000-0000-000000000000}"/>
          </ac:spMkLst>
        </pc:spChg>
      </pc:sldChg>
      <pc:sldChg chg="modSp mod">
        <pc:chgData name="STDC Staff2" userId="016fabcb90da52fa" providerId="LiveId" clId="{8D54392B-BE64-49D8-95D7-1A69806A91E8}" dt="2023-11-22T06:24:28.018" v="385" actId="1076"/>
        <pc:sldMkLst>
          <pc:docMk/>
          <pc:sldMk cId="3809829734" sldId="269"/>
        </pc:sldMkLst>
        <pc:spChg chg="mod">
          <ac:chgData name="STDC Staff2" userId="016fabcb90da52fa" providerId="LiveId" clId="{8D54392B-BE64-49D8-95D7-1A69806A91E8}" dt="2023-11-22T06:24:28.018" v="385" actId="1076"/>
          <ac:spMkLst>
            <pc:docMk/>
            <pc:sldMk cId="3809829734" sldId="269"/>
            <ac:spMk id="3" creationId="{00000000-0000-0000-0000-000000000000}"/>
          </ac:spMkLst>
        </pc:spChg>
      </pc:sldChg>
      <pc:sldChg chg="modSp mod">
        <pc:chgData name="STDC Staff2" userId="016fabcb90da52fa" providerId="LiveId" clId="{8D54392B-BE64-49D8-95D7-1A69806A91E8}" dt="2023-11-22T03:40:36.626" v="241" actId="20577"/>
        <pc:sldMkLst>
          <pc:docMk/>
          <pc:sldMk cId="1075331200" sldId="273"/>
        </pc:sldMkLst>
        <pc:spChg chg="mod">
          <ac:chgData name="STDC Staff2" userId="016fabcb90da52fa" providerId="LiveId" clId="{8D54392B-BE64-49D8-95D7-1A69806A91E8}" dt="2023-11-22T03:40:36.626" v="241" actId="20577"/>
          <ac:spMkLst>
            <pc:docMk/>
            <pc:sldMk cId="1075331200" sldId="273"/>
            <ac:spMk id="3" creationId="{349BBD47-10B8-4BC5-FFFA-D5276ECF0C04}"/>
          </ac:spMkLst>
        </pc:spChg>
      </pc:sldChg>
      <pc:sldChg chg="modSp mod">
        <pc:chgData name="STDC Staff2" userId="016fabcb90da52fa" providerId="LiveId" clId="{8D54392B-BE64-49D8-95D7-1A69806A91E8}" dt="2023-11-22T05:05:50.952" v="344" actId="1076"/>
        <pc:sldMkLst>
          <pc:docMk/>
          <pc:sldMk cId="1308680139" sldId="274"/>
        </pc:sldMkLst>
        <pc:spChg chg="mod">
          <ac:chgData name="STDC Staff2" userId="016fabcb90da52fa" providerId="LiveId" clId="{8D54392B-BE64-49D8-95D7-1A69806A91E8}" dt="2023-11-22T05:05:50.952" v="344" actId="1076"/>
          <ac:spMkLst>
            <pc:docMk/>
            <pc:sldMk cId="1308680139" sldId="274"/>
            <ac:spMk id="3" creationId="{DA9D8784-6B04-D43C-DB67-EF276A2045D1}"/>
          </ac:spMkLst>
        </pc:spChg>
      </pc:sldChg>
      <pc:sldChg chg="delSp modSp mod">
        <pc:chgData name="STDC Staff2" userId="016fabcb90da52fa" providerId="LiveId" clId="{8D54392B-BE64-49D8-95D7-1A69806A91E8}" dt="2023-11-22T03:40:17.683" v="240" actId="478"/>
        <pc:sldMkLst>
          <pc:docMk/>
          <pc:sldMk cId="1835238563" sldId="275"/>
        </pc:sldMkLst>
        <pc:spChg chg="del">
          <ac:chgData name="STDC Staff2" userId="016fabcb90da52fa" providerId="LiveId" clId="{8D54392B-BE64-49D8-95D7-1A69806A91E8}" dt="2023-11-22T03:40:17.683" v="240" actId="478"/>
          <ac:spMkLst>
            <pc:docMk/>
            <pc:sldMk cId="1835238563" sldId="275"/>
            <ac:spMk id="2" creationId="{C5A19D40-F5BA-6419-DC1A-6F3D89A6DC87}"/>
          </ac:spMkLst>
        </pc:spChg>
        <pc:spChg chg="mod">
          <ac:chgData name="STDC Staff2" userId="016fabcb90da52fa" providerId="LiveId" clId="{8D54392B-BE64-49D8-95D7-1A69806A91E8}" dt="2023-11-22T03:40:06.871" v="239" actId="113"/>
          <ac:spMkLst>
            <pc:docMk/>
            <pc:sldMk cId="1835238563" sldId="275"/>
            <ac:spMk id="3" creationId="{2A1B62D4-9D5A-01AB-134C-9FF593F535DD}"/>
          </ac:spMkLst>
        </pc:spChg>
      </pc:sldChg>
      <pc:sldChg chg="modSp mod">
        <pc:chgData name="STDC Staff2" userId="016fabcb90da52fa" providerId="LiveId" clId="{8D54392B-BE64-49D8-95D7-1A69806A91E8}" dt="2023-11-22T06:03:44.401" v="384" actId="20577"/>
        <pc:sldMkLst>
          <pc:docMk/>
          <pc:sldMk cId="1278580005" sldId="276"/>
        </pc:sldMkLst>
        <pc:spChg chg="mod">
          <ac:chgData name="STDC Staff2" userId="016fabcb90da52fa" providerId="LiveId" clId="{8D54392B-BE64-49D8-95D7-1A69806A91E8}" dt="2023-11-22T06:03:44.401" v="384" actId="20577"/>
          <ac:spMkLst>
            <pc:docMk/>
            <pc:sldMk cId="1278580005" sldId="276"/>
            <ac:spMk id="3" creationId="{5D029FE1-3E7B-4FAF-CE72-54FB2161143B}"/>
          </ac:spMkLst>
        </pc:spChg>
      </pc:sldChg>
      <pc:sldChg chg="addSp delSp modSp mod">
        <pc:chgData name="STDC Staff2" userId="016fabcb90da52fa" providerId="LiveId" clId="{8D54392B-BE64-49D8-95D7-1A69806A91E8}" dt="2023-11-22T07:12:39.857" v="386" actId="1076"/>
        <pc:sldMkLst>
          <pc:docMk/>
          <pc:sldMk cId="3386877841" sldId="278"/>
        </pc:sldMkLst>
        <pc:spChg chg="add del">
          <ac:chgData name="STDC Staff2" userId="016fabcb90da52fa" providerId="LiveId" clId="{8D54392B-BE64-49D8-95D7-1A69806A91E8}" dt="2023-11-22T03:08:36.883" v="111" actId="478"/>
          <ac:spMkLst>
            <pc:docMk/>
            <pc:sldMk cId="3386877841" sldId="278"/>
            <ac:spMk id="2" creationId="{E8409D3F-F4DE-12C8-B65A-6835965532E9}"/>
          </ac:spMkLst>
        </pc:spChg>
        <pc:spChg chg="mod">
          <ac:chgData name="STDC Staff2" userId="016fabcb90da52fa" providerId="LiveId" clId="{8D54392B-BE64-49D8-95D7-1A69806A91E8}" dt="2023-11-22T03:30:02.775" v="212"/>
          <ac:spMkLst>
            <pc:docMk/>
            <pc:sldMk cId="3386877841" sldId="278"/>
            <ac:spMk id="3" creationId="{5C4E02F9-EB00-2F89-DAC9-C3033D0C9E49}"/>
          </ac:spMkLst>
        </pc:spChg>
        <pc:spChg chg="add del mod">
          <ac:chgData name="STDC Staff2" userId="016fabcb90da52fa" providerId="LiveId" clId="{8D54392B-BE64-49D8-95D7-1A69806A91E8}" dt="2023-11-22T03:09:17.121" v="119"/>
          <ac:spMkLst>
            <pc:docMk/>
            <pc:sldMk cId="3386877841" sldId="278"/>
            <ac:spMk id="4" creationId="{FE1A7BB0-1444-93DD-4A70-217F66A9D351}"/>
          </ac:spMkLst>
        </pc:spChg>
        <pc:spChg chg="add">
          <ac:chgData name="STDC Staff2" userId="016fabcb90da52fa" providerId="LiveId" clId="{8D54392B-BE64-49D8-95D7-1A69806A91E8}" dt="2023-11-22T03:15:28.266" v="138" actId="11529"/>
          <ac:spMkLst>
            <pc:docMk/>
            <pc:sldMk cId="3386877841" sldId="278"/>
            <ac:spMk id="7" creationId="{37760E98-12D2-57B8-DAE5-16584CA87C0F}"/>
          </ac:spMkLst>
        </pc:spChg>
        <pc:spChg chg="add mod">
          <ac:chgData name="STDC Staff2" userId="016fabcb90da52fa" providerId="LiveId" clId="{8D54392B-BE64-49D8-95D7-1A69806A91E8}" dt="2023-11-22T03:15:46.055" v="143" actId="1076"/>
          <ac:spMkLst>
            <pc:docMk/>
            <pc:sldMk cId="3386877841" sldId="278"/>
            <ac:spMk id="8" creationId="{88D4A892-0BB5-C322-866A-20B319F8B95A}"/>
          </ac:spMkLst>
        </pc:spChg>
        <pc:spChg chg="add mod">
          <ac:chgData name="STDC Staff2" userId="016fabcb90da52fa" providerId="LiveId" clId="{8D54392B-BE64-49D8-95D7-1A69806A91E8}" dt="2023-11-22T03:16:15.625" v="150" actId="1076"/>
          <ac:spMkLst>
            <pc:docMk/>
            <pc:sldMk cId="3386877841" sldId="278"/>
            <ac:spMk id="9" creationId="{757D8800-1DA6-F3A5-F624-0740BA1B365E}"/>
          </ac:spMkLst>
        </pc:spChg>
        <pc:spChg chg="add mod">
          <ac:chgData name="STDC Staff2" userId="016fabcb90da52fa" providerId="LiveId" clId="{8D54392B-BE64-49D8-95D7-1A69806A91E8}" dt="2023-11-22T07:12:39.857" v="386" actId="1076"/>
          <ac:spMkLst>
            <pc:docMk/>
            <pc:sldMk cId="3386877841" sldId="278"/>
            <ac:spMk id="10" creationId="{7CE375E6-B8A1-7236-8348-7D1D78B0F021}"/>
          </ac:spMkLst>
        </pc:spChg>
        <pc:spChg chg="add mod">
          <ac:chgData name="STDC Staff2" userId="016fabcb90da52fa" providerId="LiveId" clId="{8D54392B-BE64-49D8-95D7-1A69806A91E8}" dt="2023-11-22T03:16:54.394" v="165" actId="1076"/>
          <ac:spMkLst>
            <pc:docMk/>
            <pc:sldMk cId="3386877841" sldId="278"/>
            <ac:spMk id="11" creationId="{5F505955-7C4F-6D47-AA7F-65D22A49B87B}"/>
          </ac:spMkLst>
        </pc:spChg>
        <pc:picChg chg="add mod">
          <ac:chgData name="STDC Staff2" userId="016fabcb90da52fa" providerId="LiveId" clId="{8D54392B-BE64-49D8-95D7-1A69806A91E8}" dt="2023-11-22T03:09:20.479" v="120" actId="14100"/>
          <ac:picMkLst>
            <pc:docMk/>
            <pc:sldMk cId="3386877841" sldId="278"/>
            <ac:picMk id="6" creationId="{4F8B4D52-F11E-658A-EC38-C3D8940050C9}"/>
          </ac:picMkLst>
        </pc:picChg>
      </pc:sldChg>
      <pc:sldChg chg="addSp delSp modSp mod ord">
        <pc:chgData name="STDC Staff2" userId="016fabcb90da52fa" providerId="LiveId" clId="{8D54392B-BE64-49D8-95D7-1A69806A91E8}" dt="2023-11-22T03:31:59.303" v="236" actId="3680"/>
        <pc:sldMkLst>
          <pc:docMk/>
          <pc:sldMk cId="3411395805" sldId="279"/>
        </pc:sldMkLst>
        <pc:spChg chg="mod">
          <ac:chgData name="STDC Staff2" userId="016fabcb90da52fa" providerId="LiveId" clId="{8D54392B-BE64-49D8-95D7-1A69806A91E8}" dt="2023-11-22T03:30:14.799" v="228" actId="20577"/>
          <ac:spMkLst>
            <pc:docMk/>
            <pc:sldMk cId="3411395805" sldId="279"/>
            <ac:spMk id="2" creationId="{918DBE51-32D1-CDF0-4EB1-25BD8410A4A1}"/>
          </ac:spMkLst>
        </pc:spChg>
        <pc:spChg chg="mod">
          <ac:chgData name="STDC Staff2" userId="016fabcb90da52fa" providerId="LiveId" clId="{8D54392B-BE64-49D8-95D7-1A69806A91E8}" dt="2023-11-22T03:31:49.735" v="235"/>
          <ac:spMkLst>
            <pc:docMk/>
            <pc:sldMk cId="3411395805" sldId="279"/>
            <ac:spMk id="3" creationId="{1787C34F-5859-3970-02FE-DC8F86E228DC}"/>
          </ac:spMkLst>
        </pc:spChg>
        <pc:graphicFrameChg chg="add del">
          <ac:chgData name="STDC Staff2" userId="016fabcb90da52fa" providerId="LiveId" clId="{8D54392B-BE64-49D8-95D7-1A69806A91E8}" dt="2023-11-22T03:31:59.303" v="236" actId="3680"/>
          <ac:graphicFrameMkLst>
            <pc:docMk/>
            <pc:sldMk cId="3411395805" sldId="279"/>
            <ac:graphicFrameMk id="4" creationId="{89594D2F-01EB-EF15-1D35-4DEC2DFFE105}"/>
          </ac:graphicFrameMkLst>
        </pc:graphicFrameChg>
      </pc:sldChg>
      <pc:sldChg chg="new del">
        <pc:chgData name="STDC Staff2" userId="016fabcb90da52fa" providerId="LiveId" clId="{8D54392B-BE64-49D8-95D7-1A69806A91E8}" dt="2023-11-22T02:29:17.591" v="10" actId="2696"/>
        <pc:sldMkLst>
          <pc:docMk/>
          <pc:sldMk cId="2290483796" sldId="281"/>
        </pc:sldMkLst>
      </pc:sldChg>
      <pc:sldChg chg="modSp add mod">
        <pc:chgData name="STDC Staff2" userId="016fabcb90da52fa" providerId="LiveId" clId="{8D54392B-BE64-49D8-95D7-1A69806A91E8}" dt="2023-11-22T02:28:54.742" v="9" actId="27636"/>
        <pc:sldMkLst>
          <pc:docMk/>
          <pc:sldMk cId="0" sldId="406"/>
        </pc:sldMkLst>
        <pc:spChg chg="mod">
          <ac:chgData name="STDC Staff2" userId="016fabcb90da52fa" providerId="LiveId" clId="{8D54392B-BE64-49D8-95D7-1A69806A91E8}" dt="2023-11-22T02:28:54.742" v="9" actId="27636"/>
          <ac:spMkLst>
            <pc:docMk/>
            <pc:sldMk cId="0" sldId="406"/>
            <ac:spMk id="21" creationId="{C63AFEF3-205C-D615-420C-A3F10FE8169F}"/>
          </ac:spMkLst>
        </pc:spChg>
      </pc:sldChg>
      <pc:sldChg chg="delSp modSp new mod">
        <pc:chgData name="STDC Staff2" userId="016fabcb90da52fa" providerId="LiveId" clId="{8D54392B-BE64-49D8-95D7-1A69806A91E8}" dt="2023-11-22T02:43:08.427" v="74" actId="20577"/>
        <pc:sldMkLst>
          <pc:docMk/>
          <pc:sldMk cId="797299969" sldId="407"/>
        </pc:sldMkLst>
        <pc:spChg chg="del">
          <ac:chgData name="STDC Staff2" userId="016fabcb90da52fa" providerId="LiveId" clId="{8D54392B-BE64-49D8-95D7-1A69806A91E8}" dt="2023-11-22T02:31:18.355" v="34" actId="478"/>
          <ac:spMkLst>
            <pc:docMk/>
            <pc:sldMk cId="797299969" sldId="407"/>
            <ac:spMk id="2" creationId="{3CC4A41D-907B-C0AC-E484-799C5CD6F05D}"/>
          </ac:spMkLst>
        </pc:spChg>
        <pc:spChg chg="mod">
          <ac:chgData name="STDC Staff2" userId="016fabcb90da52fa" providerId="LiveId" clId="{8D54392B-BE64-49D8-95D7-1A69806A91E8}" dt="2023-11-22T02:43:08.427" v="74" actId="20577"/>
          <ac:spMkLst>
            <pc:docMk/>
            <pc:sldMk cId="797299969" sldId="407"/>
            <ac:spMk id="3" creationId="{69B61427-A89C-8871-267E-B1D711DA0A40}"/>
          </ac:spMkLst>
        </pc:spChg>
      </pc:sldChg>
      <pc:sldChg chg="modSp new mod">
        <pc:chgData name="STDC Staff2" userId="016fabcb90da52fa" providerId="LiveId" clId="{8D54392B-BE64-49D8-95D7-1A69806A91E8}" dt="2023-11-22T05:00:49.570" v="343" actId="20577"/>
        <pc:sldMkLst>
          <pc:docMk/>
          <pc:sldMk cId="3016650124" sldId="408"/>
        </pc:sldMkLst>
        <pc:spChg chg="mod">
          <ac:chgData name="STDC Staff2" userId="016fabcb90da52fa" providerId="LiveId" clId="{8D54392B-BE64-49D8-95D7-1A69806A91E8}" dt="2023-11-22T04:45:04.132" v="296" actId="20577"/>
          <ac:spMkLst>
            <pc:docMk/>
            <pc:sldMk cId="3016650124" sldId="408"/>
            <ac:spMk id="2" creationId="{EE5AE1C0-0DC0-1C1D-B119-CA1241882AD4}"/>
          </ac:spMkLst>
        </pc:spChg>
        <pc:spChg chg="mod">
          <ac:chgData name="STDC Staff2" userId="016fabcb90da52fa" providerId="LiveId" clId="{8D54392B-BE64-49D8-95D7-1A69806A91E8}" dt="2023-11-22T05:00:49.570" v="343" actId="20577"/>
          <ac:spMkLst>
            <pc:docMk/>
            <pc:sldMk cId="3016650124" sldId="408"/>
            <ac:spMk id="3" creationId="{642DD380-21A1-AE53-95FF-DCF9FE9199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C7158C8-E6B4-4430-8AAC-C5E0B225AE0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882C8F-D1DE-49C2-909C-699D9D257C7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HTML&amp;CSS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2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9">
            <a:extLst>
              <a:ext uri="{FF2B5EF4-FFF2-40B4-BE49-F238E27FC236}">
                <a16:creationId xmlns:a16="http://schemas.microsoft.com/office/drawing/2014/main" id="{2BEF8602-6EA3-D865-02FD-936F00B2C1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altLang="en-US"/>
              <a:t>Semantic HTML</a:t>
            </a:r>
            <a:endParaRPr lang="en-US" alt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3AFEF3-205C-D615-420C-A3F10FE8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Semantic -&gt; Meaning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Semantic elements are elements with a meaning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clearly describes its meaning to both the browser and the developer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Some semantic tags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dirty="0"/>
              <a:t>	</a:t>
            </a:r>
            <a:r>
              <a:rPr lang="en-IN" sz="2400" dirty="0"/>
              <a:t>&lt;article&gt;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&lt;aside&gt;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&lt;details&gt;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&lt;figure&gt;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&lt;footer&gt;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&lt;header&gt;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&lt;section&gt;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&lt;summary&gt;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	&lt;time&gt;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IN"/>
              <a:t>Some Examples using input tag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Placeholder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&lt;input type="text" name="</a:t>
            </a:r>
            <a:r>
              <a:rPr lang="en-IN" sz="2000" dirty="0" err="1"/>
              <a:t>userName</a:t>
            </a:r>
            <a:r>
              <a:rPr lang="en-IN" sz="2000" dirty="0"/>
              <a:t>" id="</a:t>
            </a:r>
            <a:r>
              <a:rPr lang="en-IN" sz="2000" dirty="0" err="1"/>
              <a:t>userName</a:t>
            </a:r>
            <a:r>
              <a:rPr lang="en-IN" sz="2000" dirty="0"/>
              <a:t>" placeholder=“Enter Your User Name"&gt;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Autocomplete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&lt;input type="text" name=“</a:t>
            </a:r>
            <a:r>
              <a:rPr lang="en-IN" sz="2000" dirty="0" err="1"/>
              <a:t>homeAddress</a:t>
            </a:r>
            <a:r>
              <a:rPr lang="en-IN" sz="2000" dirty="0"/>
              <a:t>" id=" </a:t>
            </a:r>
            <a:r>
              <a:rPr lang="en-IN" sz="2000" dirty="0" err="1"/>
              <a:t>homeAddress</a:t>
            </a:r>
            <a:r>
              <a:rPr lang="en-IN" sz="2000" dirty="0"/>
              <a:t> " autocomplete=“on"&gt;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Required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 &lt;input type="text" name=“</a:t>
            </a:r>
            <a:r>
              <a:rPr lang="en-IN" sz="2000" dirty="0" err="1"/>
              <a:t>userName</a:t>
            </a:r>
            <a:r>
              <a:rPr lang="en-IN" sz="2000" dirty="0"/>
              <a:t> " id=" </a:t>
            </a:r>
            <a:r>
              <a:rPr lang="en-IN" sz="2000" dirty="0" err="1"/>
              <a:t>userName</a:t>
            </a:r>
            <a:r>
              <a:rPr lang="en-IN" sz="2000" dirty="0"/>
              <a:t> " required&gt;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Pattern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Country code: &lt;input type="text" name="</a:t>
            </a:r>
            <a:r>
              <a:rPr lang="en-IN" sz="2000" dirty="0" err="1"/>
              <a:t>countryCode</a:t>
            </a:r>
            <a:r>
              <a:rPr lang="en-IN" sz="2000" dirty="0"/>
              <a:t>" pattern="[A-</a:t>
            </a:r>
            <a:r>
              <a:rPr lang="en-IN" sz="2000" dirty="0" err="1"/>
              <a:t>Za</a:t>
            </a:r>
            <a:r>
              <a:rPr lang="en-IN" sz="2000" dirty="0"/>
              <a:t>-z]{3}" placeholder ="Three letter country code“&gt;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586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C5BC-705D-59A7-5DB6-F88883D7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548680"/>
            <a:ext cx="8260672" cy="899119"/>
          </a:xfrm>
        </p:spPr>
        <p:txBody>
          <a:bodyPr>
            <a:normAutofit fontScale="90000"/>
          </a:bodyPr>
          <a:lstStyle/>
          <a:p>
            <a:r>
              <a:rPr lang="en-IN" dirty="0"/>
              <a:t>NEW ELEMENTS(</a:t>
            </a:r>
            <a:r>
              <a:rPr lang="en-IN" cap="none" dirty="0"/>
              <a:t>tags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2B1F3-21F5-FDD2-A460-B3AB163F9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52363"/>
            <a:ext cx="8892479" cy="5072981"/>
          </a:xfrm>
        </p:spPr>
      </p:pic>
    </p:spTree>
    <p:extLst>
      <p:ext uri="{BB962C8B-B14F-4D97-AF65-F5344CB8AC3E}">
        <p14:creationId xmlns:p14="http://schemas.microsoft.com/office/powerpoint/2010/main" val="33036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D3EF-0231-BE6F-B854-0C667F86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&lt;form&gt;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BD47-10B8-4BC5-FFFA-D5276ECF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&lt;input&gt;</a:t>
            </a:r>
          </a:p>
          <a:p>
            <a:r>
              <a:rPr lang="en-IN" dirty="0"/>
              <a:t>&lt;label&gt;</a:t>
            </a:r>
          </a:p>
          <a:p>
            <a:r>
              <a:rPr lang="en-IN" dirty="0"/>
              <a:t>&lt;select&gt;</a:t>
            </a:r>
          </a:p>
          <a:p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  <a:p>
            <a:r>
              <a:rPr lang="en-IN" dirty="0"/>
              <a:t>&lt;button&gt;</a:t>
            </a:r>
          </a:p>
          <a:p>
            <a:r>
              <a:rPr lang="en-IN" dirty="0"/>
              <a:t>&lt;</a:t>
            </a:r>
            <a:r>
              <a:rPr lang="en-IN" dirty="0" err="1"/>
              <a:t>datalist</a:t>
            </a:r>
            <a:r>
              <a:rPr lang="en-IN" dirty="0"/>
              <a:t>&gt;</a:t>
            </a:r>
          </a:p>
          <a:p>
            <a:r>
              <a:rPr lang="en-IN" dirty="0"/>
              <a:t>&lt;option&gt;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33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B9C5-5868-21CC-71C3-13EE3B2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&lt;div&gt; Tag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7B2F-4D79-5FA8-5FA4-98BCC7ED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&lt;div&gt; section in a document that is styled with CSS: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&lt;style&gt;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border: 5px outset red;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background-color: 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&lt;/style&gt;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sz="1600" b="1" dirty="0">
                <a:solidFill>
                  <a:schemeClr val="tx1"/>
                </a:solidFill>
              </a:rPr>
            </a:b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&lt;h2&gt;This is a heading in a div element&lt;/h2&gt;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&lt;p&gt;This is some text in a div element.&lt;/p&gt;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&lt;/div&gt;</a:t>
            </a:r>
            <a:br>
              <a:rPr lang="en-US" sz="1600" b="1" dirty="0">
                <a:solidFill>
                  <a:schemeClr val="tx1"/>
                </a:solidFill>
              </a:rPr>
            </a:b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6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0A69-15CD-2012-E749-C08B7888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8784-6B04-D43C-DB67-EF276A20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772816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u="sng" cap="none" dirty="0"/>
              <a:t>&lt;input&gt;</a:t>
            </a:r>
            <a:endParaRPr lang="en-US" b="1" i="0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&lt;label for="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"&gt;First name:&lt;/label&gt;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 type="text" id="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 name="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114300" indent="0">
              <a:buNone/>
            </a:pP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</a:rPr>
              <a:t>&lt;label&gt;</a:t>
            </a:r>
          </a:p>
          <a:p>
            <a:pPr marL="1143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&lt;label for="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"&gt;First name:&lt;/label&gt;</a:t>
            </a:r>
          </a:p>
          <a:p>
            <a:pPr marL="114300" indent="0">
              <a:buNone/>
            </a:pPr>
            <a:r>
              <a:rPr lang="en-IN" b="1" u="sng" dirty="0">
                <a:solidFill>
                  <a:schemeClr val="tx1"/>
                </a:solidFill>
              </a:rPr>
              <a:t>&lt;select&gt;</a:t>
            </a:r>
          </a:p>
          <a:p>
            <a:pPr marL="11430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&lt;label for=“vehicle"&gt;Choose a vehicle:&lt;/label&gt;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&lt;select id=“vehicle" name=“vehicles"&gt;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&lt;option value=“car"&gt;Volvo&lt;/option&gt;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&lt;option value=“bike"&gt;Saab&lt;/option&gt;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&lt;option value=“bus"&gt;Fiat&lt;/option&gt;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62D4-9D5A-01AB-134C-9FF593F5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b="1" u="sng" dirty="0">
                <a:solidFill>
                  <a:schemeClr val="tx1"/>
                </a:solidFill>
              </a:rPr>
              <a:t>&lt;</a:t>
            </a:r>
            <a:r>
              <a:rPr lang="en-IN" sz="2800" b="1" u="sng" dirty="0" err="1">
                <a:solidFill>
                  <a:schemeClr val="tx1"/>
                </a:solidFill>
              </a:rPr>
              <a:t>textarea</a:t>
            </a:r>
            <a:r>
              <a:rPr lang="en-IN" sz="2800" b="1" u="sng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name="message" rows="10" cols="30"&gt;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Radio button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&lt;form&gt;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 &lt;input type=“radio” id=“male” value=“male”&gt;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lable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for=“male”&gt;Male&lt;/label&gt;&lt;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br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IN" sz="1700" b="1" dirty="0">
                <a:solidFill>
                  <a:schemeClr val="tx1"/>
                </a:solidFill>
              </a:rPr>
              <a:t>    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&lt;input type=“radio” id=“female” value=“female”&gt;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lable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for=“male”&gt;Female&lt;/label&gt;&lt;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br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 &lt;input type=“radio” id=“Transgender” value=“male”&gt;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lable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 for=“male”&gt;Transgender&lt;/label&gt;&lt;</a:t>
            </a:r>
            <a:r>
              <a:rPr lang="en-US" sz="17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br</a:t>
            </a: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&lt;/form&gt;</a:t>
            </a:r>
          </a:p>
          <a:p>
            <a:pPr marL="114300" indent="0">
              <a:buNone/>
            </a:pPr>
            <a:endParaRPr lang="en-US" sz="2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Submit</a:t>
            </a:r>
          </a:p>
          <a:p>
            <a:pPr marL="11430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 type="submit"&gt;</a:t>
            </a:r>
            <a:endParaRPr lang="en-US" sz="2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IN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83D4-AF21-E2DB-EC77-EA34DC4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 list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&lt;form action=""&gt;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&lt;input list="browsers" name="browser" id="browser"&gt;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id="browsers"&gt;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&lt;option value="edge"&gt;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&lt;option value="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&lt;option value="chrome"&gt;        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&lt;input type="submit"&gt;</a:t>
            </a:r>
          </a:p>
          <a:p>
            <a:r>
              <a:rPr lang="en-I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&lt;/form&gt;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06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4FE9-EDAB-B229-F9DD-456BB276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9FE1-3E7B-4FAF-CE72-54FB2161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allow web developers to arrange data into rows and columns.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&lt;tr&gt;--table row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School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&gt;-table heading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Student Name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&gt;Class&lt;/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 &lt;td&gt;Vivekananda&lt;/td&gt;-table data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Ram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&lt;td&gt;KV&lt;/td&gt;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Sam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VI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sz="20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858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58C9-1200-9CE2-64E3-D66BDBA0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4663-2E31-E74E-9212-F7401231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Video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&lt;video width=“512" height=“300" controls autoplay&gt;</a:t>
            </a:r>
            <a:br>
              <a:rPr lang="en-IN" sz="2000" dirty="0"/>
            </a:br>
            <a:r>
              <a:rPr lang="en-IN" sz="2000" dirty="0"/>
              <a:t>  &lt;source </a:t>
            </a:r>
            <a:r>
              <a:rPr lang="en-IN" sz="2000" dirty="0" err="1"/>
              <a:t>src</a:t>
            </a:r>
            <a:r>
              <a:rPr lang="en-IN" sz="2000" dirty="0"/>
              <a:t>=“video1.mp4" type="video/mp4"&gt;</a:t>
            </a:r>
            <a:br>
              <a:rPr lang="en-IN" sz="2000" dirty="0"/>
            </a:br>
            <a:r>
              <a:rPr lang="en-IN" sz="2000" dirty="0"/>
              <a:t> &lt;/video&gt;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The controls attribute adds video controls, like play, pause, and volume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Autoplay attribute for starting the playback after load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Set width and height using width and height attributes.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Text between the &lt;video&gt; and &lt;/video&gt; tags will only display in browsers that do not support the &lt;video&gt; element.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Multiple &lt;source&gt; elements can link to different video files. The browser will use the first recognized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HTML stands for Hyper Text </a:t>
            </a:r>
            <a:r>
              <a:rPr lang="en-IN" sz="2400" dirty="0" err="1"/>
              <a:t>Markup</a:t>
            </a:r>
            <a:r>
              <a:rPr lang="en-IN" sz="2400" dirty="0"/>
              <a:t> 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Every webpage is written in a language called HTML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skeleton that gives every webpage structure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Latest Version is HTML5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Hypertext refers to the way in which Web pages (HTML documents) are linked together.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Markup Language means(</a:t>
            </a:r>
            <a:r>
              <a:rPr lang="en-US" b="0" i="0" dirty="0">
                <a:solidFill>
                  <a:schemeClr val="accent2"/>
                </a:solidFill>
                <a:effectLst/>
                <a:latin typeface="Google Sans"/>
              </a:rPr>
              <a:t>markup is </a:t>
            </a:r>
            <a:r>
              <a:rPr lang="en-US" dirty="0">
                <a:solidFill>
                  <a:schemeClr val="accent2"/>
                </a:solidFill>
              </a:rPr>
              <a:t>the code that structures and formats a webpage's content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r>
              <a:rPr lang="en-IN" sz="2400" dirty="0"/>
              <a:t>), you use HTML to simply "mark up" a text document with tags that tell a Web browser how to structure it to display.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IN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48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3A7-6718-3B61-6CB4-D0BB2F3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A7F6-203E-DE5A-9444-9739BC74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&lt;audio controls autoplay&gt;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&lt;source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="audio.mpeg"&gt;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&lt;/audio&gt;</a:t>
            </a:r>
          </a:p>
          <a:p>
            <a:endParaRPr lang="en-IN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The controls attribute adds audio controls, like play, pause, and volume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Autoplay attribute for starting the playback after load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Text between the &lt;audio&gt; and &lt;/audio&gt; tags will only display in browsers that do not support the &lt;audio&gt; element.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Multiple &lt;source&gt; elements can link to different </a:t>
            </a:r>
            <a:r>
              <a:rPr lang="en-IN" sz="2400" dirty="0" err="1"/>
              <a:t>audiofiles</a:t>
            </a:r>
            <a:r>
              <a:rPr lang="en-IN" sz="2400" dirty="0"/>
              <a:t>. The browser will use the first recognized format.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31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css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Sheets. It is a style sheet language which is used to describe the look and formatting of a document written in markup language. It provides an additional feature to 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88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add CSS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CSS is added to HTML pages to format the document according to information in the style sheet. There are three ways to insert CSS in HTML documents.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000" b="1" dirty="0"/>
              <a:t>Inline CSS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000" b="1" dirty="0"/>
              <a:t>Internal CSS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000" b="1" dirty="0"/>
              <a:t>External CSS</a:t>
            </a:r>
          </a:p>
          <a:p>
            <a:pPr marL="114300" indent="0">
              <a:buNone/>
            </a:pPr>
            <a:r>
              <a:rPr lang="en-US" sz="1800" b="1" dirty="0"/>
              <a:t>1) Inline CSS</a:t>
            </a:r>
          </a:p>
          <a:p>
            <a:pPr marL="114300" indent="0">
              <a:buNone/>
            </a:pPr>
            <a:r>
              <a:rPr lang="en-US" sz="1800" b="1" dirty="0"/>
              <a:t>Inline CSS is used to apply CSS on a single line or element.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&lt;p</a:t>
            </a:r>
            <a:r>
              <a:rPr lang="en-US" sz="1800" dirty="0">
                <a:solidFill>
                  <a:srgbClr val="FF0000"/>
                </a:solidFill>
              </a:rPr>
              <a:t> style="</a:t>
            </a:r>
            <a:r>
              <a:rPr lang="en-US" sz="1800" dirty="0" err="1">
                <a:solidFill>
                  <a:srgbClr val="FF0000"/>
                </a:solidFill>
              </a:rPr>
              <a:t>color:blue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r>
              <a:rPr lang="en-US" sz="1800" b="1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rgbClr val="FF0000"/>
                </a:solidFill>
              </a:rPr>
              <a:t>Hello CSS</a:t>
            </a:r>
            <a:r>
              <a:rPr lang="en-US" sz="1800" b="1" dirty="0">
                <a:solidFill>
                  <a:srgbClr val="FF0000"/>
                </a:solidFill>
              </a:rPr>
              <a:t>&lt;/p&gt;</a:t>
            </a:r>
            <a:r>
              <a:rPr lang="en-US" sz="1800" dirty="0">
                <a:solidFill>
                  <a:srgbClr val="FF0000"/>
                </a:solidFill>
              </a:rPr>
              <a:t>  </a:t>
            </a:r>
          </a:p>
          <a:p>
            <a:pPr marL="114300" indent="0">
              <a:buNone/>
            </a:pPr>
            <a:r>
              <a:rPr lang="en-IN" sz="1800" b="1" dirty="0"/>
              <a:t>2)Internal CSS</a:t>
            </a:r>
          </a:p>
          <a:p>
            <a:pPr marL="114300" indent="0">
              <a:buNone/>
            </a:pPr>
            <a:r>
              <a:rPr lang="en-US" sz="1800" dirty="0"/>
              <a:t>Internal CSS is used to apply CSS on a single document or page. It can affect all the elements of the page. It is written inside the style tag within head section of html.</a:t>
            </a:r>
            <a:endParaRPr lang="en-IN" sz="1800" b="1" dirty="0"/>
          </a:p>
          <a:p>
            <a:r>
              <a:rPr lang="en-IN" sz="1800" b="1" dirty="0"/>
              <a:t>&lt;style&gt;</a:t>
            </a:r>
            <a:r>
              <a:rPr lang="en-IN" sz="1800" dirty="0"/>
              <a:t>  </a:t>
            </a:r>
          </a:p>
          <a:p>
            <a:r>
              <a:rPr lang="en-IN" sz="1800" dirty="0"/>
              <a:t>p{</a:t>
            </a:r>
            <a:r>
              <a:rPr lang="en-IN" sz="1800" dirty="0" err="1"/>
              <a:t>color:blue</a:t>
            </a:r>
            <a:r>
              <a:rPr lang="en-IN" sz="1800" dirty="0"/>
              <a:t>}  </a:t>
            </a:r>
          </a:p>
          <a:p>
            <a:r>
              <a:rPr lang="en-IN" sz="1800" b="1" dirty="0"/>
              <a:t>&lt;/style&gt;</a:t>
            </a:r>
            <a:r>
              <a:rPr lang="en-IN" sz="1800" dirty="0"/>
              <a:t>  </a:t>
            </a:r>
          </a:p>
          <a:p>
            <a:pPr marL="114300" indent="0">
              <a:buNone/>
            </a:pPr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23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3) External CSS</a:t>
            </a:r>
          </a:p>
          <a:p>
            <a:pPr marL="114300" indent="0">
              <a:buNone/>
            </a:pPr>
            <a:r>
              <a:rPr lang="en-US" sz="1800" b="1" dirty="0"/>
              <a:t>External CSS is used to apply CSS on multiple pages or all pages. Here, we write all the CSS code in a </a:t>
            </a:r>
            <a:r>
              <a:rPr lang="en-US" sz="1800" b="1" dirty="0" err="1"/>
              <a:t>css</a:t>
            </a:r>
            <a:r>
              <a:rPr lang="en-US" sz="1800" b="1" dirty="0"/>
              <a:t> file. Its extension must be .</a:t>
            </a:r>
            <a:r>
              <a:rPr lang="en-US" sz="1800" b="1" dirty="0" err="1"/>
              <a:t>css</a:t>
            </a:r>
            <a:r>
              <a:rPr lang="en-US" sz="1800" b="1" dirty="0"/>
              <a:t> for example style.css.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r>
              <a:rPr lang="en-IN" sz="1800" dirty="0"/>
              <a:t>p{</a:t>
            </a:r>
            <a:r>
              <a:rPr lang="en-IN" sz="1800" dirty="0" err="1"/>
              <a:t>color:blue</a:t>
            </a:r>
            <a:r>
              <a:rPr lang="en-IN" sz="1800" dirty="0"/>
              <a:t>}  </a:t>
            </a:r>
          </a:p>
          <a:p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“&lt;link </a:t>
            </a:r>
            <a:r>
              <a:rPr lang="en-US" sz="1800" b="1" dirty="0" err="1">
                <a:solidFill>
                  <a:srgbClr val="C00000"/>
                </a:solidFill>
              </a:rPr>
              <a:t>rel</a:t>
            </a:r>
            <a:r>
              <a:rPr lang="en-US" sz="1800" b="1" dirty="0">
                <a:solidFill>
                  <a:srgbClr val="C00000"/>
                </a:solidFill>
              </a:rPr>
              <a:t>="</a:t>
            </a:r>
            <a:r>
              <a:rPr lang="en-US" sz="1800" b="1" dirty="0" err="1">
                <a:solidFill>
                  <a:srgbClr val="C00000"/>
                </a:solidFill>
              </a:rPr>
              <a:t>stylesheet</a:t>
            </a:r>
            <a:r>
              <a:rPr lang="en-US" sz="1800" b="1" dirty="0">
                <a:solidFill>
                  <a:srgbClr val="C00000"/>
                </a:solidFill>
              </a:rPr>
              <a:t>" type="text/</a:t>
            </a:r>
            <a:r>
              <a:rPr lang="en-US" sz="1800" b="1" dirty="0" err="1">
                <a:solidFill>
                  <a:srgbClr val="C00000"/>
                </a:solidFill>
              </a:rPr>
              <a:t>css</a:t>
            </a:r>
            <a:r>
              <a:rPr lang="en-US" sz="1800" b="1" dirty="0">
                <a:solidFill>
                  <a:srgbClr val="C00000"/>
                </a:solidFill>
              </a:rPr>
              <a:t>" </a:t>
            </a:r>
            <a:r>
              <a:rPr lang="en-US" sz="1800" b="1" dirty="0" err="1">
                <a:solidFill>
                  <a:srgbClr val="C00000"/>
                </a:solidFill>
              </a:rPr>
              <a:t>href</a:t>
            </a:r>
            <a:r>
              <a:rPr lang="en-US" sz="1800" b="1" dirty="0">
                <a:solidFill>
                  <a:srgbClr val="C00000"/>
                </a:solidFill>
              </a:rPr>
              <a:t>="style.css"&gt;</a:t>
            </a:r>
            <a:r>
              <a:rPr lang="en-US" sz="1800" dirty="0"/>
              <a:t>  -The link tag must be used inside head section of html.”</a:t>
            </a:r>
          </a:p>
          <a:p>
            <a:pPr marL="11430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Class –”.”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Id-”#”</a:t>
            </a:r>
          </a:p>
          <a:p>
            <a:pPr marL="114300" indent="0">
              <a:buNone/>
            </a:pPr>
            <a:endParaRPr lang="en-IN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2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1427-A89C-8871-267E-B1D711DA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2"/>
                </a:solidFill>
              </a:rPr>
              <a:t>Table</a:t>
            </a:r>
          </a:p>
          <a:p>
            <a:pPr marL="114300" indent="0">
              <a:buNone/>
            </a:pPr>
            <a: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 td {</a:t>
            </a:r>
            <a:b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border: 1px solid;</a:t>
            </a:r>
            <a:b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1.background-color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2.color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white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4.font-family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5.font-size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6.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9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E51-32D1-CDF0-4EB1-25BD8410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Css</a:t>
            </a:r>
            <a:r>
              <a:rPr lang="en-IN" dirty="0"/>
              <a:t>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C34F-5859-3970-02FE-DC8F86E2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CSS, the term "box model" is used when talking about design and layout.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CSS box model is essentially a box that wraps around every HTML element. It consists of: content, padding, borders and margins. The image below illustrates the box model: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</a:p>
          <a:p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width: 300px;</a:t>
            </a:r>
            <a:b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border: 15px solid green;</a:t>
            </a:r>
            <a:b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padding: 50px;</a:t>
            </a:r>
            <a:b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margin: 20px;</a:t>
            </a:r>
            <a:b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9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02F9-EB00-2F89-DAC9-C3033D0C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Box type</a:t>
            </a:r>
          </a:p>
          <a:p>
            <a:pPr marL="114300" indent="0">
              <a:buNone/>
            </a:pP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CSS Border</a:t>
            </a:r>
          </a:p>
          <a:p>
            <a:pPr marL="114300" indent="0">
              <a:buNone/>
            </a:pP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 {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border: __</a:t>
            </a:r>
            <a:r>
              <a:rPr lang="en-IN" sz="23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IN" sz="23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3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2300" b="1" i="0" u="sng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IN" sz="2300" b="1" u="sng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IN" sz="2300" b="1" i="0" u="sng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2.Padding</a:t>
            </a:r>
          </a:p>
          <a:p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 {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3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padding:top,right,bottom,left</a:t>
            </a: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.;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300" b="1" i="0" u="sng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IN" sz="2300" b="1" u="sng" dirty="0">
                <a:solidFill>
                  <a:schemeClr val="tx1"/>
                </a:solidFill>
              </a:rPr>
              <a:t>3.</a:t>
            </a:r>
            <a:r>
              <a:rPr lang="en-IN" sz="2300" b="1" i="0" u="sng" dirty="0">
                <a:solidFill>
                  <a:schemeClr val="tx1"/>
                </a:solidFill>
                <a:latin typeface="Segoe UI" panose="020B0502040204020203" pitchFamily="34" charset="0"/>
              </a:rPr>
              <a:t> Margin</a:t>
            </a:r>
          </a:p>
          <a:p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 {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margin:;</a:t>
            </a:r>
            <a:b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300" b="1" i="0" u="sng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B4D52-F11E-658A-EC38-C3D89400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79" y="2101200"/>
            <a:ext cx="3644101" cy="24025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760E98-12D2-57B8-DAE5-16584CA87C0F}"/>
              </a:ext>
            </a:extLst>
          </p:cNvPr>
          <p:cNvSpPr/>
          <p:nvPr/>
        </p:nvSpPr>
        <p:spPr>
          <a:xfrm>
            <a:off x="4860032" y="4869160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A892-0BB5-C322-866A-20B319F8B95A}"/>
              </a:ext>
            </a:extLst>
          </p:cNvPr>
          <p:cNvSpPr txBox="1"/>
          <p:nvPr/>
        </p:nvSpPr>
        <p:spPr>
          <a:xfrm>
            <a:off x="5405600" y="44830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D8800-1DA6-F3A5-F624-0740BA1B365E}"/>
              </a:ext>
            </a:extLst>
          </p:cNvPr>
          <p:cNvSpPr txBox="1"/>
          <p:nvPr/>
        </p:nvSpPr>
        <p:spPr>
          <a:xfrm>
            <a:off x="6333304" y="50990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375E6-B8A1-7236-8348-7D1D78B0F021}"/>
              </a:ext>
            </a:extLst>
          </p:cNvPr>
          <p:cNvSpPr txBox="1"/>
          <p:nvPr/>
        </p:nvSpPr>
        <p:spPr>
          <a:xfrm>
            <a:off x="5071799" y="573402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05955-7C4F-6D47-AA7F-65D22A49B87B}"/>
              </a:ext>
            </a:extLst>
          </p:cNvPr>
          <p:cNvSpPr txBox="1"/>
          <p:nvPr/>
        </p:nvSpPr>
        <p:spPr>
          <a:xfrm>
            <a:off x="4283969" y="50990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38687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41664" y="1772816"/>
            <a:ext cx="8229600" cy="4373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Sample HTML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&lt;!DOCTYPE html&gt;, &lt;html&gt;-open,&lt;/html&gt;-</a:t>
            </a:r>
            <a:r>
              <a:rPr lang="en-IN" sz="2400" dirty="0" err="1"/>
              <a:t>close,shift</a:t>
            </a:r>
            <a:r>
              <a:rPr lang="en-IN" sz="2400" dirty="0"/>
              <a:t>+!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&lt;html&gt;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&lt;head&gt;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&lt;title&gt;This is document title&lt;/title&gt;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&lt;/head&gt;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&lt;body&gt;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&lt;h1&gt;This is a heading&lt;/h1&gt;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&lt;p&gt;Document content&lt;/p&gt;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&lt;/body&gt;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/>
              <a:t>&lt;/html&gt;</a:t>
            </a:r>
            <a:endParaRPr lang="en-IN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mark-up language  makes use of various tags to format the content.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 Tags are enclosed within angle braces </a:t>
            </a:r>
            <a:r>
              <a:rPr lang="en-IN" sz="2400" b="1" dirty="0"/>
              <a:t>&lt;Tag Name&gt;</a:t>
            </a:r>
            <a:r>
              <a:rPr lang="en-IN" sz="24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 Except few tags, most of the tags have their corresponding closing tags.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For example </a:t>
            </a:r>
            <a:r>
              <a:rPr lang="en-IN" sz="2400" b="1" dirty="0"/>
              <a:t>&lt;html&gt;</a:t>
            </a:r>
            <a:r>
              <a:rPr lang="en-IN" sz="2400" dirty="0"/>
              <a:t> has its closing tag </a:t>
            </a:r>
            <a:r>
              <a:rPr lang="en-IN" sz="2400" b="1" dirty="0"/>
              <a:t>&lt;/html&gt;</a:t>
            </a:r>
            <a:r>
              <a:rPr lang="en-IN" sz="2400" dirty="0"/>
              <a:t> and </a:t>
            </a:r>
            <a:r>
              <a:rPr lang="en-IN" sz="2400" b="1" dirty="0"/>
              <a:t>&lt;body&gt;</a:t>
            </a:r>
            <a:r>
              <a:rPr lang="en-IN" sz="2400" dirty="0"/>
              <a:t> tag has its closing tag </a:t>
            </a:r>
            <a:r>
              <a:rPr lang="en-IN" sz="2400" b="1" dirty="0"/>
              <a:t>&lt;/body&gt;</a:t>
            </a:r>
            <a:r>
              <a:rPr lang="en-IN" sz="2400" dirty="0"/>
              <a:t> tag etc.</a:t>
            </a:r>
            <a:endParaRPr lang="en-IN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/>
              <a:t>Some Tag Explanation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839200" cy="543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5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Tag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41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&lt;!DOCTYPE&gt;</a:t>
                      </a:r>
                      <a:endParaRPr lang="en-IN" sz="1800" dirty="0">
                        <a:effectLst/>
                      </a:endParaRP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by the web browser to understand the version of the HTML used in the document</a:t>
                      </a:r>
                      <a:endParaRPr lang="en-IN" sz="1800" dirty="0">
                        <a:effectLst/>
                      </a:endParaRPr>
                    </a:p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8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&lt;html&gt;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tag encloses the complete HTML document</a:t>
                      </a:r>
                    </a:p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8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&lt;head&gt;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This tag represents the document's header which can keep other HTML tags like &lt;title&gt;, &lt;link&gt; etc.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8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&lt;title&gt;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The </a:t>
                      </a:r>
                      <a:r>
                        <a:rPr lang="en-IN" sz="1800" b="1" dirty="0">
                          <a:effectLst/>
                        </a:rPr>
                        <a:t>&lt;title&gt;</a:t>
                      </a:r>
                      <a:r>
                        <a:rPr lang="en-IN" sz="1800" dirty="0">
                          <a:effectLst/>
                        </a:rPr>
                        <a:t> tag is used inside the &lt;head&gt; tag to mention the document title.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8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&lt;body&gt;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This tag represents the document's body which keeps other HTML tags like &lt;h1&gt;, &lt;div&gt;, &lt;p&gt; etc.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&lt;h1&gt;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This tag represents the heading.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&lt;p&gt;</a:t>
                      </a:r>
                    </a:p>
                  </a:txBody>
                  <a:tcPr marL="76200" marR="76200" marT="76204" marB="762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This tag represents a paragraph.</a:t>
                      </a:r>
                    </a:p>
                  </a:txBody>
                  <a:tcPr marL="76200" marR="76200" marT="76204" marB="762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/>
              <a:t>Some other commonly used tags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839200" cy="611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8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Tag</a:t>
                      </a: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0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&lt;div&gt;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Division,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logical division within a document</a:t>
                      </a:r>
                      <a:endParaRPr lang="en-IN" sz="1800" b="0" dirty="0">
                        <a:effectLst/>
                      </a:endParaRPr>
                    </a:p>
                    <a:p>
                      <a:pPr fontAlgn="t"/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0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&lt;a&gt;</a:t>
                      </a: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 The tag defines a hyperlink, which is used to link from one page to another.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&lt;B&gt;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Bold Text</a:t>
                      </a: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 standard clickable button within a form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095"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dirty="0">
                          <a:solidFill>
                            <a:srgbClr val="343434"/>
                          </a:solidFill>
                          <a:effectLst/>
                        </a:rPr>
                        <a:t>&lt;INPUT&gt;</a:t>
                      </a:r>
                    </a:p>
                  </a:txBody>
                  <a:tcPr marL="161925" marR="161925" marT="161888" marB="16188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dirty="0">
                          <a:solidFill>
                            <a:srgbClr val="343434"/>
                          </a:solidFill>
                          <a:effectLst/>
                        </a:rPr>
                        <a:t>Input fields within form</a:t>
                      </a:r>
                    </a:p>
                  </a:txBody>
                  <a:tcPr marL="161925" marR="161925" marT="161888" marB="1618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0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&lt;H&gt; tags(h1..h6)</a:t>
                      </a: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Headings</a:t>
                      </a: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&lt;IMG &gt;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</a:rPr>
                        <a:t>To show an image</a:t>
                      </a:r>
                    </a:p>
                  </a:txBody>
                  <a:tcPr marL="76200" marR="76200" marT="76184" marB="7618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09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184" marB="76184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dirty="0">
                          <a:solidFill>
                            <a:srgbClr val="343434"/>
                          </a:solidFill>
                          <a:effectLst/>
                        </a:rPr>
                        <a:t>Inline script </a:t>
                      </a:r>
                    </a:p>
                  </a:txBody>
                  <a:tcPr marL="161925" marR="161925" marT="161888" marB="16188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endParaRPr lang="en-IN" sz="1800" b="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style settings</a:t>
                      </a:r>
                      <a:endParaRPr lang="en-IN" sz="1800" b="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&lt;TABLE&gt;</a:t>
                      </a:r>
                      <a:endParaRPr lang="en-IN" sz="1800" b="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b="0" dirty="0"/>
                        <a:t>Table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r>
                        <a:rPr lang="en-IN" sz="1800" b="0" dirty="0"/>
                        <a:t>&lt;</a:t>
                      </a:r>
                      <a:r>
                        <a:rPr lang="en-IN" sz="1800" b="0" dirty="0" err="1"/>
                        <a:t>ul</a:t>
                      </a:r>
                      <a:r>
                        <a:rPr lang="en-IN" sz="1800" b="0" dirty="0"/>
                        <a:t>&gt;&lt;</a:t>
                      </a:r>
                      <a:r>
                        <a:rPr lang="en-IN" sz="1800" b="0" dirty="0" err="1"/>
                        <a:t>ol</a:t>
                      </a:r>
                      <a:r>
                        <a:rPr lang="en-IN" sz="1800" b="0" dirty="0"/>
                        <a:t>&gt;&lt;li&gt;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b="0" dirty="0"/>
                        <a:t>Unordered List,</a:t>
                      </a:r>
                      <a:r>
                        <a:rPr lang="en-IN" sz="1800" b="0" baseline="0" dirty="0"/>
                        <a:t> ordered list, items in OL or UL respectively</a:t>
                      </a:r>
                      <a:endParaRPr lang="en-IN" sz="1800" b="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6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1C0-0DC0-1C1D-B119-CA12418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D380-21A1-AE53-95FF-DCF9FE91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Cmnt</a:t>
            </a:r>
            <a:r>
              <a:rPr lang="en-IN" dirty="0"/>
              <a:t>=ctrl+/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&gt;-break</a:t>
            </a:r>
          </a:p>
          <a:p>
            <a:r>
              <a:rPr lang="en-IN" dirty="0"/>
              <a:t>Placeholder “name”</a:t>
            </a:r>
          </a:p>
        </p:txBody>
      </p:sp>
    </p:spTree>
    <p:extLst>
      <p:ext uri="{BB962C8B-B14F-4D97-AF65-F5344CB8AC3E}">
        <p14:creationId xmlns:p14="http://schemas.microsoft.com/office/powerpoint/2010/main" val="30166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HTML5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Latest version of HTML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new standard incorporates features like video playback ,drag-and-drop </a:t>
            </a:r>
            <a:r>
              <a:rPr lang="en-IN" sz="2400" dirty="0" err="1"/>
              <a:t>etc</a:t>
            </a:r>
            <a:r>
              <a:rPr lang="en-IN" sz="2400" dirty="0"/>
              <a:t> that have been previously dependent on third-party browser plug-ins such as Adobe Flash </a:t>
            </a:r>
            <a:r>
              <a:rPr lang="en-IN" sz="2400" dirty="0" err="1"/>
              <a:t>etc</a:t>
            </a:r>
            <a:endParaRPr lang="en-IN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Supporting browsers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Apple Safari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Google Chrome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 Mozilla Firefox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Opera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Internet Explorer 9.0</a:t>
            </a:r>
            <a:endParaRPr lang="en-IN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IN"/>
              <a:t>Some New Features of </a:t>
            </a:r>
            <a:r>
              <a:rPr lang="en-US"/>
              <a:t>HTML5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/>
              <a:t>Semantic</a:t>
            </a:r>
            <a:r>
              <a:rPr lang="en-IN" sz="2400" b="1" dirty="0"/>
              <a:t> </a:t>
            </a:r>
            <a:r>
              <a:rPr lang="en-IN" sz="2400" dirty="0"/>
              <a:t>Elements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&lt;header&gt;, &lt;footer&gt;, &lt;section&gt;,&lt;table&gt;. </a:t>
            </a:r>
            <a:r>
              <a:rPr lang="en-IN" sz="2000" dirty="0" err="1"/>
              <a:t>Etc</a:t>
            </a:r>
            <a:endParaRPr lang="en-I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/>
              <a:t>New Attributes to form input tag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Placeholder, type email, required, autocomplete, pattern </a:t>
            </a:r>
            <a:r>
              <a:rPr lang="en-IN" sz="2000" dirty="0" err="1"/>
              <a:t>etc</a:t>
            </a:r>
            <a:endParaRPr lang="en-IN" sz="2000" dirty="0"/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dirty="0"/>
              <a:t>WebSocket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bidirectional communication technology for web applications.</a:t>
            </a: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dirty="0"/>
              <a:t>Canvas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 	 This supports a two-dimensional  and 3 dimensional drawing surface that you can program with JavaScript</a:t>
            </a: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dirty="0"/>
              <a:t>Audio &amp; Video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IN" sz="2000" dirty="0"/>
              <a:t>We can embed audio/ video on web page without resorting to third-party plugins.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971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846</TotalTime>
  <Words>2024</Words>
  <Application>Microsoft Office PowerPoint</Application>
  <PresentationFormat>On-screen Show (4:3)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 Antiqua</vt:lpstr>
      <vt:lpstr>Century Gothic</vt:lpstr>
      <vt:lpstr>Consolas</vt:lpstr>
      <vt:lpstr>Google Sans</vt:lpstr>
      <vt:lpstr>Segoe UI</vt:lpstr>
      <vt:lpstr>Verdana</vt:lpstr>
      <vt:lpstr>Wingdings</vt:lpstr>
      <vt:lpstr>Apothecary</vt:lpstr>
      <vt:lpstr>HTML&amp;CSS</vt:lpstr>
      <vt:lpstr>HTML</vt:lpstr>
      <vt:lpstr>HTML</vt:lpstr>
      <vt:lpstr>HTML</vt:lpstr>
      <vt:lpstr>Some Tag Explanation</vt:lpstr>
      <vt:lpstr>Some other commonly used tags</vt:lpstr>
      <vt:lpstr> </vt:lpstr>
      <vt:lpstr>HTML5</vt:lpstr>
      <vt:lpstr>Some New Features of HTML5</vt:lpstr>
      <vt:lpstr>Semantic HTML</vt:lpstr>
      <vt:lpstr>Some Examples using input tag</vt:lpstr>
      <vt:lpstr>NEW ELEMENTS(tags) </vt:lpstr>
      <vt:lpstr>The HTML &lt;form&gt; Elements </vt:lpstr>
      <vt:lpstr>&lt;div&gt; Tag </vt:lpstr>
      <vt:lpstr>PowerPoint Presentation</vt:lpstr>
      <vt:lpstr>PowerPoint Presentation</vt:lpstr>
      <vt:lpstr>PowerPoint Presentation</vt:lpstr>
      <vt:lpstr>tables</vt:lpstr>
      <vt:lpstr>video</vt:lpstr>
      <vt:lpstr>Audio</vt:lpstr>
      <vt:lpstr>css</vt:lpstr>
      <vt:lpstr>How to add CSS </vt:lpstr>
      <vt:lpstr>PowerPoint Presentation</vt:lpstr>
      <vt:lpstr>PowerPoint Presentation</vt:lpstr>
      <vt:lpstr>Css box model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HTML&amp;CSS</dc:title>
  <dc:creator>Nithi</dc:creator>
  <cp:lastModifiedBy>STDC Staff2</cp:lastModifiedBy>
  <cp:revision>4</cp:revision>
  <dcterms:created xsi:type="dcterms:W3CDTF">2023-11-19T05:08:56Z</dcterms:created>
  <dcterms:modified xsi:type="dcterms:W3CDTF">2023-11-22T07:12:48Z</dcterms:modified>
</cp:coreProperties>
</file>