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352427"/>
            <a:ext cx="6253317" cy="290512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SPARK FOUNDATION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3600448"/>
            <a:ext cx="6269347" cy="243645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- GOURAV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– Web &amp; Mobile Development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– Payment Gateway Integration Task#3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– GRIPMar21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DA66AC13-86B8-4C25-9ADB-0C5367D54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75" y="1119187"/>
            <a:ext cx="3706877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1023209-402F-4430-A949-1880004F2F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87338"/>
            <a:ext cx="11734800" cy="5980112"/>
          </a:xfrm>
        </p:spPr>
        <p:txBody>
          <a:bodyPr>
            <a:normAutofit/>
          </a:bodyPr>
          <a:lstStyle/>
          <a:p>
            <a:endParaRPr lang="en-IN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AB93EC-75C4-44DA-A83F-E653608C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4"/>
            <a:ext cx="12192000" cy="685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3117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{A71CCA41-6B67-427C-8C47-2220A1B87622}tf56160789_win32</Template>
  <TotalTime>14</TotalTime>
  <Words>23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Bookman Old Style</vt:lpstr>
      <vt:lpstr>Calibri</vt:lpstr>
      <vt:lpstr>Franklin Gothic Book</vt:lpstr>
      <vt:lpstr>Times New Roman</vt:lpstr>
      <vt:lpstr>1_RetrospectVTI</vt:lpstr>
      <vt:lpstr>THE SPARK FOUNDATION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 Foundation</dc:title>
  <dc:creator>Rishi</dc:creator>
  <cp:lastModifiedBy>Gourav chawla</cp:lastModifiedBy>
  <cp:revision>3</cp:revision>
  <dcterms:created xsi:type="dcterms:W3CDTF">2021-03-08T19:29:54Z</dcterms:created>
  <dcterms:modified xsi:type="dcterms:W3CDTF">2021-03-14T08:02:40Z</dcterms:modified>
</cp:coreProperties>
</file>