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59" r:id="rId9"/>
    <p:sldId id="292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54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12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6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2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jsp/" TargetMode="External"/><Relationship Id="rId2" Type="http://schemas.openxmlformats.org/officeDocument/2006/relationships/hyperlink" Target="https://www.geeksforgeeks.org/spring-boot-spring-data-jp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248400" cy="164630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itka Heading Semibold" pitchFamily="2" charset="0"/>
              </a:rPr>
              <a:t>BUS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895600"/>
            <a:ext cx="8305800" cy="3048000"/>
          </a:xfrm>
        </p:spPr>
        <p:txBody>
          <a:bodyPr>
            <a:noAutofit/>
          </a:bodyPr>
          <a:lstStyle/>
          <a:p>
            <a:pPr lvl="1" algn="l"/>
            <a:r>
              <a:rPr lang="en-US" sz="2800" b="1" dirty="0">
                <a:solidFill>
                  <a:schemeClr val="tx1"/>
                </a:solidFill>
                <a:latin typeface="Sitka Heading Semibold" pitchFamily="2" charset="0"/>
              </a:rPr>
              <a:t>                 Name:                </a:t>
            </a:r>
            <a:r>
              <a:rPr lang="en-US" sz="2800" b="1" dirty="0" err="1">
                <a:solidFill>
                  <a:schemeClr val="tx1"/>
                </a:solidFill>
                <a:latin typeface="Sitka Heading Semibold" pitchFamily="2" charset="0"/>
              </a:rPr>
              <a:t>NishaDevi</a:t>
            </a:r>
            <a:r>
              <a:rPr lang="en-US" sz="2800" b="1" dirty="0">
                <a:solidFill>
                  <a:schemeClr val="tx1"/>
                </a:solidFill>
                <a:latin typeface="Sitka Heading Semibold" pitchFamily="2" charset="0"/>
              </a:rPr>
              <a:t> S</a:t>
            </a:r>
          </a:p>
          <a:p>
            <a:pPr lvl="1" algn="l"/>
            <a:r>
              <a:rPr lang="en-US" sz="2800" b="1" dirty="0">
                <a:solidFill>
                  <a:schemeClr val="tx1"/>
                </a:solidFill>
                <a:latin typeface="Sitka Heading Semibold" pitchFamily="2" charset="0"/>
              </a:rPr>
              <a:t>                 Enroll no:         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Sitka Heading Semibold" pitchFamily="2" charset="0"/>
              </a:rPr>
              <a:t>EBEON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1122696093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b="1" dirty="0">
                <a:solidFill>
                  <a:schemeClr val="tx1"/>
                </a:solidFill>
                <a:latin typeface="Sitka Heading Semibold" pitchFamily="2" charset="0"/>
              </a:rPr>
              <a:t>                 Project Name:   Blue Bus</a:t>
            </a:r>
          </a:p>
          <a:p>
            <a:pPr lvl="1" algn="l"/>
            <a:r>
              <a:rPr lang="en-US" sz="2800" b="1" dirty="0">
                <a:solidFill>
                  <a:schemeClr val="tx1"/>
                </a:solidFill>
                <a:latin typeface="Sitka Heading Semibold" pitchFamily="2" charset="0"/>
              </a:rPr>
              <a:t>                 Trainer Name:   JANANI V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C708D7-B728-7B3B-8E61-4B54E15C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88" y="685800"/>
            <a:ext cx="8752112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b="1" dirty="0" err="1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  </a:t>
            </a:r>
            <a:r>
              <a:rPr lang="en-US" dirty="0"/>
              <a:t>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48D63F-48AA-F36C-D5A7-DC0EF094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763000" cy="5867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41F368-142C-03D2-586B-36E44EE1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609600"/>
            <a:ext cx="8686800" cy="5105399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5F5AE0-DE6D-8A77-B149-CDC838CD6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381000"/>
            <a:ext cx="8763000" cy="617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b="1" dirty="0">
                <a:solidFill>
                  <a:schemeClr val="bg1"/>
                </a:solidFill>
              </a:rPr>
              <a:t>BOOTSTRAPCSS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8B1DF-2823-F204-7850-AC92289E0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0"/>
            <a:ext cx="9067800" cy="53339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Backend Flow (Spring boot):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E2429-C29F-5F26-0275-CA74A146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74790"/>
            <a:ext cx="845819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What happened when the spring boot application run? </a:t>
            </a:r>
          </a:p>
          <a:p>
            <a:r>
              <a:rPr lang="en-US" dirty="0"/>
              <a:t>     If you click run spring boot application . The main application context is kicked off which in turn searches for the classes annotated with </a:t>
            </a:r>
            <a:r>
              <a:rPr lang="en-US" b="1" dirty="0"/>
              <a:t>@Configuration</a:t>
            </a:r>
            <a:r>
              <a:rPr lang="en-US" dirty="0"/>
              <a:t>, initializes all the declared beans in those configuration classes, and based upon the scope of those beans, stores those beans in JVM, specifically in a space inside JVM which is known as </a:t>
            </a:r>
            <a:r>
              <a:rPr lang="en-US" b="1" dirty="0"/>
              <a:t>IOC container</a:t>
            </a:r>
            <a:r>
              <a:rPr lang="en-US" dirty="0"/>
              <a:t>. After the creation of all the beans, automatically configures the dispatcher servlet and registers the default handler mappings, message Converts, and all other basic things.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spring boot supports three embedded servers:- </a:t>
            </a:r>
          </a:p>
          <a:p>
            <a:r>
              <a:rPr lang="en-US" dirty="0"/>
              <a:t>   Tomcat (default), Jetty and Undertow.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3434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Explanation:</a:t>
            </a:r>
          </a:p>
          <a:p>
            <a:pPr fontAlgn="base"/>
            <a:endParaRPr lang="en-US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 The Client makes an </a:t>
            </a:r>
            <a:r>
              <a:rPr lang="en-US" b="1" dirty="0"/>
              <a:t>HTTP</a:t>
            </a:r>
            <a:r>
              <a:rPr lang="en-US" dirty="0"/>
              <a:t> request(GET, PUT, POST, etc.)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 The HTTP request is forwarded to the </a:t>
            </a:r>
            <a:r>
              <a:rPr lang="en-US" b="1" dirty="0"/>
              <a:t>Controller</a:t>
            </a:r>
            <a:r>
              <a:rPr lang="en-US" dirty="0"/>
              <a:t>. The controller maps the request. It processes the handles and calls the server logic.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 The business logic is performed in the </a:t>
            </a:r>
            <a:r>
              <a:rPr lang="en-US" b="1" dirty="0"/>
              <a:t>Service layer</a:t>
            </a:r>
            <a:r>
              <a:rPr lang="en-US" dirty="0"/>
              <a:t>. The spring boot performs all the logic over the data of the database which is mapped to the spring boot model class through </a:t>
            </a:r>
            <a:r>
              <a:rPr lang="en-US" u="sng" dirty="0">
                <a:hlinkClick r:id="rId2"/>
              </a:rPr>
              <a:t>Java Persistence Library</a:t>
            </a:r>
            <a:r>
              <a:rPr lang="en-US" dirty="0"/>
              <a:t>(</a:t>
            </a:r>
            <a:r>
              <a:rPr lang="en-US" b="1" dirty="0"/>
              <a:t>JPA</a:t>
            </a:r>
            <a:r>
              <a:rPr lang="en-US" dirty="0"/>
              <a:t>).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 The </a:t>
            </a:r>
            <a:r>
              <a:rPr lang="en-US" u="sng" dirty="0">
                <a:hlinkClick r:id="rId3"/>
              </a:rPr>
              <a:t>JSP</a:t>
            </a:r>
            <a:r>
              <a:rPr lang="en-US" dirty="0"/>
              <a:t> page is returned as Response from the controller.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 flow(Angular):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6FEDF-AB7B-34BE-BBAA-9CB51EFB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34399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 used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900" dirty="0"/>
              <a:t>Using Angular we have done Frontend.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Explanation: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  </a:t>
            </a:r>
            <a:r>
              <a:rPr lang="en-US" sz="1900" dirty="0"/>
              <a:t>Before Starting the Angular server we have to run Spring Boot Application.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        When the server is Started in Angular first it comes into index.html. In index.html there is an App root it went to app module 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app Component . </a:t>
            </a:r>
            <a:r>
              <a:rPr lang="en-US" sz="1900" dirty="0" err="1"/>
              <a:t>ts</a:t>
            </a:r>
            <a:r>
              <a:rPr lang="en-US" sz="1900" dirty="0"/>
              <a:t>(app .component . html , app .component .</a:t>
            </a:r>
            <a:r>
              <a:rPr lang="en-US" sz="1900" dirty="0" err="1"/>
              <a:t>css</a:t>
            </a:r>
            <a:r>
              <a:rPr lang="en-US" sz="1900" dirty="0"/>
              <a:t>) and then it goes to </a:t>
            </a:r>
            <a:r>
              <a:rPr lang="en-US" sz="1900" dirty="0" err="1"/>
              <a:t>app.routing.module.ts</a:t>
            </a:r>
            <a:r>
              <a:rPr lang="en-US" sz="1900" dirty="0"/>
              <a:t>(path is given for all the sub components).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            After that we have to create Subcomponent like </a:t>
            </a:r>
            <a:r>
              <a:rPr lang="en-US" sz="1900" dirty="0" err="1"/>
              <a:t>create.update,list,view,login,logout,feedback,homepage,etc</a:t>
            </a:r>
            <a:r>
              <a:rPr lang="en-US" sz="1900" dirty="0"/>
              <a:t>….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          By Using these subcomponent there is service class in that we have to give base </a:t>
            </a:r>
            <a:r>
              <a:rPr lang="en-US" sz="1900" dirty="0" err="1"/>
              <a:t>Url</a:t>
            </a:r>
            <a:r>
              <a:rPr lang="en-US" sz="1900" dirty="0"/>
              <a:t> to connect backend Using @crossorgin annotation in service class.</a:t>
            </a:r>
            <a:endParaRPr lang="en-IN" sz="1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63FF-B99D-B8D9-E0A8-ECF039F3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080000"/>
            <a:ext cx="6347714" cy="1320800"/>
          </a:xfrm>
        </p:spPr>
        <p:txBody>
          <a:bodyPr/>
          <a:lstStyle/>
          <a:p>
            <a:pPr algn="ctr"/>
            <a:r>
              <a:rPr lang="en-IN" dirty="0"/>
              <a:t>THANK YOU.....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D84F175-C221-45FE-7473-030BF7F37D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6781800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6271512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A2C6A-CEFC-6E76-E99E-24C0B638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6781800" cy="4419600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Sitka Heading Semibold" pitchFamily="2" charset="0"/>
              </a:rPr>
              <a:t>we will learn about how to develop a full stack web application that is basic Bus Management Service Application using Angular 10 and Spring Boot.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Sitka Heading Semibold" pitchFamily="2" charset="0"/>
              </a:rPr>
              <a:t>Create Bus Detail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Sitka Heading Semibold" pitchFamily="2" charset="0"/>
              </a:rPr>
              <a:t>Displaying list of Bus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Sitka Heading Semibold" pitchFamily="2" charset="0"/>
              </a:rPr>
              <a:t>Update Bus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Sitka Heading Semibold" pitchFamily="2" charset="0"/>
              </a:rPr>
              <a:t>Delete Bus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Sitka Heading Semibold" pitchFamily="2" charset="0"/>
              </a:rPr>
              <a:t>View particular Bus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Sitka Heading Semibold" pitchFamily="2" charset="0"/>
              </a:rPr>
              <a:t>Search </a:t>
            </a:r>
            <a:r>
              <a:rPr lang="en-IN" sz="2200" dirty="0">
                <a:latin typeface="Sitka Heading Semibold" pitchFamily="2" charset="0"/>
              </a:rPr>
              <a:t>Bus</a:t>
            </a:r>
            <a:r>
              <a:rPr lang="en-US" sz="2200" dirty="0">
                <a:latin typeface="Sitka Heading Semibold" pitchFamily="2" charset="0"/>
              </a:rPr>
              <a:t> using starting point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Sitka Heading Semibold" pitchFamily="2" charset="0"/>
              </a:rPr>
              <a:t>View Ac and Non-Ac Bus list</a:t>
            </a:r>
            <a:endParaRPr lang="en-IN" sz="2200" dirty="0">
              <a:latin typeface="Sitka Heading Semibold" pitchFamily="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DC497-94BC-7C49-7D5B-A7B0BA05C5E2}"/>
              </a:ext>
            </a:extLst>
          </p:cNvPr>
          <p:cNvSpPr txBox="1"/>
          <p:nvPr/>
        </p:nvSpPr>
        <p:spPr>
          <a:xfrm>
            <a:off x="914400" y="381000"/>
            <a:ext cx="5715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itka Heading Semibold" pitchFamily="2" charset="0"/>
              </a:rPr>
              <a:t>Output For Reference: Create Bus Detail</a:t>
            </a:r>
            <a:endParaRPr lang="en-IN" sz="2000" dirty="0">
              <a:latin typeface="Sitka Heading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B5F9F-F09B-AB10-3951-7B6BABF3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066800"/>
            <a:ext cx="556260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D3B-DAF8-1B7E-C88B-1649EB81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57" y="762000"/>
            <a:ext cx="6347714" cy="685800"/>
          </a:xfrm>
        </p:spPr>
        <p:txBody>
          <a:bodyPr>
            <a:normAutofit fontScale="90000"/>
          </a:bodyPr>
          <a:lstStyle/>
          <a:p>
            <a:r>
              <a:rPr lang="en-IN" sz="3100" dirty="0">
                <a:solidFill>
                  <a:schemeClr val="tx1"/>
                </a:solidFill>
                <a:latin typeface="Sitka Heading Semibold" pitchFamily="2" charset="0"/>
              </a:rPr>
              <a:t>Bus Details List: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19B0-8D37-41F1-068C-DA58B966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05000"/>
            <a:ext cx="8610600" cy="41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9A6F-32FE-99DD-2C7B-B391BAF8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304800"/>
            <a:ext cx="6347714" cy="6096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Sitka Heading Semibold" pitchFamily="2" charset="0"/>
              </a:rPr>
              <a:t>Update Bus Details: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0E0A3-E5F8-51C5-A8B5-5AE9CF3B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5861351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1D66-7054-F170-F951-F397A923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62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Sitka Heading Semibold" pitchFamily="2" charset="0"/>
              </a:rPr>
              <a:t>Delete Bus Details: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34DC9-FC71-98B2-2D83-1EC61E57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1524000"/>
            <a:ext cx="8806543" cy="42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1CDF-E0A6-F83E-DADE-0C39ED1A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Sitka Heading Semibold" pitchFamily="2" charset="0"/>
              </a:rPr>
              <a:t>TECHNOLOGIES USED</a:t>
            </a:r>
            <a:br>
              <a:rPr lang="en-IN" sz="36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61F2CA-1EC6-D29C-32DB-286FF542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67046"/>
              </p:ext>
            </p:extLst>
          </p:nvPr>
        </p:nvGraphicFramePr>
        <p:xfrm>
          <a:off x="762000" y="2285999"/>
          <a:ext cx="1828800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93917148"/>
                    </a:ext>
                  </a:extLst>
                </a:gridCol>
              </a:tblGrid>
              <a:tr h="28346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Sitka Heading Semibold" pitchFamily="2" charset="0"/>
                        </a:rPr>
                        <a:t>JAVA</a:t>
                      </a:r>
                    </a:p>
                    <a:p>
                      <a:pPr algn="ctr"/>
                      <a:endParaRPr lang="en-IN" sz="1800" dirty="0"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Sitka Heading Semibold" pitchFamily="2" charset="0"/>
                        </a:rPr>
                        <a:t>HIBERNATE</a:t>
                      </a:r>
                    </a:p>
                    <a:p>
                      <a:pPr algn="ctr"/>
                      <a:endParaRPr lang="en-IN" sz="1800" dirty="0"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Sitka Heading Semibold" pitchFamily="2" charset="0"/>
                        </a:rPr>
                        <a:t>SPRING</a:t>
                      </a:r>
                    </a:p>
                    <a:p>
                      <a:pPr algn="ctr"/>
                      <a:endParaRPr lang="en-IN" sz="1800" dirty="0"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Sitka Heading Semibold" pitchFamily="2" charset="0"/>
                        </a:rPr>
                        <a:t>REST API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36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9FB813-BD2A-B459-1246-AEE51C95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45501"/>
              </p:ext>
            </p:extLst>
          </p:nvPr>
        </p:nvGraphicFramePr>
        <p:xfrm>
          <a:off x="3010570" y="2286000"/>
          <a:ext cx="1942430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2430">
                  <a:extLst>
                    <a:ext uri="{9D8B030D-6E8A-4147-A177-3AD203B41FA5}">
                      <a16:colId xmlns:a16="http://schemas.microsoft.com/office/drawing/2014/main" val="1766816365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Sitka Heading Semibold" pitchFamily="2" charset="0"/>
                        </a:rPr>
                        <a:t>HTML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Sitka Heading Semibold" pitchFamily="2" charset="0"/>
                        </a:rPr>
                        <a:t>CSS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Sitka Heading Semibold" pitchFamily="2" charset="0"/>
                        </a:rPr>
                        <a:t>JAVASCRIPT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Sitka Heading Semibold" pitchFamily="2" charset="0"/>
                        </a:rPr>
                        <a:t>BOOTSTRAP CSS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Sitka Heading Semibold" pitchFamily="2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Sitka Heading Semibold" pitchFamily="2" charset="0"/>
                        </a:rPr>
                        <a:t>ANGULAR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834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5194F-137D-4341-C1C9-2D608DFE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08003"/>
              </p:ext>
            </p:extLst>
          </p:nvPr>
        </p:nvGraphicFramePr>
        <p:xfrm>
          <a:off x="5290458" y="2275114"/>
          <a:ext cx="1828799" cy="28346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449807206"/>
                    </a:ext>
                  </a:extLst>
                </a:gridCol>
              </a:tblGrid>
              <a:tr h="283463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Sitka Heading Semibold" pitchFamily="2" charset="0"/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715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2E7E47-C5D2-8854-D779-0496262C4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4986"/>
              </p:ext>
            </p:extLst>
          </p:nvPr>
        </p:nvGraphicFramePr>
        <p:xfrm>
          <a:off x="876300" y="1730828"/>
          <a:ext cx="1600200" cy="396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105326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Sitka Heading Semibold" pitchFamily="2" charset="0"/>
                        </a:rPr>
                        <a:t>BACK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802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E1685F-B6ED-12C5-874F-8C83699A5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8740"/>
              </p:ext>
            </p:extLst>
          </p:nvPr>
        </p:nvGraphicFramePr>
        <p:xfrm>
          <a:off x="3010570" y="1752600"/>
          <a:ext cx="1942430" cy="396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42430">
                  <a:extLst>
                    <a:ext uri="{9D8B030D-6E8A-4147-A177-3AD203B41FA5}">
                      <a16:colId xmlns:a16="http://schemas.microsoft.com/office/drawing/2014/main" val="1506869764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Sitka Heading Semibold" pitchFamily="2" charset="0"/>
                        </a:rPr>
                        <a:t>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462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2116D1-BAAD-8541-06DC-6F97386D6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41782"/>
              </p:ext>
            </p:extLst>
          </p:nvPr>
        </p:nvGraphicFramePr>
        <p:xfrm>
          <a:off x="5404759" y="1713410"/>
          <a:ext cx="1502228" cy="4136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919951261"/>
                    </a:ext>
                  </a:extLst>
                </a:gridCol>
              </a:tblGrid>
              <a:tr h="41365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Sitka Heading Semibold" pitchFamily="2" charset="0"/>
                        </a:rPr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53419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rgbClr val="00B0F0"/>
                </a:solidFill>
              </a:rPr>
              <a:t>FRONT END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FCC0219-289B-E23D-3717-655FBA9B6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838995"/>
            <a:ext cx="8610599" cy="487600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08BAC-FBDD-8397-6DFF-00A690BC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28600"/>
            <a:ext cx="876300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3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516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Sitka Heading Semibold</vt:lpstr>
      <vt:lpstr>Times New Roman</vt:lpstr>
      <vt:lpstr>Trebuchet MS</vt:lpstr>
      <vt:lpstr>Wingdings</vt:lpstr>
      <vt:lpstr>Wingdings 3</vt:lpstr>
      <vt:lpstr>Facet</vt:lpstr>
      <vt:lpstr>BUS MANAGEMENT</vt:lpstr>
      <vt:lpstr>                     OVERVIEW</vt:lpstr>
      <vt:lpstr>PowerPoint Presentation</vt:lpstr>
      <vt:lpstr>Bus Details List: </vt:lpstr>
      <vt:lpstr>Update Bus Details:</vt:lpstr>
      <vt:lpstr>Delete Bus Details:</vt:lpstr>
      <vt:lpstr>TECHNOLOGIES USED </vt:lpstr>
      <vt:lpstr>                  FRONT END</vt:lpstr>
      <vt:lpstr>PowerPoint Presentation</vt:lpstr>
      <vt:lpstr>                          HTML</vt:lpstr>
      <vt:lpstr>                             css      </vt:lpstr>
      <vt:lpstr>PowerPoint Presentation</vt:lpstr>
      <vt:lpstr>                  BOOTSTRAPCSS</vt:lpstr>
      <vt:lpstr>Backend Flow (Spring boot):</vt:lpstr>
      <vt:lpstr>                    JAVASCRIPT</vt:lpstr>
      <vt:lpstr>Frontend flow(Angular):</vt:lpstr>
      <vt:lpstr>THANK YOU.....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BUSMANAGEMENT</dc:title>
  <dc:creator>user</dc:creator>
  <cp:lastModifiedBy>Nisha Devi</cp:lastModifiedBy>
  <cp:revision>67</cp:revision>
  <dcterms:created xsi:type="dcterms:W3CDTF">2006-08-16T00:00:00Z</dcterms:created>
  <dcterms:modified xsi:type="dcterms:W3CDTF">2023-04-22T23:20:34Z</dcterms:modified>
</cp:coreProperties>
</file>