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8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B885-BD74-4859-8183-1F63445B2C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C83F-654C-47A2-A6CA-887CB7B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10561" r="12137" b="16584"/>
          <a:stretch/>
        </p:blipFill>
        <p:spPr bwMode="auto">
          <a:xfrm>
            <a:off x="457200" y="381000"/>
            <a:ext cx="851095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55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1" t="8724" r="12825" b="16278"/>
          <a:stretch/>
        </p:blipFill>
        <p:spPr bwMode="auto">
          <a:xfrm>
            <a:off x="457200" y="304800"/>
            <a:ext cx="809897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25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9643" r="12482" b="16278"/>
          <a:stretch/>
        </p:blipFill>
        <p:spPr bwMode="auto">
          <a:xfrm>
            <a:off x="1565564" y="2036617"/>
            <a:ext cx="6026728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0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9643" r="12998" b="16278"/>
          <a:stretch/>
        </p:blipFill>
        <p:spPr bwMode="auto">
          <a:xfrm>
            <a:off x="228600" y="381000"/>
            <a:ext cx="816158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9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4" t="9336" r="12309" b="15666"/>
          <a:stretch/>
        </p:blipFill>
        <p:spPr bwMode="auto">
          <a:xfrm>
            <a:off x="152399" y="199103"/>
            <a:ext cx="868680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71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9" t="9337" r="12998" b="16891"/>
          <a:stretch/>
        </p:blipFill>
        <p:spPr bwMode="auto">
          <a:xfrm>
            <a:off x="304800" y="381000"/>
            <a:ext cx="8743151" cy="574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9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t="9337" r="12309" b="15360"/>
          <a:stretch/>
        </p:blipFill>
        <p:spPr bwMode="auto">
          <a:xfrm>
            <a:off x="609600" y="457200"/>
            <a:ext cx="812180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01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04800"/>
            <a:ext cx="887519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30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1"/>
            <a:ext cx="8305800" cy="547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13855"/>
            <a:ext cx="7867219" cy="769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00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95705"/>
            <a:ext cx="6400800" cy="450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75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8" t="9643" r="12482" b="15972"/>
          <a:stretch/>
        </p:blipFill>
        <p:spPr bwMode="auto">
          <a:xfrm>
            <a:off x="1593272" y="2036618"/>
            <a:ext cx="5999019" cy="336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46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63" y="1454509"/>
            <a:ext cx="5863473" cy="512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4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"/>
            <a:ext cx="6629400" cy="675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89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60284"/>
            <a:ext cx="4914900" cy="418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71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42" y="1600200"/>
            <a:ext cx="718131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02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10561" r="13342" b="15360"/>
          <a:stretch/>
        </p:blipFill>
        <p:spPr bwMode="auto">
          <a:xfrm>
            <a:off x="1565564" y="2078181"/>
            <a:ext cx="5957454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1" t="9336" r="12653" b="15360"/>
          <a:stretch/>
        </p:blipFill>
        <p:spPr bwMode="auto">
          <a:xfrm>
            <a:off x="1676400" y="2022763"/>
            <a:ext cx="5902036" cy="340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57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8724" r="12482" b="15666"/>
          <a:stretch/>
        </p:blipFill>
        <p:spPr bwMode="auto">
          <a:xfrm>
            <a:off x="457200" y="381000"/>
            <a:ext cx="792233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14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1" t="10561" r="12653" b="16278"/>
          <a:stretch/>
        </p:blipFill>
        <p:spPr bwMode="auto">
          <a:xfrm>
            <a:off x="609600" y="1219200"/>
            <a:ext cx="832142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55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t="9337" r="12653" b="15972"/>
          <a:stretch/>
        </p:blipFill>
        <p:spPr bwMode="auto">
          <a:xfrm>
            <a:off x="533400" y="457200"/>
            <a:ext cx="818837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32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8725" r="12998" b="15972"/>
          <a:stretch/>
        </p:blipFill>
        <p:spPr bwMode="auto">
          <a:xfrm>
            <a:off x="27709" y="1389929"/>
            <a:ext cx="8483290" cy="483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33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t="9030" r="12309" b="16584"/>
          <a:stretch/>
        </p:blipFill>
        <p:spPr bwMode="auto">
          <a:xfrm>
            <a:off x="609600" y="457200"/>
            <a:ext cx="818444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02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</Words>
  <Application>Microsoft Office PowerPoint</Application>
  <PresentationFormat>On-screen Show (4:3)</PresentationFormat>
  <Paragraphs>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</vt:lpstr>
      <vt:lpstr>Activity</vt:lpstr>
      <vt:lpstr>component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Nisha Saravia</cp:lastModifiedBy>
  <cp:revision>6</cp:revision>
  <dcterms:created xsi:type="dcterms:W3CDTF">2021-12-02T14:20:52Z</dcterms:created>
  <dcterms:modified xsi:type="dcterms:W3CDTF">2022-11-12T05:02:05Z</dcterms:modified>
</cp:coreProperties>
</file>