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9144000" cx="13716000"/>
  <p:notesSz cx="6997700" cy="9283700"/>
  <p:embeddedFontLst>
    <p:embeddedFont>
      <p:font typeface="Helvetica Neue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8">
          <p15:clr>
            <a:srgbClr val="000000"/>
          </p15:clr>
        </p15:guide>
        <p15:guide id="2" pos="192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9" roundtripDataSignature="AMtx7mjb8FvNB8ueQljvvHtKbLNKw/AG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8" orient="horz"/>
        <p:guide pos="19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2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3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7" name="Google Shape;367;p37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3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92" name="Google Shape;392;p41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4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99" name="Google Shape;399;p42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4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06" name="Google Shape;406;p43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4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14" name="Google Shape;414;p44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4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21" name="Google Shape;421;p45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4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28" name="Google Shape;428;p46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4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36" name="Google Shape;436;p47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4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44" name="Google Shape;444;p48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4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889000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ctrTitle"/>
          </p:nvPr>
        </p:nvSpPr>
        <p:spPr>
          <a:xfrm>
            <a:off x="1028700" y="914400"/>
            <a:ext cx="11658600" cy="2836333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" type="body"/>
          </p:nvPr>
        </p:nvSpPr>
        <p:spPr>
          <a:xfrm>
            <a:off x="1209675" y="1644651"/>
            <a:ext cx="6057900" cy="604096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57200" lvl="0" marL="457200" algn="l">
              <a:spcBef>
                <a:spcPts val="1400"/>
              </a:spcBef>
              <a:spcAft>
                <a:spcPts val="0"/>
              </a:spcAft>
              <a:buSzPts val="3600"/>
              <a:buChar char="●"/>
              <a:defRPr sz="4000"/>
            </a:lvl1pPr>
            <a:lvl2pPr indent="-401319" lvl="1" marL="914400" algn="l">
              <a:spcBef>
                <a:spcPts val="1190"/>
              </a:spcBef>
              <a:spcAft>
                <a:spcPts val="0"/>
              </a:spcAft>
              <a:buSzPts val="2720"/>
              <a:buChar char="●"/>
              <a:defRPr sz="3400"/>
            </a:lvl2pPr>
            <a:lvl3pPr indent="-366712" lvl="2" marL="1371600" algn="l">
              <a:spcBef>
                <a:spcPts val="1015"/>
              </a:spcBef>
              <a:spcAft>
                <a:spcPts val="0"/>
              </a:spcAft>
              <a:buSzPts val="2175"/>
              <a:buChar char="4"/>
              <a:defRPr sz="2900"/>
            </a:lvl3pPr>
            <a:lvl4pPr indent="-352425" lvl="3" marL="18288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–"/>
              <a:defRPr sz="2600"/>
            </a:lvl4pPr>
            <a:lvl5pPr indent="-352425" lvl="4" marL="22860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5pPr>
            <a:lvl6pPr indent="-352425" lvl="5" marL="27432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6pPr>
            <a:lvl7pPr indent="-352425" lvl="6" marL="32004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7pPr>
            <a:lvl8pPr indent="-352425" lvl="7" marL="36576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8pPr>
            <a:lvl9pPr indent="-352425" lvl="8" marL="41148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9pPr>
          </a:lstStyle>
          <a:p/>
        </p:txBody>
      </p:sp>
      <p:sp>
        <p:nvSpPr>
          <p:cNvPr id="63" name="Google Shape;63;p60"/>
          <p:cNvSpPr txBox="1"/>
          <p:nvPr>
            <p:ph idx="2" type="body"/>
          </p:nvPr>
        </p:nvSpPr>
        <p:spPr>
          <a:xfrm>
            <a:off x="7496175" y="1644651"/>
            <a:ext cx="6057900" cy="604096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57200" lvl="0" marL="457200" algn="l">
              <a:spcBef>
                <a:spcPts val="1400"/>
              </a:spcBef>
              <a:spcAft>
                <a:spcPts val="0"/>
              </a:spcAft>
              <a:buSzPts val="3600"/>
              <a:buChar char="●"/>
              <a:defRPr sz="4000"/>
            </a:lvl1pPr>
            <a:lvl2pPr indent="-401319" lvl="1" marL="914400" algn="l">
              <a:spcBef>
                <a:spcPts val="1190"/>
              </a:spcBef>
              <a:spcAft>
                <a:spcPts val="0"/>
              </a:spcAft>
              <a:buSzPts val="2720"/>
              <a:buChar char="●"/>
              <a:defRPr sz="3400"/>
            </a:lvl2pPr>
            <a:lvl3pPr indent="-366712" lvl="2" marL="1371600" algn="l">
              <a:spcBef>
                <a:spcPts val="1015"/>
              </a:spcBef>
              <a:spcAft>
                <a:spcPts val="0"/>
              </a:spcAft>
              <a:buSzPts val="2175"/>
              <a:buChar char="4"/>
              <a:defRPr sz="2900"/>
            </a:lvl3pPr>
            <a:lvl4pPr indent="-352425" lvl="3" marL="18288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–"/>
              <a:defRPr sz="2600"/>
            </a:lvl4pPr>
            <a:lvl5pPr indent="-352425" lvl="4" marL="22860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5pPr>
            <a:lvl6pPr indent="-352425" lvl="5" marL="27432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6pPr>
            <a:lvl7pPr indent="-352425" lvl="6" marL="32004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7pPr>
            <a:lvl8pPr indent="-352425" lvl="7" marL="36576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8pPr>
            <a:lvl9pPr indent="-352425" lvl="8" marL="4114800" algn="l"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1"/>
          <p:cNvSpPr txBox="1"/>
          <p:nvPr>
            <p:ph type="title"/>
          </p:nvPr>
        </p:nvSpPr>
        <p:spPr>
          <a:xfrm>
            <a:off x="1083470" y="5875867"/>
            <a:ext cx="116586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7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1"/>
          <p:cNvSpPr txBox="1"/>
          <p:nvPr>
            <p:ph idx="1" type="body"/>
          </p:nvPr>
        </p:nvSpPr>
        <p:spPr>
          <a:xfrm>
            <a:off x="1083470" y="3875618"/>
            <a:ext cx="116586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1015"/>
              </a:spcBef>
              <a:spcAft>
                <a:spcPts val="0"/>
              </a:spcAft>
              <a:buSzPts val="2610"/>
              <a:buNone/>
              <a:defRPr sz="2900"/>
            </a:lvl1pPr>
            <a:lvl2pPr indent="-228600" lvl="1" marL="914400" algn="l">
              <a:spcBef>
                <a:spcPts val="910"/>
              </a:spcBef>
              <a:spcAft>
                <a:spcPts val="0"/>
              </a:spcAft>
              <a:buSzPts val="2080"/>
              <a:buNone/>
              <a:defRPr sz="2600"/>
            </a:lvl2pPr>
            <a:lvl3pPr indent="-228600" lvl="2" marL="1371600" algn="l">
              <a:spcBef>
                <a:spcPts val="805"/>
              </a:spcBef>
              <a:spcAft>
                <a:spcPts val="0"/>
              </a:spcAft>
              <a:buSzPts val="1725"/>
              <a:buNone/>
              <a:defRPr sz="2300"/>
            </a:lvl3pPr>
            <a:lvl4pPr indent="-22860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4pPr>
            <a:lvl5pPr indent="-22860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5pPr>
            <a:lvl6pPr indent="-22860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6pPr>
            <a:lvl7pPr indent="-22860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7pPr>
            <a:lvl8pPr indent="-22860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8pPr>
            <a:lvl9pPr indent="-22860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1" type="body"/>
          </p:nvPr>
        </p:nvSpPr>
        <p:spPr>
          <a:xfrm>
            <a:off x="1209675" y="1644650"/>
            <a:ext cx="12344400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 txBox="1"/>
          <p:nvPr>
            <p:ph type="title"/>
          </p:nvPr>
        </p:nvSpPr>
        <p:spPr>
          <a:xfrm rot="5400000">
            <a:off x="8287941" y="2419483"/>
            <a:ext cx="7315200" cy="3217068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" type="body"/>
          </p:nvPr>
        </p:nvSpPr>
        <p:spPr>
          <a:xfrm rot="5400000">
            <a:off x="1739504" y="-683286"/>
            <a:ext cx="7315200" cy="942260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" type="body"/>
          </p:nvPr>
        </p:nvSpPr>
        <p:spPr>
          <a:xfrm rot="5400000">
            <a:off x="4361657" y="-1507331"/>
            <a:ext cx="6040437" cy="12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/>
          <p:nvPr>
            <p:ph type="title"/>
          </p:nvPr>
        </p:nvSpPr>
        <p:spPr>
          <a:xfrm>
            <a:off x="2688432" y="6400800"/>
            <a:ext cx="8229600" cy="755651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/>
          <p:nvPr>
            <p:ph idx="2" type="pic"/>
          </p:nvPr>
        </p:nvSpPr>
        <p:spPr>
          <a:xfrm>
            <a:off x="2688432" y="817033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marR="0" rtl="0" algn="l">
              <a:spcBef>
                <a:spcPts val="1610"/>
              </a:spcBef>
              <a:spcAft>
                <a:spcPts val="0"/>
              </a:spcAft>
              <a:buClr>
                <a:srgbClr val="993300"/>
              </a:buClr>
              <a:buSzPts val="4140"/>
              <a:buFont typeface="Arial"/>
              <a:buNone/>
              <a:defRPr sz="4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1400"/>
              </a:spcBef>
              <a:spcAft>
                <a:spcPts val="0"/>
              </a:spcAft>
              <a:buClr>
                <a:srgbClr val="CC6600"/>
              </a:buClr>
              <a:buSzPts val="32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1190"/>
              </a:spcBef>
              <a:spcAft>
                <a:spcPts val="0"/>
              </a:spcAft>
              <a:buClr>
                <a:srgbClr val="009900"/>
              </a:buClr>
              <a:buSzPts val="2550"/>
              <a:buFont typeface="Arimo"/>
              <a:buNone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1015"/>
              </a:spcBef>
              <a:spcAft>
                <a:spcPts val="0"/>
              </a:spcAft>
              <a:buClr>
                <a:schemeClr val="hlink"/>
              </a:buClr>
              <a:buSzPts val="2175"/>
              <a:buFont typeface="Helvetica Neue"/>
              <a:buNone/>
              <a:defRPr b="0" i="0" sz="2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1015"/>
              </a:spcBef>
              <a:spcAft>
                <a:spcPts val="0"/>
              </a:spcAft>
              <a:buClr>
                <a:srgbClr val="FF0066"/>
              </a:buClr>
              <a:buSzPts val="2175"/>
              <a:buFont typeface="Helvetica Neue"/>
              <a:buNone/>
              <a:defRPr b="0" i="0" sz="2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1015"/>
              </a:spcBef>
              <a:spcAft>
                <a:spcPts val="0"/>
              </a:spcAft>
              <a:buClr>
                <a:srgbClr val="FF0066"/>
              </a:buClr>
              <a:buSzPts val="2175"/>
              <a:buFont typeface="Helvetica Neue"/>
              <a:buNone/>
              <a:defRPr b="0" i="0" sz="2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1015"/>
              </a:spcBef>
              <a:spcAft>
                <a:spcPts val="0"/>
              </a:spcAft>
              <a:buClr>
                <a:srgbClr val="FF0066"/>
              </a:buClr>
              <a:buSzPts val="2175"/>
              <a:buFont typeface="Helvetica Neue"/>
              <a:buNone/>
              <a:defRPr b="0" i="0" sz="2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1015"/>
              </a:spcBef>
              <a:spcAft>
                <a:spcPts val="0"/>
              </a:spcAft>
              <a:buClr>
                <a:srgbClr val="FF0066"/>
              </a:buClr>
              <a:buSzPts val="2175"/>
              <a:buFont typeface="Helvetica Neue"/>
              <a:buNone/>
              <a:defRPr b="0" i="0" sz="2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1015"/>
              </a:spcBef>
              <a:spcAft>
                <a:spcPts val="0"/>
              </a:spcAft>
              <a:buClr>
                <a:srgbClr val="FF0066"/>
              </a:buClr>
              <a:buSzPts val="2175"/>
              <a:buFont typeface="Helvetica Neue"/>
              <a:buNone/>
              <a:defRPr b="0" i="0" sz="2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56"/>
          <p:cNvSpPr txBox="1"/>
          <p:nvPr>
            <p:ph idx="1" type="body"/>
          </p:nvPr>
        </p:nvSpPr>
        <p:spPr>
          <a:xfrm>
            <a:off x="2688432" y="7156451"/>
            <a:ext cx="8229600" cy="1073149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595"/>
              </a:spcBef>
              <a:spcAft>
                <a:spcPts val="0"/>
              </a:spcAft>
              <a:buSzPts val="1360"/>
              <a:buNone/>
              <a:defRPr sz="1700"/>
            </a:lvl2pPr>
            <a:lvl3pPr indent="-228600" lvl="2" marL="1371600" algn="l">
              <a:spcBef>
                <a:spcPts val="490"/>
              </a:spcBef>
              <a:spcAft>
                <a:spcPts val="0"/>
              </a:spcAft>
              <a:buSzPts val="1050"/>
              <a:buNone/>
              <a:defRPr sz="1400"/>
            </a:lvl3pPr>
            <a:lvl4pPr indent="-228600" lvl="3" marL="18288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4pPr>
            <a:lvl5pPr indent="-228600" lvl="4" marL="22860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5pPr>
            <a:lvl6pPr indent="-228600" lvl="5" marL="27432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6pPr>
            <a:lvl7pPr indent="-228600" lvl="6" marL="32004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7pPr>
            <a:lvl8pPr indent="-228600" lvl="7" marL="36576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8pPr>
            <a:lvl9pPr indent="-228600" lvl="8" marL="41148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type="title"/>
          </p:nvPr>
        </p:nvSpPr>
        <p:spPr>
          <a:xfrm>
            <a:off x="685801" y="364067"/>
            <a:ext cx="451247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" type="body"/>
          </p:nvPr>
        </p:nvSpPr>
        <p:spPr>
          <a:xfrm>
            <a:off x="5362575" y="364067"/>
            <a:ext cx="7667625" cy="78041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91490" lvl="0" marL="457200" algn="l">
              <a:spcBef>
                <a:spcPts val="1610"/>
              </a:spcBef>
              <a:spcAft>
                <a:spcPts val="0"/>
              </a:spcAft>
              <a:buSzPts val="4140"/>
              <a:buChar char="●"/>
              <a:defRPr sz="4600"/>
            </a:lvl1pPr>
            <a:lvl2pPr indent="-431800" lvl="1" marL="914400" algn="l">
              <a:spcBef>
                <a:spcPts val="1400"/>
              </a:spcBef>
              <a:spcAft>
                <a:spcPts val="0"/>
              </a:spcAft>
              <a:buSzPts val="3200"/>
              <a:buChar char="●"/>
              <a:defRPr sz="4000"/>
            </a:lvl2pPr>
            <a:lvl3pPr indent="-390525" lvl="2" marL="1371600" algn="l">
              <a:spcBef>
                <a:spcPts val="1190"/>
              </a:spcBef>
              <a:spcAft>
                <a:spcPts val="0"/>
              </a:spcAft>
              <a:buSzPts val="2550"/>
              <a:buChar char="4"/>
              <a:defRPr sz="3400"/>
            </a:lvl3pPr>
            <a:lvl4pPr indent="-366712" lvl="3" marL="1828800" algn="l"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–"/>
              <a:defRPr sz="2900"/>
            </a:lvl4pPr>
            <a:lvl5pPr indent="-366712" lvl="4" marL="2286000" algn="l"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5pPr>
            <a:lvl6pPr indent="-366712" lvl="5" marL="2743200" algn="l"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6pPr>
            <a:lvl7pPr indent="-366712" lvl="6" marL="3200400" algn="l"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7pPr>
            <a:lvl8pPr indent="-366712" lvl="7" marL="3657600" algn="l"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8pPr>
            <a:lvl9pPr indent="-366712" lvl="8" marL="4114800" algn="l"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9pPr>
          </a:lstStyle>
          <a:p/>
        </p:txBody>
      </p:sp>
      <p:sp>
        <p:nvSpPr>
          <p:cNvPr id="52" name="Google Shape;52;p57"/>
          <p:cNvSpPr txBox="1"/>
          <p:nvPr>
            <p:ph idx="2" type="body"/>
          </p:nvPr>
        </p:nvSpPr>
        <p:spPr>
          <a:xfrm>
            <a:off x="685801" y="1913467"/>
            <a:ext cx="4512470" cy="62547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595"/>
              </a:spcBef>
              <a:spcAft>
                <a:spcPts val="0"/>
              </a:spcAft>
              <a:buSzPts val="1360"/>
              <a:buNone/>
              <a:defRPr sz="1700"/>
            </a:lvl2pPr>
            <a:lvl3pPr indent="-228600" lvl="2" marL="1371600" algn="l">
              <a:spcBef>
                <a:spcPts val="490"/>
              </a:spcBef>
              <a:spcAft>
                <a:spcPts val="0"/>
              </a:spcAft>
              <a:buSzPts val="1050"/>
              <a:buNone/>
              <a:defRPr sz="1400"/>
            </a:lvl3pPr>
            <a:lvl4pPr indent="-228600" lvl="3" marL="18288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4pPr>
            <a:lvl5pPr indent="-228600" lvl="4" marL="22860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5pPr>
            <a:lvl6pPr indent="-228600" lvl="5" marL="27432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6pPr>
            <a:lvl7pPr indent="-228600" lvl="6" marL="32004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7pPr>
            <a:lvl8pPr indent="-228600" lvl="7" marL="36576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8pPr>
            <a:lvl9pPr indent="-228600" lvl="8" marL="4114800" algn="l"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" type="body"/>
          </p:nvPr>
        </p:nvSpPr>
        <p:spPr>
          <a:xfrm>
            <a:off x="685800" y="2046817"/>
            <a:ext cx="6060282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119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228600" lvl="1" marL="914400" algn="l">
              <a:spcBef>
                <a:spcPts val="1015"/>
              </a:spcBef>
              <a:spcAft>
                <a:spcPts val="0"/>
              </a:spcAft>
              <a:buSzPts val="2320"/>
              <a:buNone/>
              <a:defRPr b="1" sz="2900"/>
            </a:lvl2pPr>
            <a:lvl3pPr indent="-228600" lvl="2" marL="1371600" algn="l">
              <a:spcBef>
                <a:spcPts val="910"/>
              </a:spcBef>
              <a:spcAft>
                <a:spcPts val="0"/>
              </a:spcAft>
              <a:buSzPts val="1950"/>
              <a:buNone/>
              <a:defRPr b="1" sz="2600"/>
            </a:lvl3pPr>
            <a:lvl4pPr indent="-228600" lvl="3" marL="18288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4pPr>
            <a:lvl5pPr indent="-228600" lvl="4" marL="22860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5pPr>
            <a:lvl6pPr indent="-228600" lvl="5" marL="27432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6pPr>
            <a:lvl7pPr indent="-228600" lvl="6" marL="32004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7pPr>
            <a:lvl8pPr indent="-228600" lvl="7" marL="36576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8pPr>
            <a:lvl9pPr indent="-228600" lvl="8" marL="41148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9pPr>
          </a:lstStyle>
          <a:p/>
        </p:txBody>
      </p:sp>
      <p:sp>
        <p:nvSpPr>
          <p:cNvPr id="57" name="Google Shape;57;p59"/>
          <p:cNvSpPr txBox="1"/>
          <p:nvPr>
            <p:ph idx="2" type="body"/>
          </p:nvPr>
        </p:nvSpPr>
        <p:spPr>
          <a:xfrm>
            <a:off x="685800" y="2899833"/>
            <a:ext cx="6060282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22910" lvl="0" marL="457200" algn="l">
              <a:spcBef>
                <a:spcPts val="1190"/>
              </a:spcBef>
              <a:spcAft>
                <a:spcPts val="0"/>
              </a:spcAft>
              <a:buSzPts val="3060"/>
              <a:buChar char="●"/>
              <a:defRPr sz="3400"/>
            </a:lvl1pPr>
            <a:lvl2pPr indent="-375919" lvl="1" marL="914400" algn="l">
              <a:spcBef>
                <a:spcPts val="1015"/>
              </a:spcBef>
              <a:spcAft>
                <a:spcPts val="0"/>
              </a:spcAft>
              <a:buSzPts val="2320"/>
              <a:buChar char="●"/>
              <a:defRPr sz="2900"/>
            </a:lvl2pPr>
            <a:lvl3pPr indent="-352425" lvl="2" marL="1371600" algn="l">
              <a:spcBef>
                <a:spcPts val="910"/>
              </a:spcBef>
              <a:spcAft>
                <a:spcPts val="0"/>
              </a:spcAft>
              <a:buSzPts val="1950"/>
              <a:buChar char="4"/>
              <a:defRPr sz="2600"/>
            </a:lvl3pPr>
            <a:lvl4pPr indent="-338137" lvl="3" marL="18288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–"/>
              <a:defRPr sz="2300"/>
            </a:lvl4pPr>
            <a:lvl5pPr indent="-338137" lvl="4" marL="22860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5pPr>
            <a:lvl6pPr indent="-338137" lvl="5" marL="27432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6pPr>
            <a:lvl7pPr indent="-338137" lvl="6" marL="32004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7pPr>
            <a:lvl8pPr indent="-338137" lvl="7" marL="36576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8pPr>
            <a:lvl9pPr indent="-338137" lvl="8" marL="41148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9pPr>
          </a:lstStyle>
          <a:p/>
        </p:txBody>
      </p:sp>
      <p:sp>
        <p:nvSpPr>
          <p:cNvPr id="58" name="Google Shape;58;p59"/>
          <p:cNvSpPr txBox="1"/>
          <p:nvPr>
            <p:ph idx="3" type="body"/>
          </p:nvPr>
        </p:nvSpPr>
        <p:spPr>
          <a:xfrm>
            <a:off x="6967538" y="2046817"/>
            <a:ext cx="6062663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119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228600" lvl="1" marL="914400" algn="l">
              <a:spcBef>
                <a:spcPts val="1015"/>
              </a:spcBef>
              <a:spcAft>
                <a:spcPts val="0"/>
              </a:spcAft>
              <a:buSzPts val="2320"/>
              <a:buNone/>
              <a:defRPr b="1" sz="2900"/>
            </a:lvl2pPr>
            <a:lvl3pPr indent="-228600" lvl="2" marL="1371600" algn="l">
              <a:spcBef>
                <a:spcPts val="910"/>
              </a:spcBef>
              <a:spcAft>
                <a:spcPts val="0"/>
              </a:spcAft>
              <a:buSzPts val="1950"/>
              <a:buNone/>
              <a:defRPr b="1" sz="2600"/>
            </a:lvl3pPr>
            <a:lvl4pPr indent="-228600" lvl="3" marL="18288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4pPr>
            <a:lvl5pPr indent="-228600" lvl="4" marL="22860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5pPr>
            <a:lvl6pPr indent="-228600" lvl="5" marL="27432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6pPr>
            <a:lvl7pPr indent="-228600" lvl="6" marL="32004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7pPr>
            <a:lvl8pPr indent="-228600" lvl="7" marL="36576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8pPr>
            <a:lvl9pPr indent="-228600" lvl="8" marL="41148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9pPr>
          </a:lstStyle>
          <a:p/>
        </p:txBody>
      </p:sp>
      <p:sp>
        <p:nvSpPr>
          <p:cNvPr id="59" name="Google Shape;59;p59"/>
          <p:cNvSpPr txBox="1"/>
          <p:nvPr>
            <p:ph idx="4" type="body"/>
          </p:nvPr>
        </p:nvSpPr>
        <p:spPr>
          <a:xfrm>
            <a:off x="6967538" y="2899833"/>
            <a:ext cx="6062663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22910" lvl="0" marL="457200" algn="l">
              <a:spcBef>
                <a:spcPts val="1190"/>
              </a:spcBef>
              <a:spcAft>
                <a:spcPts val="0"/>
              </a:spcAft>
              <a:buSzPts val="3060"/>
              <a:buChar char="●"/>
              <a:defRPr sz="3400"/>
            </a:lvl1pPr>
            <a:lvl2pPr indent="-375919" lvl="1" marL="914400" algn="l">
              <a:spcBef>
                <a:spcPts val="1015"/>
              </a:spcBef>
              <a:spcAft>
                <a:spcPts val="0"/>
              </a:spcAft>
              <a:buSzPts val="2320"/>
              <a:buChar char="●"/>
              <a:defRPr sz="2900"/>
            </a:lvl2pPr>
            <a:lvl3pPr indent="-352425" lvl="2" marL="1371600" algn="l">
              <a:spcBef>
                <a:spcPts val="910"/>
              </a:spcBef>
              <a:spcAft>
                <a:spcPts val="0"/>
              </a:spcAft>
              <a:buSzPts val="1950"/>
              <a:buChar char="4"/>
              <a:defRPr sz="2600"/>
            </a:lvl3pPr>
            <a:lvl4pPr indent="-338137" lvl="3" marL="18288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–"/>
              <a:defRPr sz="2300"/>
            </a:lvl4pPr>
            <a:lvl5pPr indent="-338137" lvl="4" marL="22860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5pPr>
            <a:lvl6pPr indent="-338137" lvl="5" marL="27432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6pPr>
            <a:lvl7pPr indent="-338137" lvl="6" marL="32004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7pPr>
            <a:lvl8pPr indent="-338137" lvl="7" marL="36576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8pPr>
            <a:lvl9pPr indent="-338137" lvl="8" marL="4114800" algn="l"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image" Target="../media/image16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9"/>
          <p:cNvGrpSpPr/>
          <p:nvPr/>
        </p:nvGrpSpPr>
        <p:grpSpPr>
          <a:xfrm>
            <a:off x="298450" y="3948112"/>
            <a:ext cx="12915900" cy="268287"/>
            <a:chOff x="125" y="1865"/>
            <a:chExt cx="5424" cy="127"/>
          </a:xfrm>
        </p:grpSpPr>
        <p:sp>
          <p:nvSpPr>
            <p:cNvPr id="11" name="Google Shape;11;p49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49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49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49"/>
          <p:cNvSpPr txBox="1"/>
          <p:nvPr/>
        </p:nvSpPr>
        <p:spPr>
          <a:xfrm>
            <a:off x="9734550" y="8783637"/>
            <a:ext cx="40703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49"/>
          <p:cNvSpPr txBox="1"/>
          <p:nvPr/>
        </p:nvSpPr>
        <p:spPr>
          <a:xfrm>
            <a:off x="41275" y="8818562"/>
            <a:ext cx="37274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4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4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41900" y="5543550"/>
            <a:ext cx="3092450" cy="2125662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49"/>
          <p:cNvSpPr txBox="1"/>
          <p:nvPr/>
        </p:nvSpPr>
        <p:spPr>
          <a:xfrm>
            <a:off x="4837112" y="5365750"/>
            <a:ext cx="3505200" cy="2493962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49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9"/>
          <p:cNvSpPr txBox="1"/>
          <p:nvPr>
            <p:ph idx="1" type="body"/>
          </p:nvPr>
        </p:nvSpPr>
        <p:spPr>
          <a:xfrm>
            <a:off x="1209675" y="1644650"/>
            <a:ext cx="12344400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8625" y="0"/>
            <a:ext cx="1793875" cy="121126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1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1"/>
          <p:cNvSpPr txBox="1"/>
          <p:nvPr>
            <p:ph idx="1" type="body"/>
          </p:nvPr>
        </p:nvSpPr>
        <p:spPr>
          <a:xfrm>
            <a:off x="1209675" y="1644650"/>
            <a:ext cx="12344400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51"/>
          <p:cNvSpPr txBox="1"/>
          <p:nvPr/>
        </p:nvSpPr>
        <p:spPr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51"/>
          <p:cNvCxnSpPr/>
          <p:nvPr/>
        </p:nvCxnSpPr>
        <p:spPr>
          <a:xfrm>
            <a:off x="685800" y="1147762"/>
            <a:ext cx="121158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51"/>
          <p:cNvSpPr txBox="1"/>
          <p:nvPr/>
        </p:nvSpPr>
        <p:spPr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51"/>
          <p:cNvSpPr txBox="1"/>
          <p:nvPr/>
        </p:nvSpPr>
        <p:spPr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51"/>
          <p:cNvSpPr txBox="1"/>
          <p:nvPr/>
        </p:nvSpPr>
        <p:spPr>
          <a:xfrm>
            <a:off x="6403975" y="8818562"/>
            <a:ext cx="6318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8.</a:t>
            </a:r>
            <a:fld id="{00000000-1234-1234-1234-123412341234}" type="slidenum">
              <a:rPr b="1" i="0" lang="en-US" sz="14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51"/>
          <p:cNvSpPr txBox="1"/>
          <p:nvPr/>
        </p:nvSpPr>
        <p:spPr>
          <a:xfrm>
            <a:off x="9734550" y="8783637"/>
            <a:ext cx="40703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51"/>
          <p:cNvSpPr txBox="1"/>
          <p:nvPr/>
        </p:nvSpPr>
        <p:spPr>
          <a:xfrm>
            <a:off x="279400" y="8828087"/>
            <a:ext cx="37274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</a:t>
            </a:r>
            <a:r>
              <a:rPr b="1" i="0" lang="en-US" sz="14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9</a:t>
            </a:r>
            <a:r>
              <a:rPr b="1" baseline="30000" i="0" lang="en-US" sz="14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4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61775" y="7799387"/>
            <a:ext cx="1925637" cy="1057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1028700" y="914400"/>
            <a:ext cx="11658600" cy="2836862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6100"/>
              <a:buFont typeface="Arial"/>
              <a:buNone/>
            </a:pPr>
            <a:r>
              <a:rPr b="1" i="0" lang="en-US" sz="61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8:  Main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1379537" y="414337"/>
            <a:ext cx="123364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Dynamic relocation using a relocation register</a:t>
            </a:r>
            <a:endParaRPr/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887" y="2540000"/>
            <a:ext cx="6130925" cy="394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/>
          <p:nvPr/>
        </p:nvSpPr>
        <p:spPr>
          <a:xfrm>
            <a:off x="1143000" y="1836737"/>
            <a:ext cx="5380037" cy="658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Routine is not loaded until it is called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memory-space utilization; unused routine is never loaded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routines kept on disk in relocatable load format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when large amounts of code are needed to handle infrequently occurring cases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special support from the operating system is required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through program design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can help by providing libraries to implement dynamic loading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1031875" y="395287"/>
            <a:ext cx="126634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Hardware Support for Relocation </a:t>
            </a:r>
            <a:br>
              <a:rPr b="1" i="0" lang="en-US" sz="4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and Limit Registers</a:t>
            </a:r>
            <a:endParaRPr/>
          </a:p>
        </p:txBody>
      </p:sp>
      <p:pic>
        <p:nvPicPr>
          <p:cNvPr descr="8"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2478087"/>
            <a:ext cx="9656762" cy="425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Dynamic Linking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1143000" y="1836737"/>
            <a:ext cx="11576050" cy="578961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linking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system libraries and program code combined by the loader into the binary program image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linking –linking postponed until execution time</a:t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piece of code, 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stub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used to locate the appropriate memory-resident library routine</a:t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Stub replaces itself with the address of the routine, and executes the routine</a:t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checks if routine is in processes’ memory address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 in address space, add to address space</a:t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linking is particularly useful for libraries</a:t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also known as 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libraries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applicability to patching system libraries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Versioning may be needed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Swapping</a:t>
            </a:r>
            <a:endParaRPr/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1143000" y="1643062"/>
            <a:ext cx="11639550" cy="6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can be 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swapped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temporarily out of memory to a backing store, and then brought back into memory for continued execution</a:t>
            </a:r>
            <a:endParaRPr/>
          </a:p>
          <a:p>
            <a:pPr indent="-407987" lvl="1" marL="10604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physical memory space of processes can exceed physical memory</a:t>
            </a:r>
            <a:endParaRPr/>
          </a:p>
          <a:p>
            <a:pPr indent="-488950" lvl="0" marL="4889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Backing store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fast disk large enough to accommodate copies of all memory images for all users; must provide direct access to these memory images</a:t>
            </a:r>
            <a:endParaRPr/>
          </a:p>
          <a:p>
            <a:pPr indent="-488950" lvl="0" marL="4889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 out, roll in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swapping variant used for priority-based scheduling algorithms; lower-priority process is swapped out so higher-priority process can be loaded and executed</a:t>
            </a:r>
            <a:endParaRPr/>
          </a:p>
          <a:p>
            <a:pPr indent="-488950" lvl="0" marL="4889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 part of swap time is transfer time; total transfer time is directly proportional to the amount of memory swapped</a:t>
            </a:r>
            <a:endParaRPr/>
          </a:p>
          <a:p>
            <a:pPr indent="-488950" lvl="0" marL="4889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maintains a 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queue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ready-to-run processes which have memory images on disk</a:t>
            </a:r>
            <a:endParaRPr/>
          </a:p>
          <a:p>
            <a:pPr indent="-488950" lvl="0" marL="4889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swapped out process need to swap back in to same physical addresses?</a:t>
            </a:r>
            <a:endParaRPr/>
          </a:p>
          <a:p>
            <a:pPr indent="-407987" lvl="1" marL="10604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Depends on address binding method</a:t>
            </a:r>
            <a:endParaRPr/>
          </a:p>
          <a:p>
            <a:pPr indent="-407987" lvl="1" marL="10604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Plus consider pending I/O to / from process memory space</a:t>
            </a:r>
            <a:endParaRPr/>
          </a:p>
          <a:p>
            <a:pPr indent="-351790" lvl="0" marL="488950" rtl="0" algn="l"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1227137" y="369887"/>
            <a:ext cx="1180306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Schematic View of Swapping</a:t>
            </a:r>
            <a:endParaRPr/>
          </a:p>
        </p:txBody>
      </p:sp>
      <p:pic>
        <p:nvPicPr>
          <p:cNvPr descr="8"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112" y="2155825"/>
            <a:ext cx="8320087" cy="5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 Switch Time including Swapping</a:t>
            </a:r>
            <a:endParaRPr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1209675" y="1644650"/>
            <a:ext cx="12344400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next processes to be put on CPU is not in memory, need to swap out a process and swap in target process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 time can then be very high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100MB process swapping to hard disk with transfer rate of 50MB/sec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out time of 2000 ms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Plus swap in of same sized process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context switch swapping component time of 4000ms (4 seconds)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swapping not used in modern operating systems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300162" y="369887"/>
            <a:ext cx="11730037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Contiguous Allocation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143000" y="1836737"/>
            <a:ext cx="11666537" cy="60166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must support both OS and user processes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resource, must allocate efficiently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Contiguous allocation is one early method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usually into two </a:t>
            </a:r>
            <a:r>
              <a:rPr b="1" i="0" lang="en-US" sz="20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partitions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Resident operating system, usually held in low memory with interrupt vector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processes then held in high memory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contained in single contiguous section of memory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Relocation registers used to protect user processes from each other, and from changing operating-system code and data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register contains value of smallest physical address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 register contains range of logical addresses – each logical address must be less than the limit register 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MMU maps logical address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dynamically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then allow actions such as kernel code being </a:t>
            </a:r>
            <a:r>
              <a:rPr b="1" i="0" lang="en-US" sz="20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transient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kernel changing size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371600" y="369887"/>
            <a:ext cx="116586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Contiguous Allocation (Cont.)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133475" y="1592262"/>
            <a:ext cx="11657012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Multiple-partition allocation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Degree of multiprogramming limited by number of partitions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●"/>
            </a:pPr>
            <a:r>
              <a:rPr b="1" i="0" lang="en-US" sz="22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Variable-partition </a:t>
            </a:r>
            <a: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sizes for efficiency (sized to a given process’ needs)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●"/>
            </a:pPr>
            <a:r>
              <a:rPr b="1" i="0" lang="en-US" sz="22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Hole</a:t>
            </a:r>
            <a: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block of available memory; holes of various size are scattered throughout memory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process arrives, it is allocated memory from a hole large enough to accommodate it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exiting frees its partition, adjacent free partitions combined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maintains information about:</a:t>
            </a:r>
            <a:b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a) allocated partitions    b) free partitions (hole)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1568450" y="5830887"/>
            <a:ext cx="1714500" cy="28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>
            <a:off x="1568450" y="6315075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1568450" y="6862762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1568450" y="8105775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17"/>
          <p:cNvSpPr txBox="1"/>
          <p:nvPr/>
        </p:nvSpPr>
        <p:spPr>
          <a:xfrm>
            <a:off x="2039937" y="5813425"/>
            <a:ext cx="6350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1568450" y="6407150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5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1568450" y="7316787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8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568450" y="8112125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2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4311650" y="5830887"/>
            <a:ext cx="1714500" cy="28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9" name="Google Shape;179;p17"/>
          <p:cNvCxnSpPr/>
          <p:nvPr/>
        </p:nvCxnSpPr>
        <p:spPr>
          <a:xfrm>
            <a:off x="4311650" y="6315075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4311650" y="6862762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4311650" y="8105775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" name="Google Shape;182;p17"/>
          <p:cNvSpPr txBox="1"/>
          <p:nvPr/>
        </p:nvSpPr>
        <p:spPr>
          <a:xfrm>
            <a:off x="4783137" y="5813425"/>
            <a:ext cx="6350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4311650" y="6407150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5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4311650" y="8112125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2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7054850" y="5830887"/>
            <a:ext cx="1714500" cy="28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6" name="Google Shape;186;p17"/>
          <p:cNvCxnSpPr/>
          <p:nvPr/>
        </p:nvCxnSpPr>
        <p:spPr>
          <a:xfrm>
            <a:off x="7054850" y="6315075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7054850" y="6862762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7054850" y="8105775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17"/>
          <p:cNvSpPr txBox="1"/>
          <p:nvPr/>
        </p:nvSpPr>
        <p:spPr>
          <a:xfrm>
            <a:off x="7526337" y="5813425"/>
            <a:ext cx="6350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7054850" y="6407150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5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7054850" y="8112125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2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9798050" y="5830887"/>
            <a:ext cx="1714500" cy="28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3" name="Google Shape;193;p17"/>
          <p:cNvCxnSpPr/>
          <p:nvPr/>
        </p:nvCxnSpPr>
        <p:spPr>
          <a:xfrm>
            <a:off x="9798050" y="6315075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" name="Google Shape;194;p17"/>
          <p:cNvCxnSpPr/>
          <p:nvPr/>
        </p:nvCxnSpPr>
        <p:spPr>
          <a:xfrm>
            <a:off x="9798050" y="6862762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Google Shape;195;p17"/>
          <p:cNvCxnSpPr/>
          <p:nvPr/>
        </p:nvCxnSpPr>
        <p:spPr>
          <a:xfrm>
            <a:off x="9798050" y="8105775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" name="Google Shape;196;p17"/>
          <p:cNvSpPr txBox="1"/>
          <p:nvPr/>
        </p:nvSpPr>
        <p:spPr>
          <a:xfrm>
            <a:off x="10269537" y="5813425"/>
            <a:ext cx="6350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9798050" y="6407150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5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9798050" y="6829425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9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9798050" y="8112125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2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4311650" y="6846887"/>
            <a:ext cx="1714500" cy="1320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054850" y="7354887"/>
            <a:ext cx="1714500" cy="812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7054850" y="6829425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9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9798050" y="7761287"/>
            <a:ext cx="1714500" cy="406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4" name="Google Shape;204;p17"/>
          <p:cNvCxnSpPr/>
          <p:nvPr/>
        </p:nvCxnSpPr>
        <p:spPr>
          <a:xfrm>
            <a:off x="9798050" y="7294562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5" name="Google Shape;205;p17"/>
          <p:cNvSpPr txBox="1"/>
          <p:nvPr/>
        </p:nvSpPr>
        <p:spPr>
          <a:xfrm>
            <a:off x="9798050" y="7337425"/>
            <a:ext cx="16002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10</a:t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397250" y="7354887"/>
            <a:ext cx="800100" cy="304800"/>
          </a:xfrm>
          <a:prstGeom prst="rightArrow">
            <a:avLst>
              <a:gd fmla="val 168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6140450" y="7354887"/>
            <a:ext cx="800100" cy="304800"/>
          </a:xfrm>
          <a:prstGeom prst="rightArrow">
            <a:avLst>
              <a:gd fmla="val 168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8883650" y="7354887"/>
            <a:ext cx="800100" cy="304800"/>
          </a:xfrm>
          <a:prstGeom prst="rightArrow">
            <a:avLst>
              <a:gd fmla="val 168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1371600" y="369887"/>
            <a:ext cx="116586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Dynamic Storage-Allocation Problem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1250950" y="2741612"/>
            <a:ext cx="114173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First-fit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Allocate the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hole that is big enough</a:t>
            </a:r>
            <a:endParaRPr/>
          </a:p>
          <a:p>
            <a:pPr indent="-374650" lvl="0" marL="488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Best-fit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Allocate the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smallest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hole that is big enough; must search entire list, unless ordered by size  </a:t>
            </a:r>
            <a:endParaRPr/>
          </a:p>
          <a:p>
            <a:pPr indent="-407987" lvl="1" marL="1060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Produces the smallest leftover hole</a:t>
            </a:r>
            <a:endParaRPr/>
          </a:p>
          <a:p>
            <a:pPr indent="-306387" lvl="1" marL="1060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Worst-fit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Allocate the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largest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hole; must also search entire list  </a:t>
            </a:r>
            <a:endParaRPr/>
          </a:p>
          <a:p>
            <a:pPr indent="-407987" lvl="1" marL="1060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Produces the largest leftover hole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1143000" y="1851025"/>
            <a:ext cx="97409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satisfy a request of size 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a list of free holes?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1143000" y="6846887"/>
            <a:ext cx="11401425" cy="50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First-fit and best-fit better than worst-fit in terms of speed and storage utilization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1284287" y="369887"/>
            <a:ext cx="117459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Fragmentation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1143000" y="1695450"/>
            <a:ext cx="11657012" cy="666591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1" i="0" lang="en-US" sz="2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Fragmentation</a:t>
            </a:r>
            <a:r>
              <a:rPr b="0" i="0" lang="en-US" sz="2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total memory space exists to satisfy a request, but it is not contiguous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93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None/>
            </a:pPr>
            <a:r>
              <a:t/>
            </a:r>
            <a:endParaRPr b="1" i="0" sz="28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1" i="0" lang="en-US" sz="2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Fragmentation</a:t>
            </a:r>
            <a:r>
              <a:rPr b="0" i="0" lang="en-US" sz="2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allocated memory may be slightly larger than requested memory; this size difference is memory internal to a partition, but not being used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93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fit analysis reveals that given </a:t>
            </a:r>
            <a:r>
              <a:rPr b="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blocks allocated, 0.5 </a:t>
            </a:r>
            <a:r>
              <a:rPr b="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blocks lost to fragmentation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1/3 may be unusable -&gt; </a:t>
            </a:r>
            <a:r>
              <a:rPr b="1" i="0" lang="en-US" sz="2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50-percent rule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1590675" y="369887"/>
            <a:ext cx="101473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1143000" y="1836737"/>
            <a:ext cx="11596687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must be brought (from disk)  into memory and placed within a process for it to be run</a:t>
            </a:r>
            <a:endParaRPr/>
          </a:p>
          <a:p>
            <a:pPr indent="-420369" lvl="0" marL="488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08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and registers are only storage CPU can access directly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unit only sees a stream of addresses + read requests, or address + data and write requests</a:t>
            </a:r>
            <a:endParaRPr/>
          </a:p>
          <a:p>
            <a:pPr indent="-420369" lvl="0" marL="488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08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access in one CPU clock (or less)</a:t>
            </a:r>
            <a:endParaRPr/>
          </a:p>
          <a:p>
            <a:pPr indent="-420369" lvl="0" marL="488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08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can take many cycles, causing a </a:t>
            </a: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stall</a:t>
            </a:r>
            <a:endParaRPr/>
          </a:p>
          <a:p>
            <a:pPr indent="-420369" lvl="0" marL="488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08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</a:t>
            </a:r>
            <a:r>
              <a:rPr b="0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sits between main memory and CPU registers</a:t>
            </a:r>
            <a:endParaRPr/>
          </a:p>
          <a:p>
            <a:pPr indent="-420369" lvl="0" marL="488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08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of memory required to ensure correct operation</a:t>
            </a:r>
            <a:endParaRPr/>
          </a:p>
          <a:p>
            <a:pPr indent="-374650" lvl="0" marL="488950" rtl="0" algn="l"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685800" y="303212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Fragmentation (Cont.)</a:t>
            </a:r>
            <a:endParaRPr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1209675" y="1644650"/>
            <a:ext cx="12344400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external fragmentation by </a:t>
            </a:r>
            <a:r>
              <a:rPr b="1" i="0" lang="en-US" sz="2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compaction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Shuffle memory contents to place all free memory together in one large block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Compaction is possible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relocation is dynamic, and is done at execution time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problem</a:t>
            </a:r>
            <a:endParaRPr/>
          </a:p>
          <a:p>
            <a:pPr indent="-325437" lvl="2" marL="1550987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9900"/>
              </a:buClr>
              <a:buSzPts val="2100"/>
              <a:buFont typeface="Arimo"/>
              <a:buChar char="4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Latch job in memory while it is involved in I/O</a:t>
            </a:r>
            <a:endParaRPr/>
          </a:p>
          <a:p>
            <a:pPr indent="-325437" lvl="2" marL="1550987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9900"/>
              </a:buClr>
              <a:buSzPts val="2100"/>
              <a:buFont typeface="Arimo"/>
              <a:buChar char="4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I/O only into OS buffers</a:t>
            </a:r>
            <a:endParaRPr/>
          </a:p>
          <a:p>
            <a:pPr indent="-328930" lvl="0" marL="4889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consider that backing store has same fragmentation problems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/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1143000" y="1836737"/>
            <a:ext cx="11553825" cy="6588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Memory-management scheme that supports user view of memory </a:t>
            </a:r>
            <a:endParaRPr/>
          </a:p>
          <a:p>
            <a:pPr indent="-408940" lvl="0" marL="48895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program is a collection of segments</a:t>
            </a:r>
            <a:endParaRPr/>
          </a:p>
          <a:p>
            <a:pPr indent="-407987" lvl="1" marL="10604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segment is a logical unit such as: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main program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procedure 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function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method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object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local variables, global variables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common block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stack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symbol table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arrays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User’s View of a Program</a:t>
            </a:r>
            <a:endParaRPr/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462" y="1644650"/>
            <a:ext cx="5543550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1328737" y="369887"/>
            <a:ext cx="1170146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Logical View of Segmentation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2057400" y="1562100"/>
            <a:ext cx="4343400" cy="528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2857500" y="2476500"/>
            <a:ext cx="1485900" cy="7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2628900" y="4000500"/>
            <a:ext cx="1371600" cy="12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4800600" y="3289300"/>
            <a:ext cx="1371600" cy="5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4686300" y="4610100"/>
            <a:ext cx="1371600" cy="7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grpSp>
        <p:nvGrpSpPr>
          <p:cNvPr id="251" name="Google Shape;251;p23"/>
          <p:cNvGrpSpPr/>
          <p:nvPr/>
        </p:nvGrpSpPr>
        <p:grpSpPr>
          <a:xfrm>
            <a:off x="8458200" y="1562100"/>
            <a:ext cx="1714500" cy="5283200"/>
            <a:chOff x="3888" y="1056"/>
            <a:chExt cx="720" cy="2496"/>
          </a:xfrm>
        </p:grpSpPr>
        <p:grpSp>
          <p:nvGrpSpPr>
            <p:cNvPr id="252" name="Google Shape;252;p23"/>
            <p:cNvGrpSpPr/>
            <p:nvPr/>
          </p:nvGrpSpPr>
          <p:grpSpPr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253" name="Google Shape;253;p23"/>
              <p:cNvSpPr txBox="1"/>
              <p:nvPr/>
            </p:nvSpPr>
            <p:spPr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54" name="Google Shape;254;p23"/>
              <p:cNvCxnSpPr/>
              <p:nvPr/>
            </p:nvCxnSpPr>
            <p:spPr>
              <a:xfrm>
                <a:off x="3888" y="1392"/>
                <a:ext cx="7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5" name="Google Shape;255;p23"/>
            <p:cNvGrpSpPr/>
            <p:nvPr/>
          </p:nvGrpSpPr>
          <p:grpSpPr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256" name="Google Shape;256;p23"/>
              <p:cNvSpPr txBox="1"/>
              <p:nvPr/>
            </p:nvSpPr>
            <p:spPr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57" name="Google Shape;257;p23"/>
              <p:cNvCxnSpPr/>
              <p:nvPr/>
            </p:nvCxnSpPr>
            <p:spPr>
              <a:xfrm>
                <a:off x="3888" y="1392"/>
                <a:ext cx="7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58" name="Google Shape;258;p23"/>
            <p:cNvSpPr txBox="1"/>
            <p:nvPr/>
          </p:nvSpPr>
          <p:spPr>
            <a:xfrm>
              <a:off x="4158" y="1161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4160" y="146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260" name="Google Shape;260;p23"/>
            <p:cNvSpPr txBox="1"/>
            <p:nvPr/>
          </p:nvSpPr>
          <p:spPr>
            <a:xfrm>
              <a:off x="3888" y="2400"/>
              <a:ext cx="720" cy="91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1" name="Google Shape;261;p23"/>
            <p:cNvSpPr txBox="1"/>
            <p:nvPr/>
          </p:nvSpPr>
          <p:spPr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62" name="Google Shape;262;p23"/>
            <p:cNvCxnSpPr/>
            <p:nvPr/>
          </p:nvCxnSpPr>
          <p:spPr>
            <a:xfrm>
              <a:off x="3888" y="264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3" name="Google Shape;263;p23"/>
            <p:cNvSpPr txBox="1"/>
            <p:nvPr/>
          </p:nvSpPr>
          <p:spPr>
            <a:xfrm>
              <a:off x="4160" y="2457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4160" y="2917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</p:grpSp>
      <p:sp>
        <p:nvSpPr>
          <p:cNvPr id="265" name="Google Shape;265;p23"/>
          <p:cNvSpPr txBox="1"/>
          <p:nvPr/>
        </p:nvSpPr>
        <p:spPr>
          <a:xfrm>
            <a:off x="3360737" y="7048500"/>
            <a:ext cx="1393825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space 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7915275" y="7048500"/>
            <a:ext cx="2676525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memory space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1166812" y="369887"/>
            <a:ext cx="118633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Segmentation Architecture 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1143000" y="1646237"/>
            <a:ext cx="11601450" cy="673735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 consists of a two tuple: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&lt;segment-number, offset&gt;,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 table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maps two-dimensional physical addresses; each table entry has: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contains the starting physical address where the segments reside in memory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specifies the length of the segment</a:t>
            </a:r>
            <a:endParaRPr/>
          </a:p>
          <a:p>
            <a:pPr indent="-336867" lvl="1" marL="10604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Segment-table base register (STBR)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points to the segment table’s location in memory</a:t>
            </a:r>
            <a:endParaRPr/>
          </a:p>
          <a:p>
            <a:pPr indent="-408940" lvl="0" marL="488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Segment-table length register (STLR)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indicates number of segments used by a program;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   segment number </a:t>
            </a:r>
            <a:r>
              <a:rPr b="1" i="1" lang="en-US" sz="24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legal if </a:t>
            </a:r>
            <a:r>
              <a:rPr b="1" i="1" lang="en-US" sz="24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 </a:t>
            </a:r>
            <a:r>
              <a:rPr b="1" i="0" lang="en-US" sz="24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STLR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1285875" y="369887"/>
            <a:ext cx="117443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Segmentation Architecture (Cont.)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1228725" y="1970087"/>
            <a:ext cx="11447462" cy="59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entry in segment table associate:</a:t>
            </a:r>
            <a:endParaRPr/>
          </a:p>
          <a:p>
            <a:pPr indent="-325437" lvl="2" marL="1550987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 bit = 0 ⇒ illegal segment</a:t>
            </a:r>
            <a:endParaRPr/>
          </a:p>
          <a:p>
            <a:pPr indent="-325437" lvl="2" marL="1550987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read/write/execute privileges</a:t>
            </a:r>
            <a:endParaRPr/>
          </a:p>
          <a:p>
            <a:pPr indent="-211137" lvl="2" marL="1550987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bits associated with segments; code sharing occurs at segment level</a:t>
            </a:r>
            <a:endParaRPr/>
          </a:p>
          <a:p>
            <a:pPr indent="-35179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segments vary in length, memory allocation is a dynamic storage-allocation problem</a:t>
            </a:r>
            <a:endParaRPr/>
          </a:p>
          <a:p>
            <a:pPr indent="-35179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segmentation example is shown in the following diagram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Segmentation Hardware</a:t>
            </a:r>
            <a:endParaRPr/>
          </a:p>
        </p:txBody>
      </p:sp>
      <p:pic>
        <p:nvPicPr>
          <p:cNvPr descr="8" id="284" name="Google Shape;2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162" y="1484312"/>
            <a:ext cx="10382250" cy="64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</a:t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1130300" y="1130300"/>
            <a:ext cx="11652250" cy="738187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 address space of a process can be noncontiguous; process is allocated physical memory whenever the latter is available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Avoids external fragmentation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Avoids problem of varying sized memory chunks</a:t>
            </a:r>
            <a:endParaRPr/>
          </a:p>
          <a:p>
            <a:pPr indent="-3746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physical memory into fixed-sized blocks called </a:t>
            </a: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1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 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power of 2, between 512 bytes and 16 Mbytes</a:t>
            </a:r>
            <a:endParaRPr/>
          </a:p>
          <a:p>
            <a:pPr indent="-3746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logical memory into blocks of same size called </a:t>
            </a: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</a:t>
            </a:r>
            <a:endParaRPr/>
          </a:p>
          <a:p>
            <a:pPr indent="-3746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</a:pPr>
            <a:r>
              <a:t/>
            </a:r>
            <a:endParaRPr b="1" i="0" sz="20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track of all free frames</a:t>
            </a:r>
            <a:endParaRPr/>
          </a:p>
          <a:p>
            <a:pPr indent="-3746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run a program of size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pages, need to find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free frames and load program</a:t>
            </a:r>
            <a:endParaRPr/>
          </a:p>
          <a:p>
            <a:pPr indent="-3746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up a </a:t>
            </a: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translate logical to physical addresses</a:t>
            </a:r>
            <a:endParaRPr/>
          </a:p>
          <a:p>
            <a:pPr indent="-3746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Backing store likewise split into pages</a:t>
            </a:r>
            <a:endParaRPr/>
          </a:p>
          <a:p>
            <a:pPr indent="-3746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Still have Internal fragmentation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1270000" y="369887"/>
            <a:ext cx="11760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 Translation Scheme</a:t>
            </a:r>
            <a:endParaRPr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1143000" y="1836737"/>
            <a:ext cx="11596687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generated by CPU is divided into: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number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used as an index into a </a:t>
            </a: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contains base address of each page in physical memory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offset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combined with base address to define the physical memory address that is sent to the memory unit</a:t>
            </a:r>
            <a:endParaRPr/>
          </a:p>
          <a:p>
            <a:pPr indent="-31654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54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54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54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54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54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54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7987" lvl="1" marL="1060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given logical address space 2</a:t>
            </a:r>
            <a:r>
              <a:rPr b="0" baseline="30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page size</a:t>
            </a:r>
            <a:r>
              <a:rPr b="0" baseline="30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baseline="30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3889375" y="4672012"/>
            <a:ext cx="4657725" cy="5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8" name="Google Shape;298;p28"/>
          <p:cNvCxnSpPr/>
          <p:nvPr/>
        </p:nvCxnSpPr>
        <p:spPr>
          <a:xfrm>
            <a:off x="6338887" y="4240212"/>
            <a:ext cx="0" cy="10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9" name="Google Shape;299;p28"/>
          <p:cNvSpPr txBox="1"/>
          <p:nvPr/>
        </p:nvSpPr>
        <p:spPr>
          <a:xfrm>
            <a:off x="3986212" y="4160837"/>
            <a:ext cx="1624012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number</a:t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6731000" y="4152900"/>
            <a:ext cx="1401762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offset</a:t>
            </a:r>
            <a:endParaRPr/>
          </a:p>
        </p:txBody>
      </p:sp>
      <p:sp>
        <p:nvSpPr>
          <p:cNvPr id="301" name="Google Shape;301;p28"/>
          <p:cNvSpPr txBox="1"/>
          <p:nvPr/>
        </p:nvSpPr>
        <p:spPr>
          <a:xfrm>
            <a:off x="4745037" y="4748212"/>
            <a:ext cx="415925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6913562" y="4787900"/>
            <a:ext cx="427037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4429125" y="5345112"/>
            <a:ext cx="1190625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- n</a:t>
            </a: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6824662" y="5357812"/>
            <a:ext cx="657225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1123950" y="369887"/>
            <a:ext cx="119062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Hardware</a:t>
            </a:r>
            <a:endParaRPr/>
          </a:p>
        </p:txBody>
      </p:sp>
      <p:pic>
        <p:nvPicPr>
          <p:cNvPr descr="8" id="310" name="Google Shape;3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162" y="1954212"/>
            <a:ext cx="10158412" cy="538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1898650" y="369887"/>
            <a:ext cx="98393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Base and Limit Registers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1143000" y="1652587"/>
            <a:ext cx="11028362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pair of </a:t>
            </a: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</a:t>
            </a:r>
            <a:r>
              <a:rPr b="0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1" i="0" lang="en-US" sz="20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b="0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registers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define the logical address space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must check every memory access generated in user mode to be sure it is between base and limit for that user</a:t>
            </a:r>
            <a:endParaRPr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9887" y="2874962"/>
            <a:ext cx="4910137" cy="480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685800" y="319087"/>
            <a:ext cx="12344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Model of Logical and Physical Memory</a:t>
            </a:r>
            <a:endParaRPr/>
          </a:p>
        </p:txBody>
      </p:sp>
      <p:pic>
        <p:nvPicPr>
          <p:cNvPr id="316" name="Google Shape;3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012" y="1604962"/>
            <a:ext cx="7407275" cy="61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728662" y="304800"/>
            <a:ext cx="121158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Example</a:t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>
            <a:off x="2470150" y="8142287"/>
            <a:ext cx="90043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   32-byte memory and 4-byte pages</a:t>
            </a:r>
            <a:endParaRPr/>
          </a:p>
        </p:txBody>
      </p:sp>
      <p:pic>
        <p:nvPicPr>
          <p:cNvPr id="323" name="Google Shape;3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287" y="1693862"/>
            <a:ext cx="5640387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(Cont.)</a:t>
            </a:r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1209675" y="1644650"/>
            <a:ext cx="12344400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Calculating internal fragmentation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size = 2,048 bytes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size = 72,766 bytes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 pages + 1,086 bytes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fragmentation of 2,048 - 1,086 = 962 bytes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 case fragmentation = 1 frame – 1 byte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average fragmentation = 1 / 2 frame size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small frame sizes desirable?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each page table entry takes memory to track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sizes growing over time</a:t>
            </a:r>
            <a:endParaRPr/>
          </a:p>
          <a:p>
            <a:pPr indent="-325437" lvl="2" marL="1550987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supports two page sizes – 8 KB and 4 MB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view and physical memory now very different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implementation process can only access its own memory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Free Frames</a:t>
            </a:r>
            <a:endParaRPr/>
          </a:p>
        </p:txBody>
      </p:sp>
      <p:sp>
        <p:nvSpPr>
          <p:cNvPr id="335" name="Google Shape;335;p33"/>
          <p:cNvSpPr txBox="1"/>
          <p:nvPr/>
        </p:nvSpPr>
        <p:spPr>
          <a:xfrm>
            <a:off x="3327400" y="8043862"/>
            <a:ext cx="1984375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allocation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8404225" y="7993062"/>
            <a:ext cx="1789112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allocation</a:t>
            </a:r>
            <a:endParaRPr/>
          </a:p>
        </p:txBody>
      </p:sp>
      <p:pic>
        <p:nvPicPr>
          <p:cNvPr id="337" name="Google Shape;3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2" y="1814512"/>
            <a:ext cx="9304337" cy="593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Implementation of Page Table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1143000" y="1836737"/>
            <a:ext cx="117062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 is kept in main memory</a:t>
            </a:r>
            <a:endParaRPr/>
          </a:p>
          <a:p>
            <a:pPr indent="-426085" lvl="0" marL="4889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993300"/>
              </a:buClr>
              <a:buSzPts val="990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Page-table base register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PTBR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points to the page table— present in PCB</a:t>
            </a:r>
            <a:endParaRPr/>
          </a:p>
          <a:p>
            <a:pPr indent="-426085" lvl="0" marL="4889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993300"/>
              </a:buClr>
              <a:buSzPts val="990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Page-table length register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PTLR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indicates size of the page table-- present in PCB</a:t>
            </a:r>
            <a:endParaRPr/>
          </a:p>
          <a:p>
            <a:pPr indent="-426085" lvl="0" marL="4889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993300"/>
              </a:buClr>
              <a:buSzPts val="990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scheme every data/instruction access requires two memory accesses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for the page table and one for the data / instruction</a:t>
            </a:r>
            <a:endParaRPr/>
          </a:p>
          <a:p>
            <a:pPr indent="-426085" lvl="0" marL="4889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993300"/>
              </a:buClr>
              <a:buSzPts val="990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two memory access problem can be solved by the use of a special fast-lookup hardware cache called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memory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translation look-aside buffers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426085" lvl="0" marL="48895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993300"/>
              </a:buClr>
              <a:buSzPts val="990"/>
              <a:buFont typeface="Arial"/>
              <a:buNone/>
            </a:pPr>
            <a:r>
              <a:t/>
            </a:r>
            <a:endParaRPr b="1" i="0" sz="11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TLBs store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address-space identifiers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ASIDs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each TLB entry – uniquely identifies each process to provide address-space protection for that process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Otherwise need to flush at every context switch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TLBs typically small (64 to 1,024 entries)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a TLB miss, value is loaded into the TLB for faster access next time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Associative Memory</a:t>
            </a:r>
            <a:endParaRPr/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1143000" y="1741487"/>
            <a:ext cx="11028362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memory – parallel search 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translation (p, d)</a:t>
            </a:r>
            <a:endParaRPr/>
          </a:p>
          <a:p>
            <a:pPr indent="-407987" lvl="1" marL="896937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 is in associative register, get frame # out</a:t>
            </a:r>
            <a:endParaRPr/>
          </a:p>
          <a:p>
            <a:pPr indent="-407987" lvl="1" marL="896937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Otherwise get frame # from page table in memory</a:t>
            </a:r>
            <a:endParaRPr/>
          </a:p>
          <a:p>
            <a:pPr indent="-386080" lvl="0" marL="48895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4589462" y="2806700"/>
            <a:ext cx="4343400" cy="162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52" name="Google Shape;352;p35"/>
          <p:cNvCxnSpPr/>
          <p:nvPr/>
        </p:nvCxnSpPr>
        <p:spPr>
          <a:xfrm>
            <a:off x="6761162" y="2197100"/>
            <a:ext cx="0" cy="22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" name="Google Shape;353;p35"/>
          <p:cNvCxnSpPr/>
          <p:nvPr/>
        </p:nvCxnSpPr>
        <p:spPr>
          <a:xfrm>
            <a:off x="4589462" y="32131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4" name="Google Shape;354;p35"/>
          <p:cNvCxnSpPr/>
          <p:nvPr/>
        </p:nvCxnSpPr>
        <p:spPr>
          <a:xfrm>
            <a:off x="4589462" y="36195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5" name="Google Shape;355;p35"/>
          <p:cNvCxnSpPr/>
          <p:nvPr/>
        </p:nvCxnSpPr>
        <p:spPr>
          <a:xfrm>
            <a:off x="4589462" y="41275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6" name="Google Shape;356;p35"/>
          <p:cNvSpPr txBox="1"/>
          <p:nvPr/>
        </p:nvSpPr>
        <p:spPr>
          <a:xfrm>
            <a:off x="5046662" y="2298700"/>
            <a:ext cx="1943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#</a:t>
            </a:r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7104062" y="2298700"/>
            <a:ext cx="1943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 #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Paging Hardware With TLB</a:t>
            </a:r>
            <a:endParaRPr/>
          </a:p>
        </p:txBody>
      </p:sp>
      <p:pic>
        <p:nvPicPr>
          <p:cNvPr id="364" name="Google Shape;3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1816100"/>
            <a:ext cx="9151937" cy="614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Effective Access Time</a:t>
            </a:r>
            <a:endParaRPr/>
          </a:p>
        </p:txBody>
      </p:sp>
      <p:sp>
        <p:nvSpPr>
          <p:cNvPr id="371" name="Google Shape;371;p37"/>
          <p:cNvSpPr txBox="1"/>
          <p:nvPr>
            <p:ph idx="1" type="body"/>
          </p:nvPr>
        </p:nvSpPr>
        <p:spPr>
          <a:xfrm>
            <a:off x="1209675" y="1739900"/>
            <a:ext cx="11618912" cy="591026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Lookup = ε time unit</a:t>
            </a:r>
            <a:endParaRPr/>
          </a:p>
          <a:p>
            <a:pPr indent="-407987" lvl="1" marL="10604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&lt; 10% of memory access time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 ratio = α</a:t>
            </a:r>
            <a:endParaRPr/>
          </a:p>
          <a:p>
            <a:pPr indent="-407987" lvl="1" marL="10604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Hit ratio – percentage of times that a page number is found in the associative registers; ratio related to number of associative registers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α = 80%, ε = 20ns for TLB search, 100ns for memory access</a:t>
            </a:r>
            <a:endParaRPr/>
          </a:p>
          <a:p>
            <a:pPr indent="-38608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Access Time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Consider α = 80%, ε = 20ns for TLB search, 100ns for memory access</a:t>
            </a:r>
            <a:endParaRPr/>
          </a:p>
          <a:p>
            <a:pPr indent="-407987" lvl="1" marL="10604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= 0.80 x 120 + 0.20 x 220 = 140ns</a:t>
            </a:r>
            <a:endParaRPr/>
          </a:p>
          <a:p>
            <a:pPr indent="-316547" lvl="1" marL="10604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more realistic hit ratio -&gt;  α = 98%, ε = 20ns for TLB search, 100ns for memory access</a:t>
            </a:r>
            <a:endParaRPr/>
          </a:p>
          <a:p>
            <a:pPr indent="-407987" lvl="1" marL="10604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= 0.98 x 120 + 0.02 x 220 = 122ns</a:t>
            </a:r>
            <a:endParaRPr/>
          </a:p>
          <a:p>
            <a:pPr indent="-316547" lvl="1" marL="10604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6080" lvl="0" marL="48895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 Protection</a:t>
            </a:r>
            <a:endParaRPr/>
          </a:p>
        </p:txBody>
      </p:sp>
      <p:sp>
        <p:nvSpPr>
          <p:cNvPr id="377" name="Google Shape;377;p38"/>
          <p:cNvSpPr txBox="1"/>
          <p:nvPr>
            <p:ph idx="1" type="body"/>
          </p:nvPr>
        </p:nvSpPr>
        <p:spPr>
          <a:xfrm>
            <a:off x="1143000" y="1397000"/>
            <a:ext cx="11639550" cy="639921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protection implemented by associating protection bit with each frame to indicate if read-only or read-write access is allowed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also add more bits to indicate page execute-only, and so on</a:t>
            </a:r>
            <a:b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Valid-invalid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 attached to each entry in the page table: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“valid” indicates that the associated page is in the process’ logical address space, and is thus a legal page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“invalid” indicates that the page is not in the process’ logical address space Or use 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page-table length register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PTLR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606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violations result in a trap to the kernel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1384300" y="0"/>
            <a:ext cx="11350625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Valid (v) or Invalid (i) Bit In A Page Table</a:t>
            </a:r>
            <a:endParaRPr/>
          </a:p>
        </p:txBody>
      </p:sp>
      <p:pic>
        <p:nvPicPr>
          <p:cNvPr id="383" name="Google Shape;3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837" y="1789112"/>
            <a:ext cx="8258175" cy="637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900"/>
              <a:buFont typeface="Arial"/>
              <a:buNone/>
            </a:pPr>
            <a:r>
              <a:rPr b="1" i="0" lang="en-US" sz="29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Hardware Address Protection with Base and Limit Registers</a:t>
            </a:r>
            <a:endParaRPr/>
          </a:p>
        </p:txBody>
      </p:sp>
      <p:pic>
        <p:nvPicPr>
          <p:cNvPr descr="8.02.pdf" id="90" name="Google Shape;9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2789" l="0" r="0" t="-12789"/>
          <a:stretch/>
        </p:blipFill>
        <p:spPr>
          <a:xfrm>
            <a:off x="2197100" y="2357437"/>
            <a:ext cx="10033000" cy="491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 Pages</a:t>
            </a:r>
            <a:endParaRPr/>
          </a:p>
        </p:txBody>
      </p:sp>
      <p:sp>
        <p:nvSpPr>
          <p:cNvPr id="389" name="Google Shape;389;p40"/>
          <p:cNvSpPr txBox="1"/>
          <p:nvPr>
            <p:ph idx="1" type="body"/>
          </p:nvPr>
        </p:nvSpPr>
        <p:spPr>
          <a:xfrm>
            <a:off x="1143000" y="1836737"/>
            <a:ext cx="11633200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code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copy of read-only (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reentrant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code shared among processes (i.e., text editors, compilers, window systems)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multiple threads sharing the same process space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useful for interprocess communication if sharing of read-write pages is allowed</a:t>
            </a:r>
            <a:endParaRPr/>
          </a:p>
          <a:p>
            <a:pPr indent="-28606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 code and data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keeps a separate copy of the code and data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pages for the private code and data can appear anywhere in the logical address space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>
            <p:ph type="title"/>
          </p:nvPr>
        </p:nvSpPr>
        <p:spPr>
          <a:xfrm>
            <a:off x="1474787" y="369887"/>
            <a:ext cx="11555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 Pages Example</a:t>
            </a:r>
            <a:endParaRPr/>
          </a:p>
        </p:txBody>
      </p:sp>
      <p:pic>
        <p:nvPicPr>
          <p:cNvPr descr="8" id="396" name="Google Shape;3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1346200"/>
            <a:ext cx="7832725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>
            <p:ph type="title"/>
          </p:nvPr>
        </p:nvSpPr>
        <p:spPr>
          <a:xfrm>
            <a:off x="1619250" y="369887"/>
            <a:ext cx="114109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Example: The Intel 32 and 64-bit Architectures</a:t>
            </a:r>
            <a:endParaRPr/>
          </a:p>
        </p:txBody>
      </p:sp>
      <p:sp>
        <p:nvSpPr>
          <p:cNvPr id="403" name="Google Shape;403;p42"/>
          <p:cNvSpPr txBox="1"/>
          <p:nvPr>
            <p:ph idx="1" type="body"/>
          </p:nvPr>
        </p:nvSpPr>
        <p:spPr>
          <a:xfrm>
            <a:off x="1209675" y="1644650"/>
            <a:ext cx="11615737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Dominant industry chips</a:t>
            </a:r>
            <a:endParaRPr/>
          </a:p>
          <a:p>
            <a:pPr indent="-32893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Pentium CPUs are 32-bit and called IA-32 architecture</a:t>
            </a:r>
            <a:endParaRPr/>
          </a:p>
          <a:p>
            <a:pPr indent="-32893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Intel CPUs are 64-bit and called IA-64 architecture</a:t>
            </a:r>
            <a:endParaRPr/>
          </a:p>
          <a:p>
            <a:pPr indent="-32893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variations in the chips, cover the main ideas here</a:t>
            </a:r>
            <a:endParaRPr/>
          </a:p>
          <a:p>
            <a:pPr indent="-328930" lvl="0" marL="488950" rtl="0" algn="l"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/>
          <p:nvPr>
            <p:ph type="title"/>
          </p:nvPr>
        </p:nvSpPr>
        <p:spPr>
          <a:xfrm>
            <a:off x="1604962" y="392112"/>
            <a:ext cx="115062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Logical to Physical Address Translation in IA-32</a:t>
            </a:r>
            <a:endParaRPr/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35571" l="637" r="659" t="35570"/>
          <a:stretch/>
        </p:blipFill>
        <p:spPr>
          <a:xfrm>
            <a:off x="2300287" y="5818187"/>
            <a:ext cx="8709025" cy="16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9725" y="2906712"/>
            <a:ext cx="10558462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1793875" y="303212"/>
            <a:ext cx="112363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Intel IA-32 Segmentation</a:t>
            </a:r>
            <a:endParaRPr/>
          </a:p>
        </p:txBody>
      </p:sp>
      <p:pic>
        <p:nvPicPr>
          <p:cNvPr descr="8" id="418" name="Google Shape;4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5" y="2093912"/>
            <a:ext cx="10891837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type="title"/>
          </p:nvPr>
        </p:nvSpPr>
        <p:spPr>
          <a:xfrm>
            <a:off x="1227137" y="369887"/>
            <a:ext cx="1180306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Intel IA-32 Paging Architecture</a:t>
            </a:r>
            <a:endParaRPr/>
          </a:p>
        </p:txBody>
      </p:sp>
      <p:pic>
        <p:nvPicPr>
          <p:cNvPr id="425" name="Google Shape;42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675" y="1625600"/>
            <a:ext cx="7678737" cy="665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>
            <p:ph type="title"/>
          </p:nvPr>
        </p:nvSpPr>
        <p:spPr>
          <a:xfrm>
            <a:off x="1227137" y="369887"/>
            <a:ext cx="1180306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Intel x86-64</a:t>
            </a:r>
            <a:endParaRPr/>
          </a:p>
        </p:txBody>
      </p:sp>
      <p:sp>
        <p:nvSpPr>
          <p:cNvPr id="432" name="Google Shape;432;p46"/>
          <p:cNvSpPr txBox="1"/>
          <p:nvPr/>
        </p:nvSpPr>
        <p:spPr>
          <a:xfrm>
            <a:off x="1209675" y="1644650"/>
            <a:ext cx="11615737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generation Intel x86 architecture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64 bits is ginormous (&gt; 16 exabytes)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practice only implement 48 bit addressing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sizes of 4 KB, 2 MB, 1 GB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Four levels of paging hierarchy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also use PAE so virtual addresses are 48 bits and physical addresses are 52 bits</a:t>
            </a:r>
            <a:endParaRPr/>
          </a:p>
        </p:txBody>
      </p:sp>
      <p:pic>
        <p:nvPicPr>
          <p:cNvPr descr="8_25.pdf" id="433" name="Google Shape;4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425" y="5897562"/>
            <a:ext cx="11645900" cy="10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>
            <p:ph type="title"/>
          </p:nvPr>
        </p:nvSpPr>
        <p:spPr>
          <a:xfrm>
            <a:off x="1227137" y="369887"/>
            <a:ext cx="1180306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Example: ARM Architecture</a:t>
            </a:r>
            <a:endParaRPr/>
          </a:p>
        </p:txBody>
      </p:sp>
      <p:sp>
        <p:nvSpPr>
          <p:cNvPr id="440" name="Google Shape;440;p47"/>
          <p:cNvSpPr txBox="1"/>
          <p:nvPr/>
        </p:nvSpPr>
        <p:spPr>
          <a:xfrm>
            <a:off x="1209675" y="1644650"/>
            <a:ext cx="4043362" cy="685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Dominant mobile platform chip (Apple iOS and Google Android devices for example)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Modern, energy efficient, 32-bit CPU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KB and 16 KB pages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MB and 16 MB pages (termed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One-level paging for sections, two-level for smaller pages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levels of TLBs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level has two micro TLBs (one data, one instruction)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is single main TLB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inner is checked, on miss outers are checked, and on miss page table walk performed by CPU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8_26.pdf" id="441" name="Google Shape;44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600" y="2281237"/>
            <a:ext cx="7558087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"/>
          <p:cNvSpPr txBox="1"/>
          <p:nvPr>
            <p:ph type="ctrTitle"/>
          </p:nvPr>
        </p:nvSpPr>
        <p:spPr>
          <a:xfrm>
            <a:off x="1028700" y="914400"/>
            <a:ext cx="11658600" cy="2836862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6100"/>
              <a:buFont typeface="Arial"/>
              <a:buNone/>
            </a:pPr>
            <a:r>
              <a:rPr b="1" i="0" lang="en-US" sz="61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685800" y="369887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 Binding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209675" y="1644650"/>
            <a:ext cx="12344400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Programs on disk, ready to be brought into memory to execute form an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queue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support, must be loaded into address 0000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Inconvenient to have first user process physical address always at 0000 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it not be?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Further, addresses represented in different ways at different stages of a program’s life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code addresses usually symbolic-count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Compiled code addresses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relocatable addresses</a:t>
            </a:r>
            <a:endParaRPr/>
          </a:p>
          <a:p>
            <a:pPr indent="-325437" lvl="2" marL="1550987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i.e. “14 bytes from beginning of this module”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Linker or loader will bind relocatable addresses to absolute addresses</a:t>
            </a:r>
            <a:endParaRPr/>
          </a:p>
          <a:p>
            <a:pPr indent="-325437" lvl="2" marL="1550987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i.e. 74014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binding maps one address space to another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1790" lvl="0" marL="48895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1514475" y="538162"/>
            <a:ext cx="122015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Binding of Instructions and Data to Memory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1571625" y="1519237"/>
            <a:ext cx="11201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binding of instructions and data to memory addresses can happen at three different stages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 time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If memory location known a priori, 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code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generated; must recompile code if starting location changes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time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Must generate 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relocatable code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memory location is not known at compile time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time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Binding delayed until run time if the process can be moved during its execution from one memory segment to another</a:t>
            </a:r>
            <a:endParaRPr/>
          </a:p>
          <a:p>
            <a:pPr indent="-325437" lvl="2" marL="1550987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hardware support for address maps (e.g., base and limit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1547812" y="369887"/>
            <a:ext cx="119491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Multistep Processing of a User Program</a:t>
            </a:r>
            <a:r>
              <a:rPr b="1" i="0" lang="en-US" sz="4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8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1875" y="1582737"/>
            <a:ext cx="4030662" cy="66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1708150" y="369887"/>
            <a:ext cx="113220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Logical vs. Physical Address Space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1143000" y="1836737"/>
            <a:ext cx="11630025" cy="59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concept of a logical address space that is bound to a separate 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address space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central to proper memory management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generated by the CPU; also referred to as </a:t>
            </a: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address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address</a:t>
            </a:r>
            <a:r>
              <a:rPr b="0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address seen by the memory unit</a:t>
            </a:r>
            <a:endParaRPr/>
          </a:p>
          <a:p>
            <a:pPr indent="-28606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and physical addresses are the same in compile-time and load-time address-binding schemes; logical (virtual) and physical addresses differ in execution-time address-binding scheme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 space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set of all logical addresses generated by a program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1" i="0" lang="en-US" sz="2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address space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set of all physical addresses generated by a program</a:t>
            </a:r>
            <a:endParaRPr/>
          </a:p>
          <a:p>
            <a:pPr indent="-35179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1790" lvl="0" marL="488950" rtl="0" algn="l"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1271587" y="369887"/>
            <a:ext cx="117586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Memory-Management Unit (</a:t>
            </a:r>
            <a:r>
              <a:rPr b="1" i="0" lang="en-US" sz="3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MMU</a:t>
            </a:r>
            <a:r>
              <a:rPr b="1" i="0" lang="en-US" sz="46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143000" y="1836737"/>
            <a:ext cx="11596687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device that at run time maps virtual to physical address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methods possible, covered in the rest of this chapter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start, consider simple scheme where the value in the relocation register is added to every address generated by a user process at the time it is sent to memory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register now called </a:t>
            </a:r>
            <a:r>
              <a:rPr b="1" i="0" lang="en-US" sz="24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relocation register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MS-DOS on Intel 80x86 used 4 relocation registers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user program deals with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addresses; it never sees the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physical addresses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Execution-time binding occurs when reference is made to location in memory</a:t>
            </a:r>
            <a:endParaRPr/>
          </a:p>
          <a:p>
            <a:pPr indent="-407987" lvl="1" marL="10604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 bound to physical addresses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2011-03-02T21:07:33Z</dcterms:created>
  <dc:creator>Marilyn Turnamian</dc:creator>
</cp:coreProperties>
</file>