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sha Mehta" userId="d3bdbe12b03c8c75" providerId="LiveId" clId="{767BCF63-9647-468E-967B-11DB05326A3F}"/>
    <pc:docChg chg="undo redo custSel addSld delSld modSld sldOrd">
      <pc:chgData name="Nisha Mehta" userId="d3bdbe12b03c8c75" providerId="LiveId" clId="{767BCF63-9647-468E-967B-11DB05326A3F}" dt="2025-05-11T06:52:12.595" v="446" actId="207"/>
      <pc:docMkLst>
        <pc:docMk/>
      </pc:docMkLst>
      <pc:sldChg chg="del">
        <pc:chgData name="Nisha Mehta" userId="d3bdbe12b03c8c75" providerId="LiveId" clId="{767BCF63-9647-468E-967B-11DB05326A3F}" dt="2025-05-11T06:25:53.342" v="0" actId="2696"/>
        <pc:sldMkLst>
          <pc:docMk/>
          <pc:sldMk cId="3253689747" sldId="257"/>
        </pc:sldMkLst>
      </pc:sldChg>
      <pc:sldChg chg="modSp mod">
        <pc:chgData name="Nisha Mehta" userId="d3bdbe12b03c8c75" providerId="LiveId" clId="{767BCF63-9647-468E-967B-11DB05326A3F}" dt="2025-05-11T06:49:17.305" v="431" actId="123"/>
        <pc:sldMkLst>
          <pc:docMk/>
          <pc:sldMk cId="2172179498" sldId="258"/>
        </pc:sldMkLst>
        <pc:spChg chg="mod">
          <ac:chgData name="Nisha Mehta" userId="d3bdbe12b03c8c75" providerId="LiveId" clId="{767BCF63-9647-468E-967B-11DB05326A3F}" dt="2025-05-11T06:26:42.421" v="13" actId="20577"/>
          <ac:spMkLst>
            <pc:docMk/>
            <pc:sldMk cId="2172179498" sldId="258"/>
            <ac:spMk id="2" creationId="{34DB6CE4-2B13-4715-B5B2-615A55922CA1}"/>
          </ac:spMkLst>
        </pc:spChg>
        <pc:spChg chg="mod">
          <ac:chgData name="Nisha Mehta" userId="d3bdbe12b03c8c75" providerId="LiveId" clId="{767BCF63-9647-468E-967B-11DB05326A3F}" dt="2025-05-11T06:49:17.305" v="431" actId="123"/>
          <ac:spMkLst>
            <pc:docMk/>
            <pc:sldMk cId="2172179498" sldId="258"/>
            <ac:spMk id="3" creationId="{143F5361-68C0-4BF5-80C8-F1E7BF92B2DB}"/>
          </ac:spMkLst>
        </pc:spChg>
      </pc:sldChg>
      <pc:sldChg chg="del">
        <pc:chgData name="Nisha Mehta" userId="d3bdbe12b03c8c75" providerId="LiveId" clId="{767BCF63-9647-468E-967B-11DB05326A3F}" dt="2025-05-11T06:25:58.859" v="1" actId="2696"/>
        <pc:sldMkLst>
          <pc:docMk/>
          <pc:sldMk cId="1193417028" sldId="259"/>
        </pc:sldMkLst>
      </pc:sldChg>
      <pc:sldChg chg="addSp delSp modSp mod">
        <pc:chgData name="Nisha Mehta" userId="d3bdbe12b03c8c75" providerId="LiveId" clId="{767BCF63-9647-468E-967B-11DB05326A3F}" dt="2025-05-11T06:52:12.595" v="446" actId="207"/>
        <pc:sldMkLst>
          <pc:docMk/>
          <pc:sldMk cId="1398410914" sldId="260"/>
        </pc:sldMkLst>
        <pc:spChg chg="mod">
          <ac:chgData name="Nisha Mehta" userId="d3bdbe12b03c8c75" providerId="LiveId" clId="{767BCF63-9647-468E-967B-11DB05326A3F}" dt="2025-05-11T06:29:20.492" v="62" actId="20577"/>
          <ac:spMkLst>
            <pc:docMk/>
            <pc:sldMk cId="1398410914" sldId="260"/>
            <ac:spMk id="2" creationId="{34DB6CE4-2B13-4715-B5B2-615A55922CA1}"/>
          </ac:spMkLst>
        </pc:spChg>
        <pc:spChg chg="mod">
          <ac:chgData name="Nisha Mehta" userId="d3bdbe12b03c8c75" providerId="LiveId" clId="{767BCF63-9647-468E-967B-11DB05326A3F}" dt="2025-05-11T06:52:12.595" v="446" actId="207"/>
          <ac:spMkLst>
            <pc:docMk/>
            <pc:sldMk cId="1398410914" sldId="260"/>
            <ac:spMk id="3" creationId="{143F5361-68C0-4BF5-80C8-F1E7BF92B2DB}"/>
          </ac:spMkLst>
        </pc:spChg>
        <pc:spChg chg="del">
          <ac:chgData name="Nisha Mehta" userId="d3bdbe12b03c8c75" providerId="LiveId" clId="{767BCF63-9647-468E-967B-11DB05326A3F}" dt="2025-05-11T06:29:41.469" v="70" actId="478"/>
          <ac:spMkLst>
            <pc:docMk/>
            <pc:sldMk cId="1398410914" sldId="260"/>
            <ac:spMk id="4" creationId="{7B7B7B7B-7D76-4749-8BC0-1A579CBD0BA6}"/>
          </ac:spMkLst>
        </pc:spChg>
        <pc:spChg chg="add del mod">
          <ac:chgData name="Nisha Mehta" userId="d3bdbe12b03c8c75" providerId="LiveId" clId="{767BCF63-9647-468E-967B-11DB05326A3F}" dt="2025-05-11T06:29:44.399" v="71" actId="478"/>
          <ac:spMkLst>
            <pc:docMk/>
            <pc:sldMk cId="1398410914" sldId="260"/>
            <ac:spMk id="6" creationId="{ECAF1A22-8229-4319-BD75-03ED97CF031C}"/>
          </ac:spMkLst>
        </pc:spChg>
      </pc:sldChg>
      <pc:sldChg chg="addSp modSp mod">
        <pc:chgData name="Nisha Mehta" userId="d3bdbe12b03c8c75" providerId="LiveId" clId="{767BCF63-9647-468E-967B-11DB05326A3F}" dt="2025-05-11T06:51:24.197" v="444" actId="207"/>
        <pc:sldMkLst>
          <pc:docMk/>
          <pc:sldMk cId="1348318116" sldId="261"/>
        </pc:sldMkLst>
        <pc:spChg chg="mod">
          <ac:chgData name="Nisha Mehta" userId="d3bdbe12b03c8c75" providerId="LiveId" clId="{767BCF63-9647-468E-967B-11DB05326A3F}" dt="2025-05-11T06:30:59.904" v="87" actId="20577"/>
          <ac:spMkLst>
            <pc:docMk/>
            <pc:sldMk cId="1348318116" sldId="261"/>
            <ac:spMk id="2" creationId="{34DB6CE4-2B13-4715-B5B2-615A55922CA1}"/>
          </ac:spMkLst>
        </pc:spChg>
        <pc:spChg chg="mod">
          <ac:chgData name="Nisha Mehta" userId="d3bdbe12b03c8c75" providerId="LiveId" clId="{767BCF63-9647-468E-967B-11DB05326A3F}" dt="2025-05-11T06:51:24.197" v="444" actId="207"/>
          <ac:spMkLst>
            <pc:docMk/>
            <pc:sldMk cId="1348318116" sldId="261"/>
            <ac:spMk id="3" creationId="{143F5361-68C0-4BF5-80C8-F1E7BF92B2DB}"/>
          </ac:spMkLst>
        </pc:spChg>
        <pc:picChg chg="add mod">
          <ac:chgData name="Nisha Mehta" userId="d3bdbe12b03c8c75" providerId="LiveId" clId="{767BCF63-9647-468E-967B-11DB05326A3F}" dt="2025-05-11T06:32:11.631" v="109" actId="1076"/>
          <ac:picMkLst>
            <pc:docMk/>
            <pc:sldMk cId="1348318116" sldId="261"/>
            <ac:picMk id="5" creationId="{331EA055-B75B-4964-977C-3FD99254BCDF}"/>
          </ac:picMkLst>
        </pc:picChg>
      </pc:sldChg>
      <pc:sldChg chg="modSp mod">
        <pc:chgData name="Nisha Mehta" userId="d3bdbe12b03c8c75" providerId="LiveId" clId="{767BCF63-9647-468E-967B-11DB05326A3F}" dt="2025-05-11T06:51:07.258" v="440" actId="207"/>
        <pc:sldMkLst>
          <pc:docMk/>
          <pc:sldMk cId="2919556985" sldId="262"/>
        </pc:sldMkLst>
        <pc:spChg chg="mod">
          <ac:chgData name="Nisha Mehta" userId="d3bdbe12b03c8c75" providerId="LiveId" clId="{767BCF63-9647-468E-967B-11DB05326A3F}" dt="2025-05-11T06:33:28.593" v="136" actId="20577"/>
          <ac:spMkLst>
            <pc:docMk/>
            <pc:sldMk cId="2919556985" sldId="262"/>
            <ac:spMk id="2" creationId="{34DB6CE4-2B13-4715-B5B2-615A55922CA1}"/>
          </ac:spMkLst>
        </pc:spChg>
        <pc:spChg chg="mod">
          <ac:chgData name="Nisha Mehta" userId="d3bdbe12b03c8c75" providerId="LiveId" clId="{767BCF63-9647-468E-967B-11DB05326A3F}" dt="2025-05-11T06:51:07.258" v="440" actId="207"/>
          <ac:spMkLst>
            <pc:docMk/>
            <pc:sldMk cId="2919556985" sldId="262"/>
            <ac:spMk id="3" creationId="{143F5361-68C0-4BF5-80C8-F1E7BF92B2DB}"/>
          </ac:spMkLst>
        </pc:spChg>
      </pc:sldChg>
      <pc:sldChg chg="addSp modSp mod">
        <pc:chgData name="Nisha Mehta" userId="d3bdbe12b03c8c75" providerId="LiveId" clId="{767BCF63-9647-468E-967B-11DB05326A3F}" dt="2025-05-11T06:50:55.214" v="437" actId="207"/>
        <pc:sldMkLst>
          <pc:docMk/>
          <pc:sldMk cId="1902613301" sldId="263"/>
        </pc:sldMkLst>
        <pc:spChg chg="mod">
          <ac:chgData name="Nisha Mehta" userId="d3bdbe12b03c8c75" providerId="LiveId" clId="{767BCF63-9647-468E-967B-11DB05326A3F}" dt="2025-05-11T06:35:22.845" v="170" actId="1076"/>
          <ac:spMkLst>
            <pc:docMk/>
            <pc:sldMk cId="1902613301" sldId="263"/>
            <ac:spMk id="2" creationId="{34DB6CE4-2B13-4715-B5B2-615A55922CA1}"/>
          </ac:spMkLst>
        </pc:spChg>
        <pc:spChg chg="mod">
          <ac:chgData name="Nisha Mehta" userId="d3bdbe12b03c8c75" providerId="LiveId" clId="{767BCF63-9647-468E-967B-11DB05326A3F}" dt="2025-05-11T06:50:55.214" v="437" actId="207"/>
          <ac:spMkLst>
            <pc:docMk/>
            <pc:sldMk cId="1902613301" sldId="263"/>
            <ac:spMk id="3" creationId="{143F5361-68C0-4BF5-80C8-F1E7BF92B2DB}"/>
          </ac:spMkLst>
        </pc:spChg>
        <pc:picChg chg="add mod">
          <ac:chgData name="Nisha Mehta" userId="d3bdbe12b03c8c75" providerId="LiveId" clId="{767BCF63-9647-468E-967B-11DB05326A3F}" dt="2025-05-11T06:35:14.707" v="169" actId="1076"/>
          <ac:picMkLst>
            <pc:docMk/>
            <pc:sldMk cId="1902613301" sldId="263"/>
            <ac:picMk id="5" creationId="{3FBAA4A2-CC4C-4E43-BC9C-816D5C17DD35}"/>
          </ac:picMkLst>
        </pc:picChg>
      </pc:sldChg>
      <pc:sldChg chg="addSp delSp modSp add mod">
        <pc:chgData name="Nisha Mehta" userId="d3bdbe12b03c8c75" providerId="LiveId" clId="{767BCF63-9647-468E-967B-11DB05326A3F}" dt="2025-05-11T06:50:46.864" v="435" actId="207"/>
        <pc:sldMkLst>
          <pc:docMk/>
          <pc:sldMk cId="2954863585" sldId="264"/>
        </pc:sldMkLst>
        <pc:spChg chg="mod">
          <ac:chgData name="Nisha Mehta" userId="d3bdbe12b03c8c75" providerId="LiveId" clId="{767BCF63-9647-468E-967B-11DB05326A3F}" dt="2025-05-11T06:35:50.297" v="187" actId="20577"/>
          <ac:spMkLst>
            <pc:docMk/>
            <pc:sldMk cId="2954863585" sldId="264"/>
            <ac:spMk id="2" creationId="{34DB6CE4-2B13-4715-B5B2-615A55922CA1}"/>
          </ac:spMkLst>
        </pc:spChg>
        <pc:spChg chg="del mod">
          <ac:chgData name="Nisha Mehta" userId="d3bdbe12b03c8c75" providerId="LiveId" clId="{767BCF63-9647-468E-967B-11DB05326A3F}" dt="2025-05-11T06:36:14.911" v="189" actId="478"/>
          <ac:spMkLst>
            <pc:docMk/>
            <pc:sldMk cId="2954863585" sldId="264"/>
            <ac:spMk id="3" creationId="{143F5361-68C0-4BF5-80C8-F1E7BF92B2DB}"/>
          </ac:spMkLst>
        </pc:spChg>
        <pc:spChg chg="add del mod">
          <ac:chgData name="Nisha Mehta" userId="d3bdbe12b03c8c75" providerId="LiveId" clId="{767BCF63-9647-468E-967B-11DB05326A3F}" dt="2025-05-11T06:36:20.934" v="190" actId="478"/>
          <ac:spMkLst>
            <pc:docMk/>
            <pc:sldMk cId="2954863585" sldId="264"/>
            <ac:spMk id="6" creationId="{E453A768-A577-42D5-B9FD-EA75303F8719}"/>
          </ac:spMkLst>
        </pc:spChg>
        <pc:spChg chg="add mod">
          <ac:chgData name="Nisha Mehta" userId="d3bdbe12b03c8c75" providerId="LiveId" clId="{767BCF63-9647-468E-967B-11DB05326A3F}" dt="2025-05-11T06:50:46.864" v="435" actId="207"/>
          <ac:spMkLst>
            <pc:docMk/>
            <pc:sldMk cId="2954863585" sldId="264"/>
            <ac:spMk id="8" creationId="{A8DE3AC5-D75B-45BF-86CE-B9C3280BB3CE}"/>
          </ac:spMkLst>
        </pc:spChg>
        <pc:graphicFrameChg chg="add mod modGraphic">
          <ac:chgData name="Nisha Mehta" userId="d3bdbe12b03c8c75" providerId="LiveId" clId="{767BCF63-9647-468E-967B-11DB05326A3F}" dt="2025-05-11T06:42:11.336" v="335"/>
          <ac:graphicFrameMkLst>
            <pc:docMk/>
            <pc:sldMk cId="2954863585" sldId="264"/>
            <ac:graphicFrameMk id="7" creationId="{9C2B1A77-4602-4BC1-9FBB-2C88DAB657DF}"/>
          </ac:graphicFrameMkLst>
        </pc:graphicFrameChg>
        <pc:graphicFrameChg chg="add mod">
          <ac:chgData name="Nisha Mehta" userId="d3bdbe12b03c8c75" providerId="LiveId" clId="{767BCF63-9647-468E-967B-11DB05326A3F}" dt="2025-05-11T06:46:58.484" v="396" actId="20577"/>
          <ac:graphicFrameMkLst>
            <pc:docMk/>
            <pc:sldMk cId="2954863585" sldId="264"/>
            <ac:graphicFrameMk id="11" creationId="{F1EA64AC-1B0F-4D1D-85EE-13EBE956AB1A}"/>
          </ac:graphicFrameMkLst>
        </pc:graphicFrameChg>
        <pc:picChg chg="del">
          <ac:chgData name="Nisha Mehta" userId="d3bdbe12b03c8c75" providerId="LiveId" clId="{767BCF63-9647-468E-967B-11DB05326A3F}" dt="2025-05-11T06:36:22.503" v="191" actId="478"/>
          <ac:picMkLst>
            <pc:docMk/>
            <pc:sldMk cId="2954863585" sldId="264"/>
            <ac:picMk id="5" creationId="{3FBAA4A2-CC4C-4E43-BC9C-816D5C17DD35}"/>
          </ac:picMkLst>
        </pc:picChg>
      </pc:sldChg>
      <pc:sldChg chg="modSp add mod ord">
        <pc:chgData name="Nisha Mehta" userId="d3bdbe12b03c8c75" providerId="LiveId" clId="{767BCF63-9647-468E-967B-11DB05326A3F}" dt="2025-05-11T06:50:40.832" v="434" actId="207"/>
        <pc:sldMkLst>
          <pc:docMk/>
          <pc:sldMk cId="918299706" sldId="265"/>
        </pc:sldMkLst>
        <pc:spChg chg="mod">
          <ac:chgData name="Nisha Mehta" userId="d3bdbe12b03c8c75" providerId="LiveId" clId="{767BCF63-9647-468E-967B-11DB05326A3F}" dt="2025-05-11T06:47:58.755" v="423" actId="20577"/>
          <ac:spMkLst>
            <pc:docMk/>
            <pc:sldMk cId="918299706" sldId="265"/>
            <ac:spMk id="2" creationId="{34DB6CE4-2B13-4715-B5B2-615A55922CA1}"/>
          </ac:spMkLst>
        </pc:spChg>
        <pc:spChg chg="mod">
          <ac:chgData name="Nisha Mehta" userId="d3bdbe12b03c8c75" providerId="LiveId" clId="{767BCF63-9647-468E-967B-11DB05326A3F}" dt="2025-05-11T06:50:40.832" v="434" actId="207"/>
          <ac:spMkLst>
            <pc:docMk/>
            <pc:sldMk cId="918299706" sldId="265"/>
            <ac:spMk id="3" creationId="{143F5361-68C0-4BF5-80C8-F1E7BF92B2DB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PSNR (dB) Metric</a:t>
            </a:r>
            <a:r>
              <a:rPr lang="en-US" baseline="0" dirty="0"/>
              <a:t> Comparison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PSNR (dB)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Gaussian Blur</c:v>
                </c:pt>
                <c:pt idx="1">
                  <c:v>Median Blure</c:v>
                </c:pt>
                <c:pt idx="2">
                  <c:v>Wavelet Transform</c:v>
                </c:pt>
                <c:pt idx="3">
                  <c:v>Autoencoder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28.2</c:v>
                </c:pt>
                <c:pt idx="1">
                  <c:v>29.1</c:v>
                </c:pt>
                <c:pt idx="2">
                  <c:v>30</c:v>
                </c:pt>
                <c:pt idx="3">
                  <c:v>31.5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61-42F9-8E11-65551B4642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8906616"/>
        <c:axId val="828903992"/>
      </c:barChart>
      <c:catAx>
        <c:axId val="828906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8903992"/>
        <c:crosses val="autoZero"/>
        <c:auto val="1"/>
        <c:lblAlgn val="ctr"/>
        <c:lblOffset val="100"/>
        <c:noMultiLvlLbl val="0"/>
      </c:catAx>
      <c:valAx>
        <c:axId val="828903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8906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11-May-25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11-May-25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11-May-25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11-May-25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11-May-25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11-May-25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11-May-25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11-May-25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11-May-25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11-May-25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11-May-25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11-May-25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11-May-25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11-May-25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11-May-25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11-May-25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11-May-25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11-May-25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11-May-25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11-May-25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6118" y="1534740"/>
            <a:ext cx="11205882" cy="2387600"/>
          </a:xfrm>
        </p:spPr>
        <p:txBody>
          <a:bodyPr>
            <a:normAutofit/>
          </a:bodyPr>
          <a:lstStyle/>
          <a:p>
            <a:pPr algn="ctr"/>
            <a:r>
              <a:rPr lang="fr-FR" sz="5400" dirty="0">
                <a:latin typeface="Rockwell" panose="02060603020205020403" pitchFamily="18" charset="0"/>
              </a:rPr>
              <a:t>Noise Reduction Techniques </a:t>
            </a:r>
            <a:br>
              <a:rPr lang="fr-FR" sz="5400" dirty="0">
                <a:latin typeface="Rockwell" panose="02060603020205020403" pitchFamily="18" charset="0"/>
              </a:rPr>
            </a:br>
            <a:r>
              <a:rPr lang="fr-FR" sz="5400" dirty="0" err="1">
                <a:latin typeface="Rockwell" panose="02060603020205020403" pitchFamily="18" charset="0"/>
              </a:rPr>
              <a:t>Comparison</a:t>
            </a:r>
            <a:r>
              <a:rPr lang="fr-FR" sz="5400" dirty="0">
                <a:latin typeface="Rockwell" panose="02060603020205020403" pitchFamily="18" charset="0"/>
              </a:rPr>
              <a:t> Tool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3318" y="4193709"/>
            <a:ext cx="8791575" cy="1655762"/>
          </a:xfrm>
        </p:spPr>
        <p:txBody>
          <a:bodyPr>
            <a:normAutofit/>
          </a:bodyPr>
          <a:lstStyle/>
          <a:p>
            <a:pPr algn="ctr" rtl="0"/>
            <a:r>
              <a:rPr lang="en-US" sz="2000" dirty="0"/>
              <a:t>                     </a:t>
            </a:r>
            <a:r>
              <a:rPr lang="en-US" sz="2000" dirty="0" err="1"/>
              <a:t>M.Tech</a:t>
            </a:r>
            <a:r>
              <a:rPr lang="en-US" sz="2000" dirty="0"/>
              <a:t> DATA SCIENCE and ARTIFIIAL INTELLIGENCE, SRMIST</a:t>
            </a:r>
          </a:p>
          <a:p>
            <a:pPr algn="ctr"/>
            <a:r>
              <a:rPr lang="en-US" dirty="0"/>
              <a:t>NISHA – pa2312044010017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 noise degrades quality in medical imaging, surveillance, etc.</a:t>
            </a:r>
          </a:p>
          <a:p>
            <a:pPr algn="just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 a tool to compare denoising techniques for Gaussian noise.</a:t>
            </a:r>
          </a:p>
          <a:p>
            <a:pPr algn="just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Relevance: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Enhances image usability in critical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22425" cy="3541714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Goal: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Denoise RGB images corrupted by Gaussian noise.</a:t>
            </a:r>
          </a:p>
          <a:p>
            <a:pPr lvl="1"/>
            <a:r>
              <a:rPr lang="en-US" sz="24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Tasks: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 four denoising methods.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a PyQt5 GUI.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Evaluate using MSE, PSNR, SSIM.</a:t>
            </a: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166" y="2249487"/>
            <a:ext cx="5316070" cy="3541714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Input: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Upload RGB image.</a:t>
            </a:r>
          </a:p>
          <a:p>
            <a:pPr lvl="1"/>
            <a:r>
              <a:rPr lang="en-US" sz="24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Noise: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Gaussian noise (</a:t>
            </a:r>
            <a:r>
              <a:rPr lang="el-G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σ=0.1).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4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Denoising: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Apply four methods.</a:t>
            </a:r>
          </a:p>
          <a:p>
            <a:pPr lvl="1"/>
            <a:r>
              <a:rPr lang="en-US" sz="24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Output: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Display images and metrics.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1EA055-B75B-4964-977C-3FD99254B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743" y="815834"/>
            <a:ext cx="4897668" cy="542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Tools: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Python, OpenCV, TensorFlow,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PyWavelets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PyQt5, scikit-image.</a:t>
            </a:r>
          </a:p>
          <a:p>
            <a:pPr lvl="1"/>
            <a:r>
              <a:rPr lang="en-US" sz="24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Dataset: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 RGB images (e.g., ImageNet), 128x128 pixels.</a:t>
            </a:r>
          </a:p>
          <a:p>
            <a:pPr lvl="1"/>
            <a:r>
              <a:rPr lang="en-US" sz="24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Components: 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Autoencoder trained on noisy-clean pairs.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GUI displays original, noisy, and denoised images.</a:t>
            </a: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4003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Final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75745"/>
            <a:ext cx="9905999" cy="13184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GUI showing original, noisy, and denoised images.</a:t>
            </a:r>
          </a:p>
          <a:p>
            <a:pPr lvl="0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Methods: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Gaussian blur, median blur, wavelet transform, autoencoder.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BAA4A2-CC4C-4E43-BC9C-816D5C17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517" y="2967970"/>
            <a:ext cx="6670966" cy="350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4003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Result - METRICS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C2B1A77-4602-4BC1-9FBB-2C88DAB65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332716"/>
              </p:ext>
            </p:extLst>
          </p:nvPr>
        </p:nvGraphicFramePr>
        <p:xfrm>
          <a:off x="1524000" y="1773123"/>
          <a:ext cx="4365811" cy="200998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337983">
                  <a:extLst>
                    <a:ext uri="{9D8B030D-6E8A-4147-A177-3AD203B41FA5}">
                      <a16:colId xmlns:a16="http://schemas.microsoft.com/office/drawing/2014/main" val="2869132126"/>
                    </a:ext>
                  </a:extLst>
                </a:gridCol>
                <a:gridCol w="956981">
                  <a:extLst>
                    <a:ext uri="{9D8B030D-6E8A-4147-A177-3AD203B41FA5}">
                      <a16:colId xmlns:a16="http://schemas.microsoft.com/office/drawing/2014/main" val="3365338472"/>
                    </a:ext>
                  </a:extLst>
                </a:gridCol>
                <a:gridCol w="1210236">
                  <a:extLst>
                    <a:ext uri="{9D8B030D-6E8A-4147-A177-3AD203B41FA5}">
                      <a16:colId xmlns:a16="http://schemas.microsoft.com/office/drawing/2014/main" val="47534624"/>
                    </a:ext>
                  </a:extLst>
                </a:gridCol>
                <a:gridCol w="860611">
                  <a:extLst>
                    <a:ext uri="{9D8B030D-6E8A-4147-A177-3AD203B41FA5}">
                      <a16:colId xmlns:a16="http://schemas.microsoft.com/office/drawing/2014/main" val="1008962400"/>
                    </a:ext>
                  </a:extLst>
                </a:gridCol>
              </a:tblGrid>
              <a:tr h="393996">
                <a:tc>
                  <a:txBody>
                    <a:bodyPr/>
                    <a:lstStyle/>
                    <a:p>
                      <a:r>
                        <a:rPr lang="en-US" b="0" dirty="0"/>
                        <a:t>Method</a:t>
                      </a:r>
                      <a:endParaRPr lang="en-IN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PSNR (dB)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SSIM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973572"/>
                  </a:ext>
                </a:extLst>
              </a:tr>
              <a:tr h="393996">
                <a:tc>
                  <a:txBody>
                    <a:bodyPr/>
                    <a:lstStyle/>
                    <a:p>
                      <a:r>
                        <a:rPr lang="en-US" dirty="0"/>
                        <a:t>Gaussian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9665027"/>
                  </a:ext>
                </a:extLst>
              </a:tr>
              <a:tr h="393996"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29.1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2171045"/>
                  </a:ext>
                </a:extLst>
              </a:tr>
              <a:tr h="393996">
                <a:tc>
                  <a:txBody>
                    <a:bodyPr/>
                    <a:lstStyle/>
                    <a:p>
                      <a:r>
                        <a:rPr lang="en-US" dirty="0"/>
                        <a:t>Wavelet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174027"/>
                  </a:ext>
                </a:extLst>
              </a:tr>
              <a:tr h="434000">
                <a:tc>
                  <a:txBody>
                    <a:bodyPr/>
                    <a:lstStyle/>
                    <a:p>
                      <a:r>
                        <a:rPr lang="en-US" dirty="0"/>
                        <a:t>Autoencoder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31.5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615858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8DE3AC5-D75B-45BF-86CE-B9C3280BB3CE}"/>
              </a:ext>
            </a:extLst>
          </p:cNvPr>
          <p:cNvSpPr txBox="1"/>
          <p:nvPr/>
        </p:nvSpPr>
        <p:spPr>
          <a:xfrm>
            <a:off x="1255059" y="4509247"/>
            <a:ext cx="4840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Insight: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Autoencoder performs best, followed by wavelet transform.</a:t>
            </a:r>
            <a:endParaRPr lang="en-I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1EA64AC-1B0F-4D1D-85EE-13EBE956AB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8826742"/>
              </p:ext>
            </p:extLst>
          </p:nvPr>
        </p:nvGraphicFramePr>
        <p:xfrm>
          <a:off x="6463552" y="1873623"/>
          <a:ext cx="5039568" cy="34863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54863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Achievements: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Functional tool comparing four denoising methods.</a:t>
            </a:r>
          </a:p>
          <a:p>
            <a:pPr lvl="1"/>
            <a:r>
              <a:rPr lang="en-US" sz="24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Finding: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Autoencoder excels for Gaussian noise, GUI enhances usability.</a:t>
            </a:r>
          </a:p>
          <a:p>
            <a:pPr lvl="1"/>
            <a:r>
              <a:rPr lang="en-US" sz="24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Future Work: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 other noise types, web deployment.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2997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32</TotalTime>
  <Words>271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Rockwell</vt:lpstr>
      <vt:lpstr>Tahoma</vt:lpstr>
      <vt:lpstr>Tw Cen MT</vt:lpstr>
      <vt:lpstr>Circuit</vt:lpstr>
      <vt:lpstr>Noise Reduction Techniques  Comparison Tool</vt:lpstr>
      <vt:lpstr>INTRODUCTION</vt:lpstr>
      <vt:lpstr>OBJECTIVE</vt:lpstr>
      <vt:lpstr>methodology</vt:lpstr>
      <vt:lpstr>components</vt:lpstr>
      <vt:lpstr>Final Result</vt:lpstr>
      <vt:lpstr>Result - METRICS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Noise Reduction Techniques  Comparison Tool</dc:title>
  <dc:creator>Nisha Mehta</dc:creator>
  <cp:lastModifiedBy>Nisha Mehta</cp:lastModifiedBy>
  <cp:revision>2</cp:revision>
  <dcterms:created xsi:type="dcterms:W3CDTF">2025-05-11T06:19:26Z</dcterms:created>
  <dcterms:modified xsi:type="dcterms:W3CDTF">2025-05-11T06:52:15Z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