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271261C-0F08-40E8-A4EB-0590D24D7DF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CT3-PA2312044010017_Nisha_Dashboard1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C4CA132-5556-4C88-B87C-C206EF30F5D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10-May-24 2:51:48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Run Scorers" id="2" name="slide2">
            <a:extLst>
              <a:ext uri="{FF2B5EF4-FFF2-40B4-BE49-F238E27FC236}">
                <a16:creationId xmlns:a16="http://schemas.microsoft.com/office/drawing/2014/main" id="{40AE90FF-F251-44F8-993C-16BC566AFD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790575"/>
            <a:ext cx="75057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Wicket Takers" id="3" name="slide3">
            <a:extLst>
              <a:ext uri="{FF2B5EF4-FFF2-40B4-BE49-F238E27FC236}">
                <a16:creationId xmlns:a16="http://schemas.microsoft.com/office/drawing/2014/main" id="{7F9CFFD1-169A-47DB-9907-9537EE3E2E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87" y="790575"/>
            <a:ext cx="74390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Strike Rates" id="4" name="slide4">
            <a:extLst>
              <a:ext uri="{FF2B5EF4-FFF2-40B4-BE49-F238E27FC236}">
                <a16:creationId xmlns:a16="http://schemas.microsoft.com/office/drawing/2014/main" id="{5F29C8C4-2518-47AC-B304-559B7C1D9D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87" y="790575"/>
            <a:ext cx="74390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Economic Bowlers" id="5" name="slide5">
            <a:extLst>
              <a:ext uri="{FF2B5EF4-FFF2-40B4-BE49-F238E27FC236}">
                <a16:creationId xmlns:a16="http://schemas.microsoft.com/office/drawing/2014/main" id="{F30CF199-7744-46A4-A063-EC9F99366D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37" y="790575"/>
            <a:ext cx="74009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Bowling Performance" id="6" name="slide6">
            <a:extLst>
              <a:ext uri="{FF2B5EF4-FFF2-40B4-BE49-F238E27FC236}">
                <a16:creationId xmlns:a16="http://schemas.microsoft.com/office/drawing/2014/main" id="{518CF1F4-CE06-4862-BA99-0A18FDD40D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62" y="790575"/>
            <a:ext cx="73056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Max 6s/4s" id="7" name="slide7">
            <a:extLst>
              <a:ext uri="{FF2B5EF4-FFF2-40B4-BE49-F238E27FC236}">
                <a16:creationId xmlns:a16="http://schemas.microsoft.com/office/drawing/2014/main" id="{98D47848-3833-4A0F-8598-FBBED24FBD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87" y="790575"/>
            <a:ext cx="74390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673A9912-8B94-488D-97C2-0ED1AA815E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2024-05-09T21:21:51Z</dcterms:created>
  <dcterms:modified xsi:type="dcterms:W3CDTF">2024-05-09T21:21:51Z</dcterms:modified>
</cp:coreProperties>
</file>