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447C0576-83C7-48D0-8A36-B595CBEB6438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CT3-PA2312044010017_Nisha_Dashboard2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645E1D15-50CB-47BA-A561-5AA40CF1A0CB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11-May-24 11:36:36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2" id="10" name="slide10">
            <a:extLst>
              <a:ext uri="{FF2B5EF4-FFF2-40B4-BE49-F238E27FC236}">
                <a16:creationId xmlns:a16="http://schemas.microsoft.com/office/drawing/2014/main" id="{00CAE80C-08D1-4572-813E-E2B9E95031A2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tal Win Percentage" id="2" name="slide2">
            <a:extLst>
              <a:ext uri="{FF2B5EF4-FFF2-40B4-BE49-F238E27FC236}">
                <a16:creationId xmlns:a16="http://schemas.microsoft.com/office/drawing/2014/main" id="{51404C0E-A055-497B-A06E-70D35FC8AA9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871537"/>
            <a:ext cx="7620000" cy="511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in Percentage at home" id="3" name="slide3">
            <a:extLst>
              <a:ext uri="{FF2B5EF4-FFF2-40B4-BE49-F238E27FC236}">
                <a16:creationId xmlns:a16="http://schemas.microsoft.com/office/drawing/2014/main" id="{8D810CB1-2190-45E4-B7ED-F68D4068B49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876300"/>
            <a:ext cx="7620000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in Percentage at away" id="4" name="slide4">
            <a:extLst>
              <a:ext uri="{FF2B5EF4-FFF2-40B4-BE49-F238E27FC236}">
                <a16:creationId xmlns:a16="http://schemas.microsoft.com/office/drawing/2014/main" id="{C1EF56C8-6EC5-4074-81C5-61CD21ADA19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876300"/>
            <a:ext cx="7620000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p 5 batsmen" id="5" name="slide5">
            <a:extLst>
              <a:ext uri="{FF2B5EF4-FFF2-40B4-BE49-F238E27FC236}">
                <a16:creationId xmlns:a16="http://schemas.microsoft.com/office/drawing/2014/main" id="{3CA5DEAA-D5F0-4882-A4AA-4B38E532B3F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790575"/>
            <a:ext cx="7620000" cy="527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rophies won" id="6" name="slide6">
            <a:extLst>
              <a:ext uri="{FF2B5EF4-FFF2-40B4-BE49-F238E27FC236}">
                <a16:creationId xmlns:a16="http://schemas.microsoft.com/office/drawing/2014/main" id="{DFD0484A-E5EB-401A-8446-C9E8E08E461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871537"/>
            <a:ext cx="7620000" cy="511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range Caps Won" id="7" name="slide7">
            <a:extLst>
              <a:ext uri="{FF2B5EF4-FFF2-40B4-BE49-F238E27FC236}">
                <a16:creationId xmlns:a16="http://schemas.microsoft.com/office/drawing/2014/main" id="{DCBB1E39-F526-44FD-A165-AFB0DC3804D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871537"/>
            <a:ext cx="7620000" cy="511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urple Caps Won" id="8" name="slide8">
            <a:extLst>
              <a:ext uri="{FF2B5EF4-FFF2-40B4-BE49-F238E27FC236}">
                <a16:creationId xmlns:a16="http://schemas.microsoft.com/office/drawing/2014/main" id="{32A70032-A8BC-438C-9C79-8C737FC63D5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871537"/>
            <a:ext cx="7620000" cy="511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p 5 bowlers" id="9" name="slide9">
            <a:extLst>
              <a:ext uri="{FF2B5EF4-FFF2-40B4-BE49-F238E27FC236}">
                <a16:creationId xmlns:a16="http://schemas.microsoft.com/office/drawing/2014/main" id="{AE54B395-B74B-4BDF-896E-998325C7E35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790575"/>
            <a:ext cx="7620000" cy="527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2024-05-11T18:06:46Z</dcterms:created>
  <dcterms:modified xsi:type="dcterms:W3CDTF">2024-05-11T18:06:46Z</dcterms:modified>
</cp:coreProperties>
</file>